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77"/>
    <p:restoredTop sz="94694"/>
  </p:normalViewPr>
  <p:slideViewPr>
    <p:cSldViewPr snapToGrid="0" snapToObjects="1">
      <p:cViewPr>
        <p:scale>
          <a:sx n="74" d="100"/>
          <a:sy n="74" d="100"/>
        </p:scale>
        <p:origin x="-504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344E11-9002-45CC-A2B1-B47CC82AFF8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4F6D9DE-DD39-4FDF-8170-3E2A74536897}">
      <dgm:prSet/>
      <dgm:spPr/>
      <dgm:t>
        <a:bodyPr/>
        <a:lstStyle/>
        <a:p>
          <a:r>
            <a:rPr lang="es-ES"/>
            <a:t>Ha sido un trabajo difícil de realizar por la incompatibilidad de las horas, pero al final se ha podido realizar.</a:t>
          </a:r>
          <a:endParaRPr lang="en-US"/>
        </a:p>
      </dgm:t>
    </dgm:pt>
    <dgm:pt modelId="{C27489E8-2D8F-4AE1-9C49-77AB212CA9C9}" type="parTrans" cxnId="{5991DAA7-337F-4909-88A9-83F6E5E30FFA}">
      <dgm:prSet/>
      <dgm:spPr/>
      <dgm:t>
        <a:bodyPr/>
        <a:lstStyle/>
        <a:p>
          <a:endParaRPr lang="en-US"/>
        </a:p>
      </dgm:t>
    </dgm:pt>
    <dgm:pt modelId="{AAE6BC1A-43FB-450C-9F20-C9136434E5A3}" type="sibTrans" cxnId="{5991DAA7-337F-4909-88A9-83F6E5E30FFA}">
      <dgm:prSet/>
      <dgm:spPr/>
      <dgm:t>
        <a:bodyPr/>
        <a:lstStyle/>
        <a:p>
          <a:endParaRPr lang="en-US"/>
        </a:p>
      </dgm:t>
    </dgm:pt>
    <dgm:pt modelId="{716E300A-BE26-4650-ABA2-172787838333}">
      <dgm:prSet/>
      <dgm:spPr/>
      <dgm:t>
        <a:bodyPr/>
        <a:lstStyle/>
        <a:p>
          <a:r>
            <a:rPr lang="es-ES"/>
            <a:t>Hemos tenido problemas al final, ya que no se conseguía sacar los datos que durante los assigments habíamos realizado y hemos usado los de Zaragoza.</a:t>
          </a:r>
          <a:endParaRPr lang="en-US"/>
        </a:p>
      </dgm:t>
    </dgm:pt>
    <dgm:pt modelId="{16123E5C-626C-40F6-9A36-8502D4793361}" type="parTrans" cxnId="{2FCF3CE3-9499-4FC9-9FB5-F25370AF81AA}">
      <dgm:prSet/>
      <dgm:spPr/>
      <dgm:t>
        <a:bodyPr/>
        <a:lstStyle/>
        <a:p>
          <a:endParaRPr lang="en-US"/>
        </a:p>
      </dgm:t>
    </dgm:pt>
    <dgm:pt modelId="{6107019E-9B57-44AB-9D25-1D4F9FDD9452}" type="sibTrans" cxnId="{2FCF3CE3-9499-4FC9-9FB5-F25370AF81AA}">
      <dgm:prSet/>
      <dgm:spPr/>
      <dgm:t>
        <a:bodyPr/>
        <a:lstStyle/>
        <a:p>
          <a:endParaRPr lang="en-US"/>
        </a:p>
      </dgm:t>
    </dgm:pt>
    <dgm:pt modelId="{D4A57331-7862-48EB-81E7-E9B206E9B8FA}" type="pres">
      <dgm:prSet presAssocID="{18344E11-9002-45CC-A2B1-B47CC82AFF83}" presName="root" presStyleCnt="0">
        <dgm:presLayoutVars>
          <dgm:dir/>
          <dgm:resizeHandles val="exact"/>
        </dgm:presLayoutVars>
      </dgm:prSet>
      <dgm:spPr/>
    </dgm:pt>
    <dgm:pt modelId="{75F696B4-8661-49D0-972F-D26283F73E81}" type="pres">
      <dgm:prSet presAssocID="{04F6D9DE-DD39-4FDF-8170-3E2A74536897}" presName="compNode" presStyleCnt="0"/>
      <dgm:spPr/>
    </dgm:pt>
    <dgm:pt modelId="{2A312D65-A41F-416D-B017-01E5DBDCA8B8}" type="pres">
      <dgm:prSet presAssocID="{04F6D9DE-DD39-4FDF-8170-3E2A74536897}" presName="bgRect" presStyleLbl="bgShp" presStyleIdx="0" presStyleCnt="2"/>
      <dgm:spPr/>
    </dgm:pt>
    <dgm:pt modelId="{9376FE7E-C6B0-46BE-9A62-3152337B1A84}" type="pres">
      <dgm:prSet presAssocID="{04F6D9DE-DD39-4FDF-8170-3E2A7453689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E05FD28B-A7BD-4663-B050-26441548F846}" type="pres">
      <dgm:prSet presAssocID="{04F6D9DE-DD39-4FDF-8170-3E2A74536897}" presName="spaceRect" presStyleCnt="0"/>
      <dgm:spPr/>
    </dgm:pt>
    <dgm:pt modelId="{D6655E58-39C5-4EE9-A4B1-78583DFA4CC0}" type="pres">
      <dgm:prSet presAssocID="{04F6D9DE-DD39-4FDF-8170-3E2A74536897}" presName="parTx" presStyleLbl="revTx" presStyleIdx="0" presStyleCnt="2">
        <dgm:presLayoutVars>
          <dgm:chMax val="0"/>
          <dgm:chPref val="0"/>
        </dgm:presLayoutVars>
      </dgm:prSet>
      <dgm:spPr/>
    </dgm:pt>
    <dgm:pt modelId="{484FE173-D678-4EB1-89B1-2AF9A217D9F0}" type="pres">
      <dgm:prSet presAssocID="{AAE6BC1A-43FB-450C-9F20-C9136434E5A3}" presName="sibTrans" presStyleCnt="0"/>
      <dgm:spPr/>
    </dgm:pt>
    <dgm:pt modelId="{D5F82EB2-EA76-4D22-A6BC-5CAE3B9A27EA}" type="pres">
      <dgm:prSet presAssocID="{716E300A-BE26-4650-ABA2-172787838333}" presName="compNode" presStyleCnt="0"/>
      <dgm:spPr/>
    </dgm:pt>
    <dgm:pt modelId="{FAB735EB-4EE4-4998-98A2-5DED6C1E8816}" type="pres">
      <dgm:prSet presAssocID="{716E300A-BE26-4650-ABA2-172787838333}" presName="bgRect" presStyleLbl="bgShp" presStyleIdx="1" presStyleCnt="2"/>
      <dgm:spPr/>
    </dgm:pt>
    <dgm:pt modelId="{9733A0A4-FAC1-4C3D-B0F8-6AB4813245AB}" type="pres">
      <dgm:prSet presAssocID="{716E300A-BE26-4650-ABA2-17278783833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losion"/>
        </a:ext>
      </dgm:extLst>
    </dgm:pt>
    <dgm:pt modelId="{BE53D80B-2554-4CD7-A021-A8768197D113}" type="pres">
      <dgm:prSet presAssocID="{716E300A-BE26-4650-ABA2-172787838333}" presName="spaceRect" presStyleCnt="0"/>
      <dgm:spPr/>
    </dgm:pt>
    <dgm:pt modelId="{CCA6C9E9-B805-40A4-8DF3-ED056411B30F}" type="pres">
      <dgm:prSet presAssocID="{716E300A-BE26-4650-ABA2-17278783833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35EAC17-CD96-4AEF-A6D7-66FAAC9DECEA}" type="presOf" srcId="{18344E11-9002-45CC-A2B1-B47CC82AFF83}" destId="{D4A57331-7862-48EB-81E7-E9B206E9B8FA}" srcOrd="0" destOrd="0" presId="urn:microsoft.com/office/officeart/2018/2/layout/IconVerticalSolidList"/>
    <dgm:cxn modelId="{C43AB327-F98B-441F-9BFC-2F3896BEC077}" type="presOf" srcId="{716E300A-BE26-4650-ABA2-172787838333}" destId="{CCA6C9E9-B805-40A4-8DF3-ED056411B30F}" srcOrd="0" destOrd="0" presId="urn:microsoft.com/office/officeart/2018/2/layout/IconVerticalSolidList"/>
    <dgm:cxn modelId="{5991DAA7-337F-4909-88A9-83F6E5E30FFA}" srcId="{18344E11-9002-45CC-A2B1-B47CC82AFF83}" destId="{04F6D9DE-DD39-4FDF-8170-3E2A74536897}" srcOrd="0" destOrd="0" parTransId="{C27489E8-2D8F-4AE1-9C49-77AB212CA9C9}" sibTransId="{AAE6BC1A-43FB-450C-9F20-C9136434E5A3}"/>
    <dgm:cxn modelId="{DB4816C9-0A8C-4FEE-B197-EA15BCAB5588}" type="presOf" srcId="{04F6D9DE-DD39-4FDF-8170-3E2A74536897}" destId="{D6655E58-39C5-4EE9-A4B1-78583DFA4CC0}" srcOrd="0" destOrd="0" presId="urn:microsoft.com/office/officeart/2018/2/layout/IconVerticalSolidList"/>
    <dgm:cxn modelId="{2FCF3CE3-9499-4FC9-9FB5-F25370AF81AA}" srcId="{18344E11-9002-45CC-A2B1-B47CC82AFF83}" destId="{716E300A-BE26-4650-ABA2-172787838333}" srcOrd="1" destOrd="0" parTransId="{16123E5C-626C-40F6-9A36-8502D4793361}" sibTransId="{6107019E-9B57-44AB-9D25-1D4F9FDD9452}"/>
    <dgm:cxn modelId="{E4C2B1AF-3782-488D-8CFA-3B08194BF31E}" type="presParOf" srcId="{D4A57331-7862-48EB-81E7-E9B206E9B8FA}" destId="{75F696B4-8661-49D0-972F-D26283F73E81}" srcOrd="0" destOrd="0" presId="urn:microsoft.com/office/officeart/2018/2/layout/IconVerticalSolidList"/>
    <dgm:cxn modelId="{5F5F0738-5B29-4656-9459-A52BB13BFFDF}" type="presParOf" srcId="{75F696B4-8661-49D0-972F-D26283F73E81}" destId="{2A312D65-A41F-416D-B017-01E5DBDCA8B8}" srcOrd="0" destOrd="0" presId="urn:microsoft.com/office/officeart/2018/2/layout/IconVerticalSolidList"/>
    <dgm:cxn modelId="{878DBEE4-08FB-4B5A-BA5C-BD8AB1302FBC}" type="presParOf" srcId="{75F696B4-8661-49D0-972F-D26283F73E81}" destId="{9376FE7E-C6B0-46BE-9A62-3152337B1A84}" srcOrd="1" destOrd="0" presId="urn:microsoft.com/office/officeart/2018/2/layout/IconVerticalSolidList"/>
    <dgm:cxn modelId="{B5BFB9B5-C7A2-4807-A447-61C1FB351FC4}" type="presParOf" srcId="{75F696B4-8661-49D0-972F-D26283F73E81}" destId="{E05FD28B-A7BD-4663-B050-26441548F846}" srcOrd="2" destOrd="0" presId="urn:microsoft.com/office/officeart/2018/2/layout/IconVerticalSolidList"/>
    <dgm:cxn modelId="{4132AD6A-D069-4C72-8672-670DDC313275}" type="presParOf" srcId="{75F696B4-8661-49D0-972F-D26283F73E81}" destId="{D6655E58-39C5-4EE9-A4B1-78583DFA4CC0}" srcOrd="3" destOrd="0" presId="urn:microsoft.com/office/officeart/2018/2/layout/IconVerticalSolidList"/>
    <dgm:cxn modelId="{AF5E3537-3534-468F-B672-E0FDB7A1BA22}" type="presParOf" srcId="{D4A57331-7862-48EB-81E7-E9B206E9B8FA}" destId="{484FE173-D678-4EB1-89B1-2AF9A217D9F0}" srcOrd="1" destOrd="0" presId="urn:microsoft.com/office/officeart/2018/2/layout/IconVerticalSolidList"/>
    <dgm:cxn modelId="{588D936A-16A5-4E4C-9345-6204FB93A711}" type="presParOf" srcId="{D4A57331-7862-48EB-81E7-E9B206E9B8FA}" destId="{D5F82EB2-EA76-4D22-A6BC-5CAE3B9A27EA}" srcOrd="2" destOrd="0" presId="urn:microsoft.com/office/officeart/2018/2/layout/IconVerticalSolidList"/>
    <dgm:cxn modelId="{D1AF3A24-6AFD-42B5-B1A9-2C9F05995224}" type="presParOf" srcId="{D5F82EB2-EA76-4D22-A6BC-5CAE3B9A27EA}" destId="{FAB735EB-4EE4-4998-98A2-5DED6C1E8816}" srcOrd="0" destOrd="0" presId="urn:microsoft.com/office/officeart/2018/2/layout/IconVerticalSolidList"/>
    <dgm:cxn modelId="{2A9F8A8B-FB97-4613-AEBB-C7BA950D42A7}" type="presParOf" srcId="{D5F82EB2-EA76-4D22-A6BC-5CAE3B9A27EA}" destId="{9733A0A4-FAC1-4C3D-B0F8-6AB4813245AB}" srcOrd="1" destOrd="0" presId="urn:microsoft.com/office/officeart/2018/2/layout/IconVerticalSolidList"/>
    <dgm:cxn modelId="{2D2393E5-2756-4CB0-A58D-FB1287DDB4A6}" type="presParOf" srcId="{D5F82EB2-EA76-4D22-A6BC-5CAE3B9A27EA}" destId="{BE53D80B-2554-4CD7-A021-A8768197D113}" srcOrd="2" destOrd="0" presId="urn:microsoft.com/office/officeart/2018/2/layout/IconVerticalSolidList"/>
    <dgm:cxn modelId="{417ABEE6-CE32-4F3E-B66A-E0EDE4916D3C}" type="presParOf" srcId="{D5F82EB2-EA76-4D22-A6BC-5CAE3B9A27EA}" destId="{CCA6C9E9-B805-40A4-8DF3-ED056411B3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312D65-A41F-416D-B017-01E5DBDCA8B8}">
      <dsp:nvSpPr>
        <dsp:cNvPr id="0" name=""/>
        <dsp:cNvSpPr/>
      </dsp:nvSpPr>
      <dsp:spPr>
        <a:xfrm>
          <a:off x="0" y="864376"/>
          <a:ext cx="5889686" cy="15957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376FE7E-C6B0-46BE-9A62-3152337B1A84}">
      <dsp:nvSpPr>
        <dsp:cNvPr id="0" name=""/>
        <dsp:cNvSpPr/>
      </dsp:nvSpPr>
      <dsp:spPr>
        <a:xfrm>
          <a:off x="482721" y="1223425"/>
          <a:ext cx="877674" cy="8776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655E58-39C5-4EE9-A4B1-78583DFA4CC0}">
      <dsp:nvSpPr>
        <dsp:cNvPr id="0" name=""/>
        <dsp:cNvSpPr/>
      </dsp:nvSpPr>
      <dsp:spPr>
        <a:xfrm>
          <a:off x="1843117" y="864376"/>
          <a:ext cx="4046568" cy="1595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86" tIns="168886" rIns="168886" bIns="16888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Ha sido un trabajo difícil de realizar por la incompatibilidad de las horas, pero al final se ha podido realizar.</a:t>
          </a:r>
          <a:endParaRPr lang="en-US" sz="1900" kern="1200"/>
        </a:p>
      </dsp:txBody>
      <dsp:txXfrm>
        <a:off x="1843117" y="864376"/>
        <a:ext cx="4046568" cy="1595772"/>
      </dsp:txXfrm>
    </dsp:sp>
    <dsp:sp modelId="{FAB735EB-4EE4-4998-98A2-5DED6C1E8816}">
      <dsp:nvSpPr>
        <dsp:cNvPr id="0" name=""/>
        <dsp:cNvSpPr/>
      </dsp:nvSpPr>
      <dsp:spPr>
        <a:xfrm>
          <a:off x="0" y="2859092"/>
          <a:ext cx="5889686" cy="15957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33A0A4-FAC1-4C3D-B0F8-6AB4813245AB}">
      <dsp:nvSpPr>
        <dsp:cNvPr id="0" name=""/>
        <dsp:cNvSpPr/>
      </dsp:nvSpPr>
      <dsp:spPr>
        <a:xfrm>
          <a:off x="482721" y="3218140"/>
          <a:ext cx="877674" cy="8776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A6C9E9-B805-40A4-8DF3-ED056411B30F}">
      <dsp:nvSpPr>
        <dsp:cNvPr id="0" name=""/>
        <dsp:cNvSpPr/>
      </dsp:nvSpPr>
      <dsp:spPr>
        <a:xfrm>
          <a:off x="1843117" y="2859092"/>
          <a:ext cx="4046568" cy="1595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86" tIns="168886" rIns="168886" bIns="16888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Hemos tenido problemas al final, ya que no se conseguía sacar los datos que durante los assigments habíamos realizado y hemos usado los de Zaragoza.</a:t>
          </a:r>
          <a:endParaRPr lang="en-US" sz="1900" kern="1200"/>
        </a:p>
      </dsp:txBody>
      <dsp:txXfrm>
        <a:off x="1843117" y="2859092"/>
        <a:ext cx="4046568" cy="1595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7CF0-8891-0643-9ACA-874C23C64EE5}" type="datetimeFigureOut">
              <a:rPr lang="es-ES" smtClean="0"/>
              <a:t>13/12/18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0D3A29C-FD4E-424D-BC5C-66FCB025D173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84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7CF0-8891-0643-9ACA-874C23C64EE5}" type="datetimeFigureOut">
              <a:rPr lang="es-ES" smtClean="0"/>
              <a:t>13/12/18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A29C-FD4E-424D-BC5C-66FCB025D1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003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7CF0-8891-0643-9ACA-874C23C64EE5}" type="datetimeFigureOut">
              <a:rPr lang="es-ES" smtClean="0"/>
              <a:t>13/12/18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A29C-FD4E-424D-BC5C-66FCB025D1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101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7CF0-8891-0643-9ACA-874C23C64EE5}" type="datetimeFigureOut">
              <a:rPr lang="es-ES" smtClean="0"/>
              <a:t>13/12/18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A29C-FD4E-424D-BC5C-66FCB025D173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98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7CF0-8891-0643-9ACA-874C23C64EE5}" type="datetimeFigureOut">
              <a:rPr lang="es-ES" smtClean="0"/>
              <a:t>13/12/18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A29C-FD4E-424D-BC5C-66FCB025D1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47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7CF0-8891-0643-9ACA-874C23C64EE5}" type="datetimeFigureOut">
              <a:rPr lang="es-ES" smtClean="0"/>
              <a:t>13/12/18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A29C-FD4E-424D-BC5C-66FCB025D173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13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7CF0-8891-0643-9ACA-874C23C64EE5}" type="datetimeFigureOut">
              <a:rPr lang="es-ES" smtClean="0"/>
              <a:t>13/12/18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A29C-FD4E-424D-BC5C-66FCB025D1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856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7CF0-8891-0643-9ACA-874C23C64EE5}" type="datetimeFigureOut">
              <a:rPr lang="es-ES" smtClean="0"/>
              <a:t>13/12/18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A29C-FD4E-424D-BC5C-66FCB025D173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12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7CF0-8891-0643-9ACA-874C23C64EE5}" type="datetimeFigureOut">
              <a:rPr lang="es-ES" smtClean="0"/>
              <a:t>13/12/18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A29C-FD4E-424D-BC5C-66FCB025D1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36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7CF0-8891-0643-9ACA-874C23C64EE5}" type="datetimeFigureOut">
              <a:rPr lang="es-ES" smtClean="0"/>
              <a:t>13/12/18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A29C-FD4E-424D-BC5C-66FCB025D1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285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7CF0-8891-0643-9ACA-874C23C64EE5}" type="datetimeFigureOut">
              <a:rPr lang="es-ES" smtClean="0"/>
              <a:t>13/12/18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A29C-FD4E-424D-BC5C-66FCB025D1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88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1BB7CF0-8891-0643-9ACA-874C23C64EE5}" type="datetimeFigureOut">
              <a:rPr lang="es-ES" smtClean="0"/>
              <a:t>13/12/18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3A29C-FD4E-424D-BC5C-66FCB025D173}" type="slidenum">
              <a:rPr lang="es-ES" smtClean="0"/>
              <a:t>‹Nº›</a:t>
            </a:fld>
            <a:endParaRPr lang="es-E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2457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E19F4F-1B54-B044-91D0-BADB12AA9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3167" y="2590984"/>
            <a:ext cx="7369642" cy="3608480"/>
          </a:xfrm>
        </p:spPr>
        <p:txBody>
          <a:bodyPr>
            <a:normAutofit/>
          </a:bodyPr>
          <a:lstStyle/>
          <a:p>
            <a:pPr algn="l"/>
            <a:r>
              <a:rPr lang="es-ES" sz="8000" dirty="0"/>
              <a:t>Callejero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71E607-C341-2A46-9BBC-6A39DC737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7567" y="4788409"/>
            <a:ext cx="6437630" cy="1335503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es-ES" dirty="0"/>
              <a:t>Grupo 2</a:t>
            </a:r>
          </a:p>
          <a:p>
            <a:pPr algn="l">
              <a:lnSpc>
                <a:spcPct val="110000"/>
              </a:lnSpc>
            </a:pPr>
            <a:r>
              <a:rPr lang="es-ES" dirty="0"/>
              <a:t>Alberto</a:t>
            </a:r>
          </a:p>
          <a:p>
            <a:pPr algn="l">
              <a:lnSpc>
                <a:spcPct val="110000"/>
              </a:lnSpc>
            </a:pPr>
            <a:r>
              <a:rPr lang="es-ES" dirty="0"/>
              <a:t>Jaime</a:t>
            </a:r>
          </a:p>
        </p:txBody>
      </p:sp>
    </p:spTree>
    <p:extLst>
      <p:ext uri="{BB962C8B-B14F-4D97-AF65-F5344CB8AC3E}">
        <p14:creationId xmlns:p14="http://schemas.microsoft.com/office/powerpoint/2010/main" val="342747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BB8EA-D097-C046-97E5-3F6BD320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Indice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86D61B-DD84-D34B-BF98-E4A07B10E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Objetivo de la app </a:t>
            </a:r>
          </a:p>
          <a:p>
            <a:r>
              <a:rPr lang="es-ES" dirty="0"/>
              <a:t>Entregas</a:t>
            </a:r>
          </a:p>
          <a:p>
            <a:r>
              <a:rPr lang="es-ES" dirty="0"/>
              <a:t>Conclusión </a:t>
            </a:r>
          </a:p>
          <a:p>
            <a:r>
              <a:rPr lang="es-E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2745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EEDBB-3FB0-FD4D-9CD5-FE29454B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 de la app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A3C8C8-47EA-0F4B-8751-2EC0B69C3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El objetivo es poder mostrar mostrar las calles de Madrid y poder filtrar las calles por barrios.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683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E0035-B31C-F04D-AA80-2936A5F1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Assignments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847157-5E44-F747-812B-5D24D5624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El desarrollo de completo a sido mediante </a:t>
            </a:r>
            <a:r>
              <a:rPr lang="es-ES" dirty="0" err="1"/>
              <a:t>assigments</a:t>
            </a:r>
            <a:r>
              <a:rPr lang="es-ES" dirty="0"/>
              <a:t>, en total 5. </a:t>
            </a:r>
          </a:p>
          <a:p>
            <a:pPr marL="0" indent="0">
              <a:buNone/>
            </a:pPr>
            <a:r>
              <a:rPr lang="es-ES" dirty="0"/>
              <a:t>Estos consistían en pequeñas tareas de recolección de información, análisis de información, a continuación, definiendo los recursos con su ontología correspondiente, después se transformo en un RDF  y por último se relacionaron los links con otros </a:t>
            </a:r>
            <a:r>
              <a:rPr lang="es-ES" dirty="0" err="1"/>
              <a:t>datasets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Después de finalizar estos </a:t>
            </a:r>
            <a:r>
              <a:rPr lang="es-ES" dirty="0" err="1"/>
              <a:t>assigments</a:t>
            </a:r>
            <a:r>
              <a:rPr lang="es-ES" dirty="0"/>
              <a:t> se realizo una api y una app, para mostrar el trabajo realizado.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244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A531BC3A-9EC6-4369-9402-4F1EF6BF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325" y="89753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6A22F4-AEF6-EF45-9E4E-76448FB8A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lang="es-ES">
                <a:solidFill>
                  <a:schemeClr val="bg1"/>
                </a:solidFill>
              </a:rPr>
              <a:t>Conclusiones y problemas</a:t>
            </a:r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4" name="Marcador de contenido 2">
            <a:extLst>
              <a:ext uri="{FF2B5EF4-FFF2-40B4-BE49-F238E27FC236}">
                <a16:creationId xmlns:a16="http://schemas.microsoft.com/office/drawing/2014/main" id="{33793CCE-0E24-437A-AC5C-841A35E461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779971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5247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ED1B8-C4BA-C04B-AB10-CECEE25A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89C504-EEC7-AE48-91B7-A1ADD9CD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3459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164</Words>
  <Application>Microsoft Macintosh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Callejero</vt:lpstr>
      <vt:lpstr>Indice</vt:lpstr>
      <vt:lpstr>Objetivo de la app</vt:lpstr>
      <vt:lpstr>Assignments</vt:lpstr>
      <vt:lpstr>Conclusiones y problemas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Callejero</dc:title>
  <dc:creator>julian querol</dc:creator>
  <cp:lastModifiedBy>julian querol</cp:lastModifiedBy>
  <cp:revision>1</cp:revision>
  <dcterms:created xsi:type="dcterms:W3CDTF">2018-12-13T20:32:45Z</dcterms:created>
  <dcterms:modified xsi:type="dcterms:W3CDTF">2018-12-13T20:45:32Z</dcterms:modified>
</cp:coreProperties>
</file>