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42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0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92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84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05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7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5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98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76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79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69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39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13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30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88E2-7EF2-4793-BB5C-493EEB29A5A2}" type="datetimeFigureOut">
              <a:rPr lang="es-ES" smtClean="0"/>
              <a:t>09/12/2018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504C54-C5B8-4DC7-97AE-03383C351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4B26-EB87-47EB-9A68-EE922D6A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1670"/>
            <a:ext cx="9144000" cy="2437330"/>
          </a:xfrm>
        </p:spPr>
        <p:txBody>
          <a:bodyPr>
            <a:normAutofit fontScale="90000"/>
          </a:bodyPr>
          <a:lstStyle/>
          <a:p>
            <a:r>
              <a:rPr lang="en-US" dirty="0"/>
              <a:t>Web of Linked Data and Semantic Web</a:t>
            </a:r>
            <a:br>
              <a:rPr lang="en-U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36C90-B9A0-42E9-88AD-C3BABB912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617" y="490775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dirty="0"/>
              <a:t>Rubén Gómez Hidalgo</a:t>
            </a:r>
          </a:p>
          <a:p>
            <a:pPr algn="r"/>
            <a:r>
              <a:rPr lang="es-ES" dirty="0"/>
              <a:t>Javier Morís Miranda</a:t>
            </a:r>
          </a:p>
          <a:p>
            <a:pPr algn="r"/>
            <a:r>
              <a:rPr lang="es-ES" dirty="0"/>
              <a:t>Lorenzo Gómez Vélez</a:t>
            </a:r>
          </a:p>
          <a:p>
            <a:pPr algn="r"/>
            <a:r>
              <a:rPr lang="es-ES" dirty="0"/>
              <a:t>Juan Carlos García Gines </a:t>
            </a:r>
          </a:p>
          <a:p>
            <a:pPr algn="r"/>
            <a:r>
              <a:rPr lang="es-ES" dirty="0"/>
              <a:t>Grupo 6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C98E2C-A5B7-4E79-BD8F-41152C6BD79D}"/>
              </a:ext>
            </a:extLst>
          </p:cNvPr>
          <p:cNvSpPr txBox="1">
            <a:spLocks/>
          </p:cNvSpPr>
          <p:nvPr/>
        </p:nvSpPr>
        <p:spPr>
          <a:xfrm>
            <a:off x="3664226" y="3171566"/>
            <a:ext cx="4863548" cy="99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Wifi </a:t>
            </a:r>
            <a:r>
              <a:rPr lang="es-ES" sz="4800" dirty="0" err="1">
                <a:solidFill>
                  <a:schemeClr val="accent1">
                    <a:lumMod val="75000"/>
                  </a:schemeClr>
                </a:solidFill>
              </a:rPr>
              <a:t>Points</a:t>
            </a:r>
            <a:endParaRPr lang="es-E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1D82-BF4A-4348-B8DD-629C5131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s-ES" dirty="0"/>
              <a:t>Búsqueda y selección del </a:t>
            </a:r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F06681-92CC-4B62-8773-8FF2E3E39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18" y="2455640"/>
            <a:ext cx="8431094" cy="377825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538E3EB-3756-43A6-8B65-6A07664E8AAC}"/>
              </a:ext>
            </a:extLst>
          </p:cNvPr>
          <p:cNvSpPr txBox="1"/>
          <p:nvPr/>
        </p:nvSpPr>
        <p:spPr>
          <a:xfrm>
            <a:off x="3684104" y="1682162"/>
            <a:ext cx="746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Instalaciones con puntos wifi gratuitos en Madrid</a:t>
            </a:r>
          </a:p>
        </p:txBody>
      </p:sp>
    </p:spTree>
    <p:extLst>
      <p:ext uri="{BB962C8B-B14F-4D97-AF65-F5344CB8AC3E}">
        <p14:creationId xmlns:p14="http://schemas.microsoft.com/office/powerpoint/2010/main" val="257338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65A2-9D99-4769-B3B6-46D8B4E8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del </a:t>
            </a:r>
            <a:r>
              <a:rPr lang="es-ES" dirty="0" err="1"/>
              <a:t>dataset</a:t>
            </a:r>
            <a:r>
              <a:rPr lang="es-ES" dirty="0"/>
              <a:t> seleccionado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24480-BF30-429D-B3CE-CE00726D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Licencia de los datos</a:t>
            </a:r>
          </a:p>
          <a:p>
            <a:pPr marL="457200" lvl="1" indent="0">
              <a:buNone/>
            </a:pPr>
            <a:r>
              <a:rPr lang="es-ES" sz="2600" dirty="0"/>
              <a:t>reutilización de los documentos para fines comerciales y no comerciales</a:t>
            </a:r>
          </a:p>
        </p:txBody>
      </p:sp>
    </p:spTree>
    <p:extLst>
      <p:ext uri="{BB962C8B-B14F-4D97-AF65-F5344CB8AC3E}">
        <p14:creationId xmlns:p14="http://schemas.microsoft.com/office/powerpoint/2010/main" val="161868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308AF-2415-412A-AD5D-C2A54C3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la ontología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6C0C0-5E84-4C1E-AAC9-B61C5E9A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Protégé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90C848-3433-4BC8-B83E-A1B5E13F3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16" y="4022411"/>
            <a:ext cx="4810796" cy="12098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F9CECE-1EBB-4388-8111-E0D882A0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47" y="2920196"/>
            <a:ext cx="487748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FB9E-5085-4D26-A27D-6AEBDE21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Tratamiento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A3C63-AEDB-42DF-B51B-EC0112D4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Análisis de los datos del CSV seleccionado</a:t>
            </a:r>
          </a:p>
          <a:p>
            <a:r>
              <a:rPr lang="es-ES" sz="2800" dirty="0"/>
              <a:t>Eliminación de datos</a:t>
            </a:r>
          </a:p>
          <a:p>
            <a:r>
              <a:rPr lang="es-ES" sz="2800" dirty="0"/>
              <a:t>Modificación de datos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663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F4D45-8894-48CB-A7D6-C250C433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Enlazado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A154-8D39-4589-BE09-19254036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78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0F1B9-1395-4EF8-824A-3F89859E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E9381-812F-4DE6-A0DB-1233C55D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92724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79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Espiral</vt:lpstr>
      <vt:lpstr>Web of Linked Data and Semantic Web </vt:lpstr>
      <vt:lpstr>Búsqueda y selección del dataset</vt:lpstr>
      <vt:lpstr>Análisis del dataset seleccionado</vt:lpstr>
      <vt:lpstr>Creación de la ontología</vt:lpstr>
      <vt:lpstr>Tratamiento de datos</vt:lpstr>
      <vt:lpstr>Enlazado de datos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Linked Data and Semantic Web </dc:title>
  <dc:creator>ruben.gomez.hidalgo@alumnos.upm.es</dc:creator>
  <cp:lastModifiedBy>ruben.gomez.hidalgo@alumnos.upm.es</cp:lastModifiedBy>
  <cp:revision>6</cp:revision>
  <dcterms:created xsi:type="dcterms:W3CDTF">2018-12-09T10:16:07Z</dcterms:created>
  <dcterms:modified xsi:type="dcterms:W3CDTF">2018-12-09T10:40:48Z</dcterms:modified>
</cp:coreProperties>
</file>