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</p:sldIdLst>
  <p:sldSz cx="11879263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800"/>
    <a:srgbClr val="6E46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CFAE87-A043-43C2-9210-FBB868223EA7}" v="60" dt="2022-10-04T10:03:35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787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Ábrahám Dávid" userId="200f8a7821155d04" providerId="LiveId" clId="{E5CFAE87-A043-43C2-9210-FBB868223EA7}"/>
    <pc:docChg chg="undo custSel addSld modSld modMainMaster">
      <pc:chgData name="Ábrahám Dávid" userId="200f8a7821155d04" providerId="LiveId" clId="{E5CFAE87-A043-43C2-9210-FBB868223EA7}" dt="2022-10-04T10:03:56.489" v="302" actId="1076"/>
      <pc:docMkLst>
        <pc:docMk/>
      </pc:docMkLst>
      <pc:sldChg chg="addSp delSp modSp mod setBg">
        <pc:chgData name="Ábrahám Dávid" userId="200f8a7821155d04" providerId="LiveId" clId="{E5CFAE87-A043-43C2-9210-FBB868223EA7}" dt="2022-10-04T09:04:45.856" v="70"/>
        <pc:sldMkLst>
          <pc:docMk/>
          <pc:sldMk cId="4124746573" sldId="256"/>
        </pc:sldMkLst>
        <pc:spChg chg="mod">
          <ac:chgData name="Ábrahám Dávid" userId="200f8a7821155d04" providerId="LiveId" clId="{E5CFAE87-A043-43C2-9210-FBB868223EA7}" dt="2022-10-04T08:57:27.719" v="3" actId="2711"/>
          <ac:spMkLst>
            <pc:docMk/>
            <pc:sldMk cId="4124746573" sldId="256"/>
            <ac:spMk id="2" creationId="{98518960-F1D8-44C5-86BA-B81076BA111D}"/>
          </ac:spMkLst>
        </pc:spChg>
        <pc:spChg chg="del">
          <ac:chgData name="Ábrahám Dávid" userId="200f8a7821155d04" providerId="LiveId" clId="{E5CFAE87-A043-43C2-9210-FBB868223EA7}" dt="2022-10-04T08:57:05.193" v="1" actId="478"/>
          <ac:spMkLst>
            <pc:docMk/>
            <pc:sldMk cId="4124746573" sldId="256"/>
            <ac:spMk id="3" creationId="{E8FF3A12-EC97-430A-8B77-E36BDA241807}"/>
          </ac:spMkLst>
        </pc:spChg>
        <pc:picChg chg="add mod">
          <ac:chgData name="Ábrahám Dávid" userId="200f8a7821155d04" providerId="LiveId" clId="{E5CFAE87-A043-43C2-9210-FBB868223EA7}" dt="2022-10-04T09:02:19.001" v="45" actId="14100"/>
          <ac:picMkLst>
            <pc:docMk/>
            <pc:sldMk cId="4124746573" sldId="256"/>
            <ac:picMk id="5" creationId="{31B1D657-600D-4CF0-DDB5-C2F7A7C57A84}"/>
          </ac:picMkLst>
        </pc:picChg>
        <pc:picChg chg="add mod">
          <ac:chgData name="Ábrahám Dávid" userId="200f8a7821155d04" providerId="LiveId" clId="{E5CFAE87-A043-43C2-9210-FBB868223EA7}" dt="2022-10-04T09:02:32.858" v="48" actId="14100"/>
          <ac:picMkLst>
            <pc:docMk/>
            <pc:sldMk cId="4124746573" sldId="256"/>
            <ac:picMk id="7" creationId="{209CAF71-E1CE-187D-8F95-0DFD2D54670B}"/>
          </ac:picMkLst>
        </pc:picChg>
        <pc:picChg chg="add mod">
          <ac:chgData name="Ábrahám Dávid" userId="200f8a7821155d04" providerId="LiveId" clId="{E5CFAE87-A043-43C2-9210-FBB868223EA7}" dt="2022-10-04T09:02:23.261" v="46" actId="14100"/>
          <ac:picMkLst>
            <pc:docMk/>
            <pc:sldMk cId="4124746573" sldId="256"/>
            <ac:picMk id="9" creationId="{19DD53ED-D882-612F-1FFA-D35D962D252E}"/>
          </ac:picMkLst>
        </pc:picChg>
        <pc:picChg chg="add mod">
          <ac:chgData name="Ábrahám Dávid" userId="200f8a7821155d04" providerId="LiveId" clId="{E5CFAE87-A043-43C2-9210-FBB868223EA7}" dt="2022-10-04T09:02:36.245" v="49" actId="14100"/>
          <ac:picMkLst>
            <pc:docMk/>
            <pc:sldMk cId="4124746573" sldId="256"/>
            <ac:picMk id="11" creationId="{6F445F95-45DB-6CFD-CA91-0ACF147E8DB4}"/>
          </ac:picMkLst>
        </pc:picChg>
        <pc:picChg chg="add mod">
          <ac:chgData name="Ábrahám Dávid" userId="200f8a7821155d04" providerId="LiveId" clId="{E5CFAE87-A043-43C2-9210-FBB868223EA7}" dt="2022-10-04T09:02:26.841" v="47" actId="14100"/>
          <ac:picMkLst>
            <pc:docMk/>
            <pc:sldMk cId="4124746573" sldId="256"/>
            <ac:picMk id="13" creationId="{665ABED2-DA63-02F5-F113-63286E5D14B9}"/>
          </ac:picMkLst>
        </pc:picChg>
      </pc:sldChg>
      <pc:sldChg chg="addSp modSp new mod setBg">
        <pc:chgData name="Ábrahám Dávid" userId="200f8a7821155d04" providerId="LiveId" clId="{E5CFAE87-A043-43C2-9210-FBB868223EA7}" dt="2022-10-04T09:11:34.638" v="107" actId="1076"/>
        <pc:sldMkLst>
          <pc:docMk/>
          <pc:sldMk cId="2918744201" sldId="257"/>
        </pc:sldMkLst>
        <pc:spChg chg="mod">
          <ac:chgData name="Ábrahám Dávid" userId="200f8a7821155d04" providerId="LiveId" clId="{E5CFAE87-A043-43C2-9210-FBB868223EA7}" dt="2022-10-04T09:09:52.557" v="104" actId="20577"/>
          <ac:spMkLst>
            <pc:docMk/>
            <pc:sldMk cId="2918744201" sldId="257"/>
            <ac:spMk id="2" creationId="{B3834FE2-5D2F-4C6E-C282-AC4DABCB6C66}"/>
          </ac:spMkLst>
        </pc:spChg>
        <pc:spChg chg="mod">
          <ac:chgData name="Ábrahám Dávid" userId="200f8a7821155d04" providerId="LiveId" clId="{E5CFAE87-A043-43C2-9210-FBB868223EA7}" dt="2022-10-04T09:10:06.294" v="105" actId="6549"/>
          <ac:spMkLst>
            <pc:docMk/>
            <pc:sldMk cId="2918744201" sldId="257"/>
            <ac:spMk id="3" creationId="{73ECFD16-0880-FF46-7897-1D9F9EF1C78E}"/>
          </ac:spMkLst>
        </pc:spChg>
        <pc:picChg chg="add mod">
          <ac:chgData name="Ábrahám Dávid" userId="200f8a7821155d04" providerId="LiveId" clId="{E5CFAE87-A043-43C2-9210-FBB868223EA7}" dt="2022-10-04T09:11:34.638" v="107" actId="1076"/>
          <ac:picMkLst>
            <pc:docMk/>
            <pc:sldMk cId="2918744201" sldId="257"/>
            <ac:picMk id="5" creationId="{E81E54EB-955F-40AC-45C5-FC43DA824E9F}"/>
          </ac:picMkLst>
        </pc:picChg>
      </pc:sldChg>
      <pc:sldChg chg="addSp delSp modSp new mod modAnim">
        <pc:chgData name="Ábrahám Dávid" userId="200f8a7821155d04" providerId="LiveId" clId="{E5CFAE87-A043-43C2-9210-FBB868223EA7}" dt="2022-10-04T09:31:18.443" v="200"/>
        <pc:sldMkLst>
          <pc:docMk/>
          <pc:sldMk cId="2445543971" sldId="258"/>
        </pc:sldMkLst>
        <pc:spChg chg="mod">
          <ac:chgData name="Ábrahám Dávid" userId="200f8a7821155d04" providerId="LiveId" clId="{E5CFAE87-A043-43C2-9210-FBB868223EA7}" dt="2022-10-04T09:17:45.251" v="138" actId="20577"/>
          <ac:spMkLst>
            <pc:docMk/>
            <pc:sldMk cId="2445543971" sldId="258"/>
            <ac:spMk id="2" creationId="{E930717D-4011-9D9D-8092-3AE2A6441C12}"/>
          </ac:spMkLst>
        </pc:spChg>
        <pc:spChg chg="mod">
          <ac:chgData name="Ábrahám Dávid" userId="200f8a7821155d04" providerId="LiveId" clId="{E5CFAE87-A043-43C2-9210-FBB868223EA7}" dt="2022-10-04T09:29:15.987" v="187" actId="1076"/>
          <ac:spMkLst>
            <pc:docMk/>
            <pc:sldMk cId="2445543971" sldId="258"/>
            <ac:spMk id="3" creationId="{ECD0B0C8-79E1-09DD-CD8C-B3AB3F18576F}"/>
          </ac:spMkLst>
        </pc:spChg>
        <pc:spChg chg="add del mod">
          <ac:chgData name="Ábrahám Dávid" userId="200f8a7821155d04" providerId="LiveId" clId="{E5CFAE87-A043-43C2-9210-FBB868223EA7}" dt="2022-10-04T09:17:30.933" v="110" actId="478"/>
          <ac:spMkLst>
            <pc:docMk/>
            <pc:sldMk cId="2445543971" sldId="258"/>
            <ac:spMk id="4" creationId="{8BBD4B4E-2D96-DC80-0CE8-E89887CEB7C7}"/>
          </ac:spMkLst>
        </pc:spChg>
        <pc:spChg chg="add mod">
          <ac:chgData name="Ábrahám Dávid" userId="200f8a7821155d04" providerId="LiveId" clId="{E5CFAE87-A043-43C2-9210-FBB868223EA7}" dt="2022-10-04T09:30:23.902" v="197" actId="1076"/>
          <ac:spMkLst>
            <pc:docMk/>
            <pc:sldMk cId="2445543971" sldId="258"/>
            <ac:spMk id="5" creationId="{1ADB461E-FD9B-7014-239F-63B68EDC81A2}"/>
          </ac:spMkLst>
        </pc:spChg>
        <pc:picChg chg="add mod">
          <ac:chgData name="Ábrahám Dávid" userId="200f8a7821155d04" providerId="LiveId" clId="{E5CFAE87-A043-43C2-9210-FBB868223EA7}" dt="2022-10-04T09:29:24.795" v="189" actId="1076"/>
          <ac:picMkLst>
            <pc:docMk/>
            <pc:sldMk cId="2445543971" sldId="258"/>
            <ac:picMk id="7" creationId="{644DDABC-B3E9-B0CF-1611-848AAB157068}"/>
          </ac:picMkLst>
        </pc:picChg>
        <pc:picChg chg="add mod">
          <ac:chgData name="Ábrahám Dávid" userId="200f8a7821155d04" providerId="LiveId" clId="{E5CFAE87-A043-43C2-9210-FBB868223EA7}" dt="2022-10-04T09:30:34.280" v="199" actId="1076"/>
          <ac:picMkLst>
            <pc:docMk/>
            <pc:sldMk cId="2445543971" sldId="258"/>
            <ac:picMk id="9" creationId="{8C4BA994-CE9D-6CEC-1EA5-33BAB8FF3005}"/>
          </ac:picMkLst>
        </pc:picChg>
      </pc:sldChg>
      <pc:sldChg chg="addSp delSp modSp new mod">
        <pc:chgData name="Ábrahám Dávid" userId="200f8a7821155d04" providerId="LiveId" clId="{E5CFAE87-A043-43C2-9210-FBB868223EA7}" dt="2022-10-04T09:40:11.917" v="274" actId="2711"/>
        <pc:sldMkLst>
          <pc:docMk/>
          <pc:sldMk cId="1628533266" sldId="259"/>
        </pc:sldMkLst>
        <pc:spChg chg="mod">
          <ac:chgData name="Ábrahám Dávid" userId="200f8a7821155d04" providerId="LiveId" clId="{E5CFAE87-A043-43C2-9210-FBB868223EA7}" dt="2022-10-04T09:31:48.239" v="202"/>
          <ac:spMkLst>
            <pc:docMk/>
            <pc:sldMk cId="1628533266" sldId="259"/>
            <ac:spMk id="2" creationId="{F2A5B0A9-048F-12AD-04BE-6082BFD0F2C7}"/>
          </ac:spMkLst>
        </pc:spChg>
        <pc:spChg chg="mod">
          <ac:chgData name="Ábrahám Dávid" userId="200f8a7821155d04" providerId="LiveId" clId="{E5CFAE87-A043-43C2-9210-FBB868223EA7}" dt="2022-10-04T09:40:11.917" v="274" actId="2711"/>
          <ac:spMkLst>
            <pc:docMk/>
            <pc:sldMk cId="1628533266" sldId="259"/>
            <ac:spMk id="3" creationId="{92CC12EA-0E53-630F-9F40-86231655C29A}"/>
          </ac:spMkLst>
        </pc:spChg>
        <pc:spChg chg="add del mod">
          <ac:chgData name="Ábrahám Dávid" userId="200f8a7821155d04" providerId="LiveId" clId="{E5CFAE87-A043-43C2-9210-FBB868223EA7}" dt="2022-10-04T09:32:59.008" v="219"/>
          <ac:spMkLst>
            <pc:docMk/>
            <pc:sldMk cId="1628533266" sldId="259"/>
            <ac:spMk id="4" creationId="{85A3D773-B157-4CBF-64B8-8A053A7A5763}"/>
          </ac:spMkLst>
        </pc:spChg>
        <pc:picChg chg="add mod">
          <ac:chgData name="Ábrahám Dávid" userId="200f8a7821155d04" providerId="LiveId" clId="{E5CFAE87-A043-43C2-9210-FBB868223EA7}" dt="2022-10-04T09:36:25.323" v="271" actId="1076"/>
          <ac:picMkLst>
            <pc:docMk/>
            <pc:sldMk cId="1628533266" sldId="259"/>
            <ac:picMk id="6" creationId="{FBD3121A-2FA7-CA2C-A205-68F2F30D7BCF}"/>
          </ac:picMkLst>
        </pc:picChg>
      </pc:sldChg>
      <pc:sldChg chg="addSp delSp modSp new mod">
        <pc:chgData name="Ábrahám Dávid" userId="200f8a7821155d04" providerId="LiveId" clId="{E5CFAE87-A043-43C2-9210-FBB868223EA7}" dt="2022-10-04T10:03:56.489" v="302" actId="1076"/>
        <pc:sldMkLst>
          <pc:docMk/>
          <pc:sldMk cId="2566279326" sldId="260"/>
        </pc:sldMkLst>
        <pc:spChg chg="mod">
          <ac:chgData name="Ábrahám Dávid" userId="200f8a7821155d04" providerId="LiveId" clId="{E5CFAE87-A043-43C2-9210-FBB868223EA7}" dt="2022-10-04T09:39:50.611" v="273"/>
          <ac:spMkLst>
            <pc:docMk/>
            <pc:sldMk cId="2566279326" sldId="260"/>
            <ac:spMk id="2" creationId="{095B0B61-25CF-0B2C-C448-71EEBBF61791}"/>
          </ac:spMkLst>
        </pc:spChg>
        <pc:spChg chg="del">
          <ac:chgData name="Ábrahám Dávid" userId="200f8a7821155d04" providerId="LiveId" clId="{E5CFAE87-A043-43C2-9210-FBB868223EA7}" dt="2022-10-04T09:59:55.327" v="275" actId="3680"/>
          <ac:spMkLst>
            <pc:docMk/>
            <pc:sldMk cId="2566279326" sldId="260"/>
            <ac:spMk id="3" creationId="{075A4451-1EE7-AC96-3DBA-3EE2CC37CA73}"/>
          </ac:spMkLst>
        </pc:spChg>
        <pc:graphicFrameChg chg="add mod ord modGraphic">
          <ac:chgData name="Ábrahám Dávid" userId="200f8a7821155d04" providerId="LiveId" clId="{E5CFAE87-A043-43C2-9210-FBB868223EA7}" dt="2022-10-04T10:03:56.489" v="302" actId="1076"/>
          <ac:graphicFrameMkLst>
            <pc:docMk/>
            <pc:sldMk cId="2566279326" sldId="260"/>
            <ac:graphicFrameMk id="4" creationId="{2B779ABD-25E8-F89D-79EE-AE8C148C7AB0}"/>
          </ac:graphicFrameMkLst>
        </pc:graphicFrameChg>
      </pc:sldChg>
      <pc:sldMasterChg chg="setBg modSldLayout">
        <pc:chgData name="Ábrahám Dávid" userId="200f8a7821155d04" providerId="LiveId" clId="{E5CFAE87-A043-43C2-9210-FBB868223EA7}" dt="2022-10-04T09:04:45.856" v="70"/>
        <pc:sldMasterMkLst>
          <pc:docMk/>
          <pc:sldMasterMk cId="2330073963" sldId="2147483735"/>
        </pc:sldMasterMkLst>
        <pc:sldLayoutChg chg="setBg">
          <pc:chgData name="Ábrahám Dávid" userId="200f8a7821155d04" providerId="LiveId" clId="{E5CFAE87-A043-43C2-9210-FBB868223EA7}" dt="2022-10-04T09:04:45.856" v="70"/>
          <pc:sldLayoutMkLst>
            <pc:docMk/>
            <pc:sldMasterMk cId="2330073963" sldId="2147483735"/>
            <pc:sldLayoutMk cId="3540233490" sldId="2147483736"/>
          </pc:sldLayoutMkLst>
        </pc:sldLayoutChg>
        <pc:sldLayoutChg chg="setBg">
          <pc:chgData name="Ábrahám Dávid" userId="200f8a7821155d04" providerId="LiveId" clId="{E5CFAE87-A043-43C2-9210-FBB868223EA7}" dt="2022-10-04T09:04:45.856" v="70"/>
          <pc:sldLayoutMkLst>
            <pc:docMk/>
            <pc:sldMasterMk cId="2330073963" sldId="2147483735"/>
            <pc:sldLayoutMk cId="2624688477" sldId="2147483737"/>
          </pc:sldLayoutMkLst>
        </pc:sldLayoutChg>
        <pc:sldLayoutChg chg="setBg">
          <pc:chgData name="Ábrahám Dávid" userId="200f8a7821155d04" providerId="LiveId" clId="{E5CFAE87-A043-43C2-9210-FBB868223EA7}" dt="2022-10-04T09:04:45.856" v="70"/>
          <pc:sldLayoutMkLst>
            <pc:docMk/>
            <pc:sldMasterMk cId="2330073963" sldId="2147483735"/>
            <pc:sldLayoutMk cId="3579748078" sldId="2147483738"/>
          </pc:sldLayoutMkLst>
        </pc:sldLayoutChg>
        <pc:sldLayoutChg chg="setBg">
          <pc:chgData name="Ábrahám Dávid" userId="200f8a7821155d04" providerId="LiveId" clId="{E5CFAE87-A043-43C2-9210-FBB868223EA7}" dt="2022-10-04T09:04:45.856" v="70"/>
          <pc:sldLayoutMkLst>
            <pc:docMk/>
            <pc:sldMasterMk cId="2330073963" sldId="2147483735"/>
            <pc:sldLayoutMk cId="2606239503" sldId="2147483739"/>
          </pc:sldLayoutMkLst>
        </pc:sldLayoutChg>
        <pc:sldLayoutChg chg="setBg">
          <pc:chgData name="Ábrahám Dávid" userId="200f8a7821155d04" providerId="LiveId" clId="{E5CFAE87-A043-43C2-9210-FBB868223EA7}" dt="2022-10-04T09:04:45.856" v="70"/>
          <pc:sldLayoutMkLst>
            <pc:docMk/>
            <pc:sldMasterMk cId="2330073963" sldId="2147483735"/>
            <pc:sldLayoutMk cId="4048076427" sldId="2147483740"/>
          </pc:sldLayoutMkLst>
        </pc:sldLayoutChg>
        <pc:sldLayoutChg chg="setBg">
          <pc:chgData name="Ábrahám Dávid" userId="200f8a7821155d04" providerId="LiveId" clId="{E5CFAE87-A043-43C2-9210-FBB868223EA7}" dt="2022-10-04T09:04:45.856" v="70"/>
          <pc:sldLayoutMkLst>
            <pc:docMk/>
            <pc:sldMasterMk cId="2330073963" sldId="2147483735"/>
            <pc:sldLayoutMk cId="1248721747" sldId="2147483741"/>
          </pc:sldLayoutMkLst>
        </pc:sldLayoutChg>
        <pc:sldLayoutChg chg="setBg">
          <pc:chgData name="Ábrahám Dávid" userId="200f8a7821155d04" providerId="LiveId" clId="{E5CFAE87-A043-43C2-9210-FBB868223EA7}" dt="2022-10-04T09:04:45.856" v="70"/>
          <pc:sldLayoutMkLst>
            <pc:docMk/>
            <pc:sldMasterMk cId="2330073963" sldId="2147483735"/>
            <pc:sldLayoutMk cId="610501814" sldId="2147483742"/>
          </pc:sldLayoutMkLst>
        </pc:sldLayoutChg>
        <pc:sldLayoutChg chg="setBg">
          <pc:chgData name="Ábrahám Dávid" userId="200f8a7821155d04" providerId="LiveId" clId="{E5CFAE87-A043-43C2-9210-FBB868223EA7}" dt="2022-10-04T09:04:45.856" v="70"/>
          <pc:sldLayoutMkLst>
            <pc:docMk/>
            <pc:sldMasterMk cId="2330073963" sldId="2147483735"/>
            <pc:sldLayoutMk cId="3016075884" sldId="2147483743"/>
          </pc:sldLayoutMkLst>
        </pc:sldLayoutChg>
        <pc:sldLayoutChg chg="setBg">
          <pc:chgData name="Ábrahám Dávid" userId="200f8a7821155d04" providerId="LiveId" clId="{E5CFAE87-A043-43C2-9210-FBB868223EA7}" dt="2022-10-04T09:04:45.856" v="70"/>
          <pc:sldLayoutMkLst>
            <pc:docMk/>
            <pc:sldMasterMk cId="2330073963" sldId="2147483735"/>
            <pc:sldLayoutMk cId="2033883860" sldId="2147483744"/>
          </pc:sldLayoutMkLst>
        </pc:sldLayoutChg>
        <pc:sldLayoutChg chg="setBg">
          <pc:chgData name="Ábrahám Dávid" userId="200f8a7821155d04" providerId="LiveId" clId="{E5CFAE87-A043-43C2-9210-FBB868223EA7}" dt="2022-10-04T09:04:45.856" v="70"/>
          <pc:sldLayoutMkLst>
            <pc:docMk/>
            <pc:sldMasterMk cId="2330073963" sldId="2147483735"/>
            <pc:sldLayoutMk cId="1588307314" sldId="2147483745"/>
          </pc:sldLayoutMkLst>
        </pc:sldLayoutChg>
        <pc:sldLayoutChg chg="setBg">
          <pc:chgData name="Ábrahám Dávid" userId="200f8a7821155d04" providerId="LiveId" clId="{E5CFAE87-A043-43C2-9210-FBB868223EA7}" dt="2022-10-04T09:04:45.856" v="70"/>
          <pc:sldLayoutMkLst>
            <pc:docMk/>
            <pc:sldMasterMk cId="2330073963" sldId="2147483735"/>
            <pc:sldLayoutMk cId="237376239" sldId="214748374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08" y="1060529"/>
            <a:ext cx="8909447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3403592"/>
            <a:ext cx="8909447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B680-C883-4CA4-9B8A-BBC8EB68530F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6985-9211-4722-809A-A2808B3DA6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023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B680-C883-4CA4-9B8A-BBC8EB68530F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6985-9211-4722-809A-A2808B3DA6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830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345009"/>
            <a:ext cx="2561466" cy="5491649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345009"/>
            <a:ext cx="7535907" cy="549164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B680-C883-4CA4-9B8A-BBC8EB68530F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6985-9211-4722-809A-A2808B3DA6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37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B680-C883-4CA4-9B8A-BBC8EB68530F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6985-9211-4722-809A-A2808B3DA6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468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2" y="1615545"/>
            <a:ext cx="10245864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2" y="4336618"/>
            <a:ext cx="10245864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B680-C883-4CA4-9B8A-BBC8EB68530F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6985-9211-4722-809A-A2808B3DA6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974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1725046"/>
            <a:ext cx="5048687" cy="41116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1725046"/>
            <a:ext cx="5048687" cy="41116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B680-C883-4CA4-9B8A-BBC8EB68530F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6985-9211-4722-809A-A2808B3DA6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623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45010"/>
            <a:ext cx="10245864" cy="125253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7" y="1588543"/>
            <a:ext cx="5025485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7" y="2367064"/>
            <a:ext cx="5025485" cy="348159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7" y="1588543"/>
            <a:ext cx="5050234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2367064"/>
            <a:ext cx="5050234" cy="348159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B680-C883-4CA4-9B8A-BBC8EB68530F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6985-9211-4722-809A-A2808B3DA6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807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B680-C883-4CA4-9B8A-BBC8EB68530F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6985-9211-4722-809A-A2808B3DA6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872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B680-C883-4CA4-9B8A-BBC8EB68530F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6985-9211-4722-809A-A2808B3DA6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050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432012"/>
            <a:ext cx="3831371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933026"/>
            <a:ext cx="601387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944052"/>
            <a:ext cx="3831371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B680-C883-4CA4-9B8A-BBC8EB68530F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6985-9211-4722-809A-A2808B3DA6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607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432012"/>
            <a:ext cx="3831371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933026"/>
            <a:ext cx="601387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944052"/>
            <a:ext cx="3831371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B680-C883-4CA4-9B8A-BBC8EB68530F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6985-9211-4722-809A-A2808B3DA6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388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FAC800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345010"/>
            <a:ext cx="10245864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1725046"/>
            <a:ext cx="10245864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6006163"/>
            <a:ext cx="267283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B680-C883-4CA4-9B8A-BBC8EB68530F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6006163"/>
            <a:ext cx="400925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6006163"/>
            <a:ext cx="267283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56985-9211-4722-809A-A2808B3DA6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007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518960-F1D8-44C5-86BA-B81076BA1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4907" y="4224114"/>
            <a:ext cx="8909447" cy="2256061"/>
          </a:xfrm>
          <a:noFill/>
        </p:spPr>
        <p:txBody>
          <a:bodyPr/>
          <a:lstStyle/>
          <a:p>
            <a:r>
              <a:rPr lang="hu-HU" dirty="0">
                <a:solidFill>
                  <a:srgbClr val="6E46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Fibonacci-sorozat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1B1D657-600D-4CF0-DDB5-C2F7A7C57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907" y="144623"/>
            <a:ext cx="2113043" cy="21600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09CAF71-E1CE-187D-8F95-0DFD2D546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2" y="2858260"/>
            <a:ext cx="3165830" cy="21600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19DD53ED-D882-612F-1FFA-D35D962D2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450" y="144623"/>
            <a:ext cx="2880000" cy="21600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6F445F95-45DB-6CFD-CA91-0ACF147E8D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842" y="2646485"/>
            <a:ext cx="2151394" cy="2160000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665ABED2-DA63-02F5-F113-63286E5D14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540" y="134089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4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834FE2-5D2F-4C6E-C282-AC4DABCB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Leonardo </a:t>
            </a:r>
            <a:r>
              <a:rPr lang="hu-HU" dirty="0" err="1"/>
              <a:t>Pisano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ECFD16-0880-FF46-7897-1D9F9EF1C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hu-HU" sz="2700" dirty="0"/>
              <a:t>Olasz kereskedő-matematikus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hu-HU" sz="2700" dirty="0" err="1"/>
              <a:t>Filius</a:t>
            </a:r>
            <a:r>
              <a:rPr lang="hu-HU" sz="2700" dirty="0"/>
              <a:t> </a:t>
            </a:r>
            <a:r>
              <a:rPr lang="hu-HU" sz="2700" dirty="0" err="1"/>
              <a:t>Bonacci</a:t>
            </a:r>
            <a:r>
              <a:rPr lang="hu-HU" sz="2700" dirty="0"/>
              <a:t>, azaz </a:t>
            </a:r>
            <a:r>
              <a:rPr lang="hu-HU" sz="2700" dirty="0" err="1"/>
              <a:t>Bonaccio</a:t>
            </a:r>
            <a:r>
              <a:rPr lang="hu-HU" sz="2700" dirty="0"/>
              <a:t> fia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hu-HU" sz="2700" dirty="0"/>
              <a:t>A kor vezető arab matematikusaitól tanult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hu-HU" sz="2700" dirty="0" err="1"/>
              <a:t>Liber</a:t>
            </a:r>
            <a:r>
              <a:rPr lang="hu-HU" sz="2700" dirty="0"/>
              <a:t> </a:t>
            </a:r>
            <a:r>
              <a:rPr lang="hu-HU" sz="2700" dirty="0" err="1"/>
              <a:t>Abacci</a:t>
            </a:r>
            <a:r>
              <a:rPr lang="hu-HU" sz="2700" dirty="0"/>
              <a:t> (1202), „Könyv a számtanról”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hu-HU" sz="2700" dirty="0"/>
              <a:t>Az arab helyiértékes számírás bemutatása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hu-HU" sz="2700" dirty="0"/>
              <a:t>1240-ben a Pisai Köztársaság kitüntette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81E54EB-955F-40AC-45C5-FC43DA824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455" y="1441005"/>
            <a:ext cx="3150108" cy="359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4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30717D-4011-9D9D-8092-3AE2A644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Fibonacci feladata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D0B0C8-79E1-09DD-CD8C-B3AB3F185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631" y="1549262"/>
            <a:ext cx="10800000" cy="12525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700" dirty="0">
                <a:latin typeface="Arial" panose="020B0604020202020204" pitchFamily="34" charset="0"/>
                <a:cs typeface="Arial" panose="020B0604020202020204" pitchFamily="34" charset="0"/>
              </a:rPr>
              <a:t>Hány pár nyúlra szaporodik egy év alatt a kezdeti pár, ha tudjuk, hogy a nyulak két hónap alatt válnak ivaréretté, és ezután minden pár minden hónapban egy új párnak ad életet és mindegyikük életben marad?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1ADB461E-FD9B-7014-239F-63B68EDC81A2}"/>
              </a:ext>
            </a:extLst>
          </p:cNvPr>
          <p:cNvSpPr txBox="1"/>
          <p:nvPr/>
        </p:nvSpPr>
        <p:spPr>
          <a:xfrm>
            <a:off x="539631" y="1597544"/>
            <a:ext cx="1080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700" dirty="0">
                <a:latin typeface="Arial" panose="020B0604020202020204" pitchFamily="34" charset="0"/>
                <a:cs typeface="Arial" panose="020B0604020202020204" pitchFamily="34" charset="0"/>
              </a:rPr>
              <a:t>Egy túra során egy hegyre akarunk feljutni. 3 út van: egy lanka szerpentin és 2 meredek ösvény. Hányféleképp juthatunk fel a hegy csúcsára a zászlóhoz (Z), ha haladhatunk bármelyik úton (akár felváltva is), de célunk mindig a feljebb jutás?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44DDABC-B3E9-B0CF-1611-848AAB157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81" y="3052692"/>
            <a:ext cx="4710747" cy="300686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8C4BA994-CE9D-6CEC-1EA5-33BAB8FF3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716" y="3311057"/>
            <a:ext cx="5261829" cy="280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4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A5B0A9-048F-12AD-04BE-6082BFD0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Képletekkel…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CC12EA-0E53-630F-9F40-86231655C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Fibonacci-sorozat definíciója: </a:t>
            </a:r>
          </a:p>
          <a:p>
            <a:pPr marL="0" indent="0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hu-H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és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hu-HU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</a:t>
            </a:r>
            <a:r>
              <a:rPr lang="hu-H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+ f</a:t>
            </a:r>
            <a:r>
              <a:rPr lang="hu-H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n-2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 n&gt;2</a:t>
            </a:r>
          </a:p>
          <a:p>
            <a:pPr marL="0" indent="0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Fibonacci-sorozat képlete: 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BD3121A-2FA7-CA2C-A205-68F2F30D7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99" y="3240087"/>
            <a:ext cx="4547625" cy="107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33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5B0B61-25CF-0B2C-C448-71EEBBF6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Fibonacci-spirál</a:t>
            </a:r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2B779ABD-25E8-F89D-79EE-AE8C148C7A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986627"/>
              </p:ext>
            </p:extLst>
          </p:nvPr>
        </p:nvGraphicFramePr>
        <p:xfrm>
          <a:off x="2429631" y="1597544"/>
          <a:ext cx="70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183723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362875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2505213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724519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80318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000959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304597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36847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360054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11777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8831075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5057512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7093834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246446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389185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93902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710105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842700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83407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268653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1477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279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151</Words>
  <Application>Microsoft Office PowerPoint</Application>
  <PresentationFormat>Egyéni</PresentationFormat>
  <Paragraphs>16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Office-téma</vt:lpstr>
      <vt:lpstr> Fibonacci-sorozat</vt:lpstr>
      <vt:lpstr>Leonardo Pisano</vt:lpstr>
      <vt:lpstr>Fibonacci feladata</vt:lpstr>
      <vt:lpstr>Képletekkel…</vt:lpstr>
      <vt:lpstr>Fibonacci-spirál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diak</dc:creator>
  <cp:lastModifiedBy>Ábrahám Dávid</cp:lastModifiedBy>
  <cp:revision>3</cp:revision>
  <dcterms:created xsi:type="dcterms:W3CDTF">2022-10-04T08:31:58Z</dcterms:created>
  <dcterms:modified xsi:type="dcterms:W3CDTF">2022-10-04T10:03:58Z</dcterms:modified>
</cp:coreProperties>
</file>