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8" r:id="rId4"/>
    <p:sldId id="279" r:id="rId5"/>
    <p:sldId id="305" r:id="rId6"/>
    <p:sldId id="283" r:id="rId7"/>
    <p:sldId id="319" r:id="rId8"/>
    <p:sldId id="296" r:id="rId9"/>
    <p:sldId id="3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91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20" y="60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43339" y="144391"/>
            <a:ext cx="11905323" cy="516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3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81" r:id="rId15"/>
    <p:sldLayoutId id="2147483680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47AD865-09C0-465C-920B-8B5CBD771BA4}"/>
              </a:ext>
            </a:extLst>
          </p:cNvPr>
          <p:cNvSpPr/>
          <p:nvPr/>
        </p:nvSpPr>
        <p:spPr>
          <a:xfrm>
            <a:off x="1277279" y="3603315"/>
            <a:ext cx="7924440" cy="955870"/>
          </a:xfrm>
          <a:custGeom>
            <a:avLst/>
            <a:gdLst>
              <a:gd name="connsiteX0" fmla="*/ 0 w 8665700"/>
              <a:gd name="connsiteY0" fmla="*/ 477934 h 955870"/>
              <a:gd name="connsiteX1" fmla="*/ 0 w 8665700"/>
              <a:gd name="connsiteY1" fmla="*/ 477935 h 955870"/>
              <a:gd name="connsiteX2" fmla="*/ 0 w 8665700"/>
              <a:gd name="connsiteY2" fmla="*/ 477935 h 955870"/>
              <a:gd name="connsiteX3" fmla="*/ 484260 w 8665700"/>
              <a:gd name="connsiteY3" fmla="*/ 146075 h 955870"/>
              <a:gd name="connsiteX4" fmla="*/ 152401 w 8665700"/>
              <a:gd name="connsiteY4" fmla="*/ 477934 h 955870"/>
              <a:gd name="connsiteX5" fmla="*/ 484260 w 8665700"/>
              <a:gd name="connsiteY5" fmla="*/ 809793 h 955870"/>
              <a:gd name="connsiteX6" fmla="*/ 7417942 w 8665700"/>
              <a:gd name="connsiteY6" fmla="*/ 809793 h 955870"/>
              <a:gd name="connsiteX7" fmla="*/ 7749801 w 8665700"/>
              <a:gd name="connsiteY7" fmla="*/ 477934 h 955870"/>
              <a:gd name="connsiteX8" fmla="*/ 7417942 w 8665700"/>
              <a:gd name="connsiteY8" fmla="*/ 146075 h 955870"/>
              <a:gd name="connsiteX9" fmla="*/ 477935 w 8665700"/>
              <a:gd name="connsiteY9" fmla="*/ 0 h 955870"/>
              <a:gd name="connsiteX10" fmla="*/ 8187765 w 8665700"/>
              <a:gd name="connsiteY10" fmla="*/ 0 h 955870"/>
              <a:gd name="connsiteX11" fmla="*/ 8665700 w 8665700"/>
              <a:gd name="connsiteY11" fmla="*/ 477935 h 955870"/>
              <a:gd name="connsiteX12" fmla="*/ 8665699 w 8665700"/>
              <a:gd name="connsiteY12" fmla="*/ 477935 h 955870"/>
              <a:gd name="connsiteX13" fmla="*/ 8187764 w 8665700"/>
              <a:gd name="connsiteY13" fmla="*/ 955870 h 955870"/>
              <a:gd name="connsiteX14" fmla="*/ 477935 w 8665700"/>
              <a:gd name="connsiteY14" fmla="*/ 955869 h 955870"/>
              <a:gd name="connsiteX15" fmla="*/ 9710 w 8665700"/>
              <a:gd name="connsiteY15" fmla="*/ 574255 h 955870"/>
              <a:gd name="connsiteX16" fmla="*/ 0 w 8665700"/>
              <a:gd name="connsiteY16" fmla="*/ 477935 h 955870"/>
              <a:gd name="connsiteX17" fmla="*/ 9710 w 8665700"/>
              <a:gd name="connsiteY17" fmla="*/ 381615 h 955870"/>
              <a:gd name="connsiteX18" fmla="*/ 477935 w 8665700"/>
              <a:gd name="connsiteY18" fmla="*/ 0 h 95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65700" h="955870">
                <a:moveTo>
                  <a:pt x="0" y="477934"/>
                </a:moveTo>
                <a:lnTo>
                  <a:pt x="0" y="477935"/>
                </a:lnTo>
                <a:lnTo>
                  <a:pt x="0" y="477935"/>
                </a:lnTo>
                <a:close/>
                <a:moveTo>
                  <a:pt x="484260" y="146075"/>
                </a:moveTo>
                <a:cubicBezTo>
                  <a:pt x="300979" y="146075"/>
                  <a:pt x="152401" y="294653"/>
                  <a:pt x="152401" y="477934"/>
                </a:cubicBezTo>
                <a:cubicBezTo>
                  <a:pt x="152401" y="661215"/>
                  <a:pt x="300979" y="809793"/>
                  <a:pt x="484260" y="809793"/>
                </a:cubicBezTo>
                <a:lnTo>
                  <a:pt x="7417942" y="809793"/>
                </a:lnTo>
                <a:cubicBezTo>
                  <a:pt x="7601223" y="809793"/>
                  <a:pt x="7749801" y="661215"/>
                  <a:pt x="7749801" y="477934"/>
                </a:cubicBezTo>
                <a:cubicBezTo>
                  <a:pt x="7749801" y="294653"/>
                  <a:pt x="7601223" y="146075"/>
                  <a:pt x="7417942" y="146075"/>
                </a:cubicBezTo>
                <a:close/>
                <a:moveTo>
                  <a:pt x="477935" y="0"/>
                </a:moveTo>
                <a:lnTo>
                  <a:pt x="8187765" y="0"/>
                </a:lnTo>
                <a:cubicBezTo>
                  <a:pt x="8451721" y="0"/>
                  <a:pt x="8665700" y="213979"/>
                  <a:pt x="8665700" y="477935"/>
                </a:cubicBezTo>
                <a:lnTo>
                  <a:pt x="8665699" y="477935"/>
                </a:lnTo>
                <a:cubicBezTo>
                  <a:pt x="8665699" y="741891"/>
                  <a:pt x="8451720" y="955870"/>
                  <a:pt x="8187764" y="955870"/>
                </a:cubicBezTo>
                <a:lnTo>
                  <a:pt x="477935" y="955869"/>
                </a:lnTo>
                <a:cubicBezTo>
                  <a:pt x="246974" y="955869"/>
                  <a:pt x="54276" y="792041"/>
                  <a:pt x="9710" y="574255"/>
                </a:cubicBezTo>
                <a:lnTo>
                  <a:pt x="0" y="477935"/>
                </a:lnTo>
                <a:lnTo>
                  <a:pt x="9710" y="381615"/>
                </a:lnTo>
                <a:cubicBezTo>
                  <a:pt x="54276" y="163828"/>
                  <a:pt x="246974" y="0"/>
                  <a:pt x="4779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0000"/>
                </a:schemeClr>
              </a:gs>
              <a:gs pos="44000">
                <a:schemeClr val="accent1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10800000" scaled="1"/>
            <a:tileRect/>
          </a:gradFill>
          <a:ln w="6350">
            <a:solidFill>
              <a:schemeClr val="bg1"/>
            </a:solidFill>
          </a:ln>
          <a:effectLst>
            <a:outerShdw blurRad="50800" dist="254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DCE396B-56CD-45D7-98D7-106617701172}"/>
              </a:ext>
            </a:extLst>
          </p:cNvPr>
          <p:cNvSpPr/>
          <p:nvPr/>
        </p:nvSpPr>
        <p:spPr>
          <a:xfrm rot="2700000">
            <a:off x="8542045" y="3832013"/>
            <a:ext cx="283417" cy="63139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AAD01-9F91-4973-BE0D-123A9592116C}"/>
              </a:ext>
            </a:extLst>
          </p:cNvPr>
          <p:cNvSpPr txBox="1"/>
          <p:nvPr/>
        </p:nvSpPr>
        <p:spPr>
          <a:xfrm>
            <a:off x="1727475" y="3896585"/>
            <a:ext cx="61826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MAC Address </a:t>
            </a:r>
            <a:r>
              <a:rPr lang="en-ID" b="1" dirty="0">
                <a:solidFill>
                  <a:schemeClr val="bg2"/>
                </a:solidFill>
                <a:latin typeface="+mj-lt"/>
              </a:rPr>
              <a:t>Filtering and </a:t>
            </a:r>
            <a:r>
              <a:rPr lang="en-ID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Switchport</a:t>
            </a:r>
            <a:r>
              <a:rPr lang="en-ID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D" b="1" dirty="0">
                <a:solidFill>
                  <a:schemeClr val="bg2"/>
                </a:solidFill>
                <a:latin typeface="+mj-lt"/>
              </a:rPr>
              <a:t>for SOHO</a:t>
            </a:r>
            <a:endParaRPr lang="en-ID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EF9808-C6AD-4138-B7CA-F72ECE537A8C}"/>
              </a:ext>
            </a:extLst>
          </p:cNvPr>
          <p:cNvGrpSpPr/>
          <p:nvPr/>
        </p:nvGrpSpPr>
        <p:grpSpPr>
          <a:xfrm>
            <a:off x="2197972" y="1937479"/>
            <a:ext cx="5474490" cy="4958712"/>
            <a:chOff x="1569022" y="1657523"/>
            <a:chExt cx="5617573" cy="5088315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CC8FED4-622F-48E9-8404-76155663EEFC}"/>
                </a:ext>
              </a:extLst>
            </p:cNvPr>
            <p:cNvSpPr/>
            <p:nvPr/>
          </p:nvSpPr>
          <p:spPr>
            <a:xfrm>
              <a:off x="2923068" y="1665471"/>
              <a:ext cx="2967885" cy="2156018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90BFA1F-86BD-4F10-A75F-EEE7B272B183}"/>
                </a:ext>
              </a:extLst>
            </p:cNvPr>
            <p:cNvSpPr/>
            <p:nvPr/>
          </p:nvSpPr>
          <p:spPr>
            <a:xfrm>
              <a:off x="1569022" y="2980450"/>
              <a:ext cx="2394717" cy="3753708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  <a:gd name="connsiteX0" fmla="*/ 1636072 w 1744918"/>
                <a:gd name="connsiteY0" fmla="*/ 2744463 h 2744463"/>
                <a:gd name="connsiteX1" fmla="*/ 1568014 w 1744918"/>
                <a:gd name="connsiteY1" fmla="*/ 1801842 h 2744463"/>
                <a:gd name="connsiteX2" fmla="*/ 1413265 w 1744918"/>
                <a:gd name="connsiteY2" fmla="*/ 1809677 h 2744463"/>
                <a:gd name="connsiteX3" fmla="*/ 1019146 w 1744918"/>
                <a:gd name="connsiteY3" fmla="*/ 1807718 h 2744463"/>
                <a:gd name="connsiteX4" fmla="*/ 959989 w 1744918"/>
                <a:gd name="connsiteY4" fmla="*/ 1806935 h 2744463"/>
                <a:gd name="connsiteX5" fmla="*/ 964691 w 1744918"/>
                <a:gd name="connsiteY5" fmla="*/ 1694889 h 2744463"/>
                <a:gd name="connsiteX6" fmla="*/ 820912 w 1744918"/>
                <a:gd name="connsiteY6" fmla="*/ 1613793 h 2744463"/>
                <a:gd name="connsiteX7" fmla="*/ 395452 w 1744918"/>
                <a:gd name="connsiteY7" fmla="*/ 1453168 h 2744463"/>
                <a:gd name="connsiteX8" fmla="*/ 390359 w 1744918"/>
                <a:gd name="connsiteY8" fmla="*/ 1451601 h 2744463"/>
                <a:gd name="connsiteX9" fmla="*/ 196042 w 1744918"/>
                <a:gd name="connsiteY9" fmla="*/ 1350133 h 2744463"/>
                <a:gd name="connsiteX10" fmla="*/ 51871 w 1744918"/>
                <a:gd name="connsiteY10" fmla="*/ 1191859 h 2744463"/>
                <a:gd name="connsiteX11" fmla="*/ 6034 w 1744918"/>
                <a:gd name="connsiteY11" fmla="*/ 1120557 h 2744463"/>
                <a:gd name="connsiteX12" fmla="*/ 107502 w 1744918"/>
                <a:gd name="connsiteY12" fmla="*/ 827515 h 2744463"/>
                <a:gd name="connsiteX13" fmla="*/ 401720 w 1744918"/>
                <a:gd name="connsiteY13" fmla="*/ 469830 h 2744463"/>
                <a:gd name="connsiteX14" fmla="*/ 805241 w 1744918"/>
                <a:gd name="connsiteY14" fmla="*/ 8328 h 2744463"/>
                <a:gd name="connsiteX15" fmla="*/ 830314 w 1744918"/>
                <a:gd name="connsiteY15" fmla="*/ 8719 h 2744463"/>
                <a:gd name="connsiteX16" fmla="*/ 952546 w 1744918"/>
                <a:gd name="connsiteY16" fmla="*/ 125466 h 2744463"/>
                <a:gd name="connsiteX17" fmla="*/ 1092799 w 1744918"/>
                <a:gd name="connsiteY17" fmla="*/ 242605 h 2744463"/>
                <a:gd name="connsiteX18" fmla="*/ 1126099 w 1744918"/>
                <a:gd name="connsiteY18" fmla="*/ 282957 h 2744463"/>
                <a:gd name="connsiteX19" fmla="*/ 979578 w 1744918"/>
                <a:gd name="connsiteY19" fmla="*/ 589711 h 2744463"/>
                <a:gd name="connsiteX20" fmla="*/ 869883 w 1744918"/>
                <a:gd name="connsiteY20" fmla="*/ 706067 h 2744463"/>
                <a:gd name="connsiteX21" fmla="*/ 790354 w 1744918"/>
                <a:gd name="connsiteY21" fmla="*/ 860423 h 2744463"/>
                <a:gd name="connsiteX22" fmla="*/ 797406 w 1744918"/>
                <a:gd name="connsiteY22" fmla="*/ 874527 h 2744463"/>
                <a:gd name="connsiteX23" fmla="*/ 848727 w 1744918"/>
                <a:gd name="connsiteY23" fmla="*/ 846711 h 2744463"/>
                <a:gd name="connsiteX24" fmla="*/ 902791 w 1744918"/>
                <a:gd name="connsiteY24" fmla="*/ 688829 h 2744463"/>
                <a:gd name="connsiteX25" fmla="*/ 952154 w 1744918"/>
                <a:gd name="connsiteY25" fmla="*/ 665323 h 2744463"/>
                <a:gd name="connsiteX26" fmla="*/ 1325117 w 1744918"/>
                <a:gd name="connsiteY26" fmla="*/ 734666 h 2744463"/>
                <a:gd name="connsiteX27" fmla="*/ 1413265 w 1744918"/>
                <a:gd name="connsiteY27" fmla="*/ 771884 h 2744463"/>
                <a:gd name="connsiteX28" fmla="*/ 1421101 w 1744918"/>
                <a:gd name="connsiteY28" fmla="*/ 748769 h 2744463"/>
                <a:gd name="connsiteX29" fmla="*/ 1453225 w 1744918"/>
                <a:gd name="connsiteY29" fmla="*/ 714685 h 2744463"/>
                <a:gd name="connsiteX30" fmla="*/ 1633831 w 1744918"/>
                <a:gd name="connsiteY30" fmla="*/ 551710 h 2744463"/>
                <a:gd name="connsiteX31" fmla="*/ 1703174 w 1744918"/>
                <a:gd name="connsiteY31" fmla="*/ 509791 h 2744463"/>
                <a:gd name="connsiteX32" fmla="*/ 1711009 w 1744918"/>
                <a:gd name="connsiteY32" fmla="*/ 633981 h 2744463"/>
                <a:gd name="connsiteX33" fmla="*/ 1743917 w 1744918"/>
                <a:gd name="connsiteY33" fmla="*/ 795782 h 2744463"/>
                <a:gd name="connsiteX34" fmla="*/ 1721978 w 1744918"/>
                <a:gd name="connsiteY34" fmla="*/ 957973 h 2744463"/>
                <a:gd name="connsiteX35" fmla="*/ 1660862 w 1744918"/>
                <a:gd name="connsiteY35" fmla="*/ 1311348 h 2744463"/>
                <a:gd name="connsiteX36" fmla="*/ 1618552 w 1744918"/>
                <a:gd name="connsiteY36" fmla="*/ 1567565 h 2744463"/>
                <a:gd name="connsiteX37" fmla="*/ 1597396 w 1744918"/>
                <a:gd name="connsiteY37" fmla="*/ 1695673 h 2744463"/>
                <a:gd name="connsiteX38" fmla="*/ 1636072 w 1744918"/>
                <a:gd name="connsiteY38" fmla="*/ 2744463 h 2744463"/>
                <a:gd name="connsiteX0" fmla="*/ 1636072 w 1744918"/>
                <a:gd name="connsiteY0" fmla="*/ 2744463 h 2744796"/>
                <a:gd name="connsiteX1" fmla="*/ 1413265 w 1744918"/>
                <a:gd name="connsiteY1" fmla="*/ 1809677 h 2744796"/>
                <a:gd name="connsiteX2" fmla="*/ 1019146 w 1744918"/>
                <a:gd name="connsiteY2" fmla="*/ 1807718 h 2744796"/>
                <a:gd name="connsiteX3" fmla="*/ 959989 w 1744918"/>
                <a:gd name="connsiteY3" fmla="*/ 1806935 h 2744796"/>
                <a:gd name="connsiteX4" fmla="*/ 964691 w 1744918"/>
                <a:gd name="connsiteY4" fmla="*/ 1694889 h 2744796"/>
                <a:gd name="connsiteX5" fmla="*/ 820912 w 1744918"/>
                <a:gd name="connsiteY5" fmla="*/ 1613793 h 2744796"/>
                <a:gd name="connsiteX6" fmla="*/ 395452 w 1744918"/>
                <a:gd name="connsiteY6" fmla="*/ 1453168 h 2744796"/>
                <a:gd name="connsiteX7" fmla="*/ 390359 w 1744918"/>
                <a:gd name="connsiteY7" fmla="*/ 1451601 h 2744796"/>
                <a:gd name="connsiteX8" fmla="*/ 196042 w 1744918"/>
                <a:gd name="connsiteY8" fmla="*/ 1350133 h 2744796"/>
                <a:gd name="connsiteX9" fmla="*/ 51871 w 1744918"/>
                <a:gd name="connsiteY9" fmla="*/ 1191859 h 2744796"/>
                <a:gd name="connsiteX10" fmla="*/ 6034 w 1744918"/>
                <a:gd name="connsiteY10" fmla="*/ 1120557 h 2744796"/>
                <a:gd name="connsiteX11" fmla="*/ 107502 w 1744918"/>
                <a:gd name="connsiteY11" fmla="*/ 827515 h 2744796"/>
                <a:gd name="connsiteX12" fmla="*/ 401720 w 1744918"/>
                <a:gd name="connsiteY12" fmla="*/ 469830 h 2744796"/>
                <a:gd name="connsiteX13" fmla="*/ 805241 w 1744918"/>
                <a:gd name="connsiteY13" fmla="*/ 8328 h 2744796"/>
                <a:gd name="connsiteX14" fmla="*/ 830314 w 1744918"/>
                <a:gd name="connsiteY14" fmla="*/ 8719 h 2744796"/>
                <a:gd name="connsiteX15" fmla="*/ 952546 w 1744918"/>
                <a:gd name="connsiteY15" fmla="*/ 125466 h 2744796"/>
                <a:gd name="connsiteX16" fmla="*/ 1092799 w 1744918"/>
                <a:gd name="connsiteY16" fmla="*/ 242605 h 2744796"/>
                <a:gd name="connsiteX17" fmla="*/ 1126099 w 1744918"/>
                <a:gd name="connsiteY17" fmla="*/ 282957 h 2744796"/>
                <a:gd name="connsiteX18" fmla="*/ 979578 w 1744918"/>
                <a:gd name="connsiteY18" fmla="*/ 589711 h 2744796"/>
                <a:gd name="connsiteX19" fmla="*/ 869883 w 1744918"/>
                <a:gd name="connsiteY19" fmla="*/ 706067 h 2744796"/>
                <a:gd name="connsiteX20" fmla="*/ 790354 w 1744918"/>
                <a:gd name="connsiteY20" fmla="*/ 860423 h 2744796"/>
                <a:gd name="connsiteX21" fmla="*/ 797406 w 1744918"/>
                <a:gd name="connsiteY21" fmla="*/ 874527 h 2744796"/>
                <a:gd name="connsiteX22" fmla="*/ 848727 w 1744918"/>
                <a:gd name="connsiteY22" fmla="*/ 846711 h 2744796"/>
                <a:gd name="connsiteX23" fmla="*/ 902791 w 1744918"/>
                <a:gd name="connsiteY23" fmla="*/ 688829 h 2744796"/>
                <a:gd name="connsiteX24" fmla="*/ 952154 w 1744918"/>
                <a:gd name="connsiteY24" fmla="*/ 665323 h 2744796"/>
                <a:gd name="connsiteX25" fmla="*/ 1325117 w 1744918"/>
                <a:gd name="connsiteY25" fmla="*/ 734666 h 2744796"/>
                <a:gd name="connsiteX26" fmla="*/ 1413265 w 1744918"/>
                <a:gd name="connsiteY26" fmla="*/ 771884 h 2744796"/>
                <a:gd name="connsiteX27" fmla="*/ 1421101 w 1744918"/>
                <a:gd name="connsiteY27" fmla="*/ 748769 h 2744796"/>
                <a:gd name="connsiteX28" fmla="*/ 1453225 w 1744918"/>
                <a:gd name="connsiteY28" fmla="*/ 714685 h 2744796"/>
                <a:gd name="connsiteX29" fmla="*/ 1633831 w 1744918"/>
                <a:gd name="connsiteY29" fmla="*/ 551710 h 2744796"/>
                <a:gd name="connsiteX30" fmla="*/ 1703174 w 1744918"/>
                <a:gd name="connsiteY30" fmla="*/ 509791 h 2744796"/>
                <a:gd name="connsiteX31" fmla="*/ 1711009 w 1744918"/>
                <a:gd name="connsiteY31" fmla="*/ 633981 h 2744796"/>
                <a:gd name="connsiteX32" fmla="*/ 1743917 w 1744918"/>
                <a:gd name="connsiteY32" fmla="*/ 795782 h 2744796"/>
                <a:gd name="connsiteX33" fmla="*/ 1721978 w 1744918"/>
                <a:gd name="connsiteY33" fmla="*/ 957973 h 2744796"/>
                <a:gd name="connsiteX34" fmla="*/ 1660862 w 1744918"/>
                <a:gd name="connsiteY34" fmla="*/ 1311348 h 2744796"/>
                <a:gd name="connsiteX35" fmla="*/ 1618552 w 1744918"/>
                <a:gd name="connsiteY35" fmla="*/ 1567565 h 2744796"/>
                <a:gd name="connsiteX36" fmla="*/ 1597396 w 1744918"/>
                <a:gd name="connsiteY36" fmla="*/ 1695673 h 2744796"/>
                <a:gd name="connsiteX37" fmla="*/ 1636072 w 1744918"/>
                <a:gd name="connsiteY37" fmla="*/ 2744463 h 2744796"/>
                <a:gd name="connsiteX0" fmla="*/ 1636072 w 1744918"/>
                <a:gd name="connsiteY0" fmla="*/ 2744463 h 2744785"/>
                <a:gd name="connsiteX1" fmla="*/ 1019146 w 1744918"/>
                <a:gd name="connsiteY1" fmla="*/ 1807718 h 2744785"/>
                <a:gd name="connsiteX2" fmla="*/ 959989 w 1744918"/>
                <a:gd name="connsiteY2" fmla="*/ 1806935 h 2744785"/>
                <a:gd name="connsiteX3" fmla="*/ 964691 w 1744918"/>
                <a:gd name="connsiteY3" fmla="*/ 1694889 h 2744785"/>
                <a:gd name="connsiteX4" fmla="*/ 820912 w 1744918"/>
                <a:gd name="connsiteY4" fmla="*/ 1613793 h 2744785"/>
                <a:gd name="connsiteX5" fmla="*/ 395452 w 1744918"/>
                <a:gd name="connsiteY5" fmla="*/ 1453168 h 2744785"/>
                <a:gd name="connsiteX6" fmla="*/ 390359 w 1744918"/>
                <a:gd name="connsiteY6" fmla="*/ 1451601 h 2744785"/>
                <a:gd name="connsiteX7" fmla="*/ 196042 w 1744918"/>
                <a:gd name="connsiteY7" fmla="*/ 1350133 h 2744785"/>
                <a:gd name="connsiteX8" fmla="*/ 51871 w 1744918"/>
                <a:gd name="connsiteY8" fmla="*/ 1191859 h 2744785"/>
                <a:gd name="connsiteX9" fmla="*/ 6034 w 1744918"/>
                <a:gd name="connsiteY9" fmla="*/ 1120557 h 2744785"/>
                <a:gd name="connsiteX10" fmla="*/ 107502 w 1744918"/>
                <a:gd name="connsiteY10" fmla="*/ 827515 h 2744785"/>
                <a:gd name="connsiteX11" fmla="*/ 401720 w 1744918"/>
                <a:gd name="connsiteY11" fmla="*/ 469830 h 2744785"/>
                <a:gd name="connsiteX12" fmla="*/ 805241 w 1744918"/>
                <a:gd name="connsiteY12" fmla="*/ 8328 h 2744785"/>
                <a:gd name="connsiteX13" fmla="*/ 830314 w 1744918"/>
                <a:gd name="connsiteY13" fmla="*/ 8719 h 2744785"/>
                <a:gd name="connsiteX14" fmla="*/ 952546 w 1744918"/>
                <a:gd name="connsiteY14" fmla="*/ 125466 h 2744785"/>
                <a:gd name="connsiteX15" fmla="*/ 1092799 w 1744918"/>
                <a:gd name="connsiteY15" fmla="*/ 242605 h 2744785"/>
                <a:gd name="connsiteX16" fmla="*/ 1126099 w 1744918"/>
                <a:gd name="connsiteY16" fmla="*/ 282957 h 2744785"/>
                <a:gd name="connsiteX17" fmla="*/ 979578 w 1744918"/>
                <a:gd name="connsiteY17" fmla="*/ 589711 h 2744785"/>
                <a:gd name="connsiteX18" fmla="*/ 869883 w 1744918"/>
                <a:gd name="connsiteY18" fmla="*/ 706067 h 2744785"/>
                <a:gd name="connsiteX19" fmla="*/ 790354 w 1744918"/>
                <a:gd name="connsiteY19" fmla="*/ 860423 h 2744785"/>
                <a:gd name="connsiteX20" fmla="*/ 797406 w 1744918"/>
                <a:gd name="connsiteY20" fmla="*/ 874527 h 2744785"/>
                <a:gd name="connsiteX21" fmla="*/ 848727 w 1744918"/>
                <a:gd name="connsiteY21" fmla="*/ 846711 h 2744785"/>
                <a:gd name="connsiteX22" fmla="*/ 902791 w 1744918"/>
                <a:gd name="connsiteY22" fmla="*/ 688829 h 2744785"/>
                <a:gd name="connsiteX23" fmla="*/ 952154 w 1744918"/>
                <a:gd name="connsiteY23" fmla="*/ 665323 h 2744785"/>
                <a:gd name="connsiteX24" fmla="*/ 1325117 w 1744918"/>
                <a:gd name="connsiteY24" fmla="*/ 734666 h 2744785"/>
                <a:gd name="connsiteX25" fmla="*/ 1413265 w 1744918"/>
                <a:gd name="connsiteY25" fmla="*/ 771884 h 2744785"/>
                <a:gd name="connsiteX26" fmla="*/ 1421101 w 1744918"/>
                <a:gd name="connsiteY26" fmla="*/ 748769 h 2744785"/>
                <a:gd name="connsiteX27" fmla="*/ 1453225 w 1744918"/>
                <a:gd name="connsiteY27" fmla="*/ 714685 h 2744785"/>
                <a:gd name="connsiteX28" fmla="*/ 1633831 w 1744918"/>
                <a:gd name="connsiteY28" fmla="*/ 551710 h 2744785"/>
                <a:gd name="connsiteX29" fmla="*/ 1703174 w 1744918"/>
                <a:gd name="connsiteY29" fmla="*/ 509791 h 2744785"/>
                <a:gd name="connsiteX30" fmla="*/ 1711009 w 1744918"/>
                <a:gd name="connsiteY30" fmla="*/ 633981 h 2744785"/>
                <a:gd name="connsiteX31" fmla="*/ 1743917 w 1744918"/>
                <a:gd name="connsiteY31" fmla="*/ 795782 h 2744785"/>
                <a:gd name="connsiteX32" fmla="*/ 1721978 w 1744918"/>
                <a:gd name="connsiteY32" fmla="*/ 957973 h 2744785"/>
                <a:gd name="connsiteX33" fmla="*/ 1660862 w 1744918"/>
                <a:gd name="connsiteY33" fmla="*/ 1311348 h 2744785"/>
                <a:gd name="connsiteX34" fmla="*/ 1618552 w 1744918"/>
                <a:gd name="connsiteY34" fmla="*/ 1567565 h 2744785"/>
                <a:gd name="connsiteX35" fmla="*/ 1597396 w 1744918"/>
                <a:gd name="connsiteY35" fmla="*/ 1695673 h 2744785"/>
                <a:gd name="connsiteX36" fmla="*/ 1636072 w 1744918"/>
                <a:gd name="connsiteY36" fmla="*/ 2744463 h 2744785"/>
                <a:gd name="connsiteX0" fmla="*/ 1636072 w 1744918"/>
                <a:gd name="connsiteY0" fmla="*/ 2744463 h 2744787"/>
                <a:gd name="connsiteX1" fmla="*/ 959989 w 1744918"/>
                <a:gd name="connsiteY1" fmla="*/ 1806935 h 2744787"/>
                <a:gd name="connsiteX2" fmla="*/ 964691 w 1744918"/>
                <a:gd name="connsiteY2" fmla="*/ 1694889 h 2744787"/>
                <a:gd name="connsiteX3" fmla="*/ 820912 w 1744918"/>
                <a:gd name="connsiteY3" fmla="*/ 1613793 h 2744787"/>
                <a:gd name="connsiteX4" fmla="*/ 395452 w 1744918"/>
                <a:gd name="connsiteY4" fmla="*/ 1453168 h 2744787"/>
                <a:gd name="connsiteX5" fmla="*/ 390359 w 1744918"/>
                <a:gd name="connsiteY5" fmla="*/ 1451601 h 2744787"/>
                <a:gd name="connsiteX6" fmla="*/ 196042 w 1744918"/>
                <a:gd name="connsiteY6" fmla="*/ 1350133 h 2744787"/>
                <a:gd name="connsiteX7" fmla="*/ 51871 w 1744918"/>
                <a:gd name="connsiteY7" fmla="*/ 1191859 h 2744787"/>
                <a:gd name="connsiteX8" fmla="*/ 6034 w 1744918"/>
                <a:gd name="connsiteY8" fmla="*/ 1120557 h 2744787"/>
                <a:gd name="connsiteX9" fmla="*/ 107502 w 1744918"/>
                <a:gd name="connsiteY9" fmla="*/ 827515 h 2744787"/>
                <a:gd name="connsiteX10" fmla="*/ 401720 w 1744918"/>
                <a:gd name="connsiteY10" fmla="*/ 469830 h 2744787"/>
                <a:gd name="connsiteX11" fmla="*/ 805241 w 1744918"/>
                <a:gd name="connsiteY11" fmla="*/ 8328 h 2744787"/>
                <a:gd name="connsiteX12" fmla="*/ 830314 w 1744918"/>
                <a:gd name="connsiteY12" fmla="*/ 8719 h 2744787"/>
                <a:gd name="connsiteX13" fmla="*/ 952546 w 1744918"/>
                <a:gd name="connsiteY13" fmla="*/ 125466 h 2744787"/>
                <a:gd name="connsiteX14" fmla="*/ 1092799 w 1744918"/>
                <a:gd name="connsiteY14" fmla="*/ 242605 h 2744787"/>
                <a:gd name="connsiteX15" fmla="*/ 1126099 w 1744918"/>
                <a:gd name="connsiteY15" fmla="*/ 282957 h 2744787"/>
                <a:gd name="connsiteX16" fmla="*/ 979578 w 1744918"/>
                <a:gd name="connsiteY16" fmla="*/ 589711 h 2744787"/>
                <a:gd name="connsiteX17" fmla="*/ 869883 w 1744918"/>
                <a:gd name="connsiteY17" fmla="*/ 706067 h 2744787"/>
                <a:gd name="connsiteX18" fmla="*/ 790354 w 1744918"/>
                <a:gd name="connsiteY18" fmla="*/ 860423 h 2744787"/>
                <a:gd name="connsiteX19" fmla="*/ 797406 w 1744918"/>
                <a:gd name="connsiteY19" fmla="*/ 874527 h 2744787"/>
                <a:gd name="connsiteX20" fmla="*/ 848727 w 1744918"/>
                <a:gd name="connsiteY20" fmla="*/ 846711 h 2744787"/>
                <a:gd name="connsiteX21" fmla="*/ 902791 w 1744918"/>
                <a:gd name="connsiteY21" fmla="*/ 688829 h 2744787"/>
                <a:gd name="connsiteX22" fmla="*/ 952154 w 1744918"/>
                <a:gd name="connsiteY22" fmla="*/ 665323 h 2744787"/>
                <a:gd name="connsiteX23" fmla="*/ 1325117 w 1744918"/>
                <a:gd name="connsiteY23" fmla="*/ 734666 h 2744787"/>
                <a:gd name="connsiteX24" fmla="*/ 1413265 w 1744918"/>
                <a:gd name="connsiteY24" fmla="*/ 771884 h 2744787"/>
                <a:gd name="connsiteX25" fmla="*/ 1421101 w 1744918"/>
                <a:gd name="connsiteY25" fmla="*/ 748769 h 2744787"/>
                <a:gd name="connsiteX26" fmla="*/ 1453225 w 1744918"/>
                <a:gd name="connsiteY26" fmla="*/ 714685 h 2744787"/>
                <a:gd name="connsiteX27" fmla="*/ 1633831 w 1744918"/>
                <a:gd name="connsiteY27" fmla="*/ 551710 h 2744787"/>
                <a:gd name="connsiteX28" fmla="*/ 1703174 w 1744918"/>
                <a:gd name="connsiteY28" fmla="*/ 509791 h 2744787"/>
                <a:gd name="connsiteX29" fmla="*/ 1711009 w 1744918"/>
                <a:gd name="connsiteY29" fmla="*/ 633981 h 2744787"/>
                <a:gd name="connsiteX30" fmla="*/ 1743917 w 1744918"/>
                <a:gd name="connsiteY30" fmla="*/ 795782 h 2744787"/>
                <a:gd name="connsiteX31" fmla="*/ 1721978 w 1744918"/>
                <a:gd name="connsiteY31" fmla="*/ 957973 h 2744787"/>
                <a:gd name="connsiteX32" fmla="*/ 1660862 w 1744918"/>
                <a:gd name="connsiteY32" fmla="*/ 1311348 h 2744787"/>
                <a:gd name="connsiteX33" fmla="*/ 1618552 w 1744918"/>
                <a:gd name="connsiteY33" fmla="*/ 1567565 h 2744787"/>
                <a:gd name="connsiteX34" fmla="*/ 1597396 w 1744918"/>
                <a:gd name="connsiteY34" fmla="*/ 1695673 h 2744787"/>
                <a:gd name="connsiteX35" fmla="*/ 1636072 w 1744918"/>
                <a:gd name="connsiteY35" fmla="*/ 2744463 h 2744787"/>
                <a:gd name="connsiteX0" fmla="*/ 1636072 w 1744918"/>
                <a:gd name="connsiteY0" fmla="*/ 2744463 h 2800429"/>
                <a:gd name="connsiteX1" fmla="*/ 969485 w 1744918"/>
                <a:gd name="connsiteY1" fmla="*/ 2705866 h 2800429"/>
                <a:gd name="connsiteX2" fmla="*/ 964691 w 1744918"/>
                <a:gd name="connsiteY2" fmla="*/ 1694889 h 2800429"/>
                <a:gd name="connsiteX3" fmla="*/ 820912 w 1744918"/>
                <a:gd name="connsiteY3" fmla="*/ 1613793 h 2800429"/>
                <a:gd name="connsiteX4" fmla="*/ 395452 w 1744918"/>
                <a:gd name="connsiteY4" fmla="*/ 1453168 h 2800429"/>
                <a:gd name="connsiteX5" fmla="*/ 390359 w 1744918"/>
                <a:gd name="connsiteY5" fmla="*/ 1451601 h 2800429"/>
                <a:gd name="connsiteX6" fmla="*/ 196042 w 1744918"/>
                <a:gd name="connsiteY6" fmla="*/ 1350133 h 2800429"/>
                <a:gd name="connsiteX7" fmla="*/ 51871 w 1744918"/>
                <a:gd name="connsiteY7" fmla="*/ 1191859 h 2800429"/>
                <a:gd name="connsiteX8" fmla="*/ 6034 w 1744918"/>
                <a:gd name="connsiteY8" fmla="*/ 1120557 h 2800429"/>
                <a:gd name="connsiteX9" fmla="*/ 107502 w 1744918"/>
                <a:gd name="connsiteY9" fmla="*/ 827515 h 2800429"/>
                <a:gd name="connsiteX10" fmla="*/ 401720 w 1744918"/>
                <a:gd name="connsiteY10" fmla="*/ 469830 h 2800429"/>
                <a:gd name="connsiteX11" fmla="*/ 805241 w 1744918"/>
                <a:gd name="connsiteY11" fmla="*/ 8328 h 2800429"/>
                <a:gd name="connsiteX12" fmla="*/ 830314 w 1744918"/>
                <a:gd name="connsiteY12" fmla="*/ 8719 h 2800429"/>
                <a:gd name="connsiteX13" fmla="*/ 952546 w 1744918"/>
                <a:gd name="connsiteY13" fmla="*/ 125466 h 2800429"/>
                <a:gd name="connsiteX14" fmla="*/ 1092799 w 1744918"/>
                <a:gd name="connsiteY14" fmla="*/ 242605 h 2800429"/>
                <a:gd name="connsiteX15" fmla="*/ 1126099 w 1744918"/>
                <a:gd name="connsiteY15" fmla="*/ 282957 h 2800429"/>
                <a:gd name="connsiteX16" fmla="*/ 979578 w 1744918"/>
                <a:gd name="connsiteY16" fmla="*/ 589711 h 2800429"/>
                <a:gd name="connsiteX17" fmla="*/ 869883 w 1744918"/>
                <a:gd name="connsiteY17" fmla="*/ 706067 h 2800429"/>
                <a:gd name="connsiteX18" fmla="*/ 790354 w 1744918"/>
                <a:gd name="connsiteY18" fmla="*/ 860423 h 2800429"/>
                <a:gd name="connsiteX19" fmla="*/ 797406 w 1744918"/>
                <a:gd name="connsiteY19" fmla="*/ 874527 h 2800429"/>
                <a:gd name="connsiteX20" fmla="*/ 848727 w 1744918"/>
                <a:gd name="connsiteY20" fmla="*/ 846711 h 2800429"/>
                <a:gd name="connsiteX21" fmla="*/ 902791 w 1744918"/>
                <a:gd name="connsiteY21" fmla="*/ 688829 h 2800429"/>
                <a:gd name="connsiteX22" fmla="*/ 952154 w 1744918"/>
                <a:gd name="connsiteY22" fmla="*/ 665323 h 2800429"/>
                <a:gd name="connsiteX23" fmla="*/ 1325117 w 1744918"/>
                <a:gd name="connsiteY23" fmla="*/ 734666 h 2800429"/>
                <a:gd name="connsiteX24" fmla="*/ 1413265 w 1744918"/>
                <a:gd name="connsiteY24" fmla="*/ 771884 h 2800429"/>
                <a:gd name="connsiteX25" fmla="*/ 1421101 w 1744918"/>
                <a:gd name="connsiteY25" fmla="*/ 748769 h 2800429"/>
                <a:gd name="connsiteX26" fmla="*/ 1453225 w 1744918"/>
                <a:gd name="connsiteY26" fmla="*/ 714685 h 2800429"/>
                <a:gd name="connsiteX27" fmla="*/ 1633831 w 1744918"/>
                <a:gd name="connsiteY27" fmla="*/ 551710 h 2800429"/>
                <a:gd name="connsiteX28" fmla="*/ 1703174 w 1744918"/>
                <a:gd name="connsiteY28" fmla="*/ 509791 h 2800429"/>
                <a:gd name="connsiteX29" fmla="*/ 1711009 w 1744918"/>
                <a:gd name="connsiteY29" fmla="*/ 633981 h 2800429"/>
                <a:gd name="connsiteX30" fmla="*/ 1743917 w 1744918"/>
                <a:gd name="connsiteY30" fmla="*/ 795782 h 2800429"/>
                <a:gd name="connsiteX31" fmla="*/ 1721978 w 1744918"/>
                <a:gd name="connsiteY31" fmla="*/ 957973 h 2800429"/>
                <a:gd name="connsiteX32" fmla="*/ 1660862 w 1744918"/>
                <a:gd name="connsiteY32" fmla="*/ 1311348 h 2800429"/>
                <a:gd name="connsiteX33" fmla="*/ 1618552 w 1744918"/>
                <a:gd name="connsiteY33" fmla="*/ 1567565 h 2800429"/>
                <a:gd name="connsiteX34" fmla="*/ 1597396 w 1744918"/>
                <a:gd name="connsiteY34" fmla="*/ 1695673 h 2800429"/>
                <a:gd name="connsiteX35" fmla="*/ 1636072 w 1744918"/>
                <a:gd name="connsiteY35" fmla="*/ 2744463 h 2800429"/>
                <a:gd name="connsiteX0" fmla="*/ 1636072 w 1744918"/>
                <a:gd name="connsiteY0" fmla="*/ 2744463 h 2748763"/>
                <a:gd name="connsiteX1" fmla="*/ 969485 w 1744918"/>
                <a:gd name="connsiteY1" fmla="*/ 2705866 h 2748763"/>
                <a:gd name="connsiteX2" fmla="*/ 964691 w 1744918"/>
                <a:gd name="connsiteY2" fmla="*/ 1694889 h 2748763"/>
                <a:gd name="connsiteX3" fmla="*/ 820912 w 1744918"/>
                <a:gd name="connsiteY3" fmla="*/ 1613793 h 2748763"/>
                <a:gd name="connsiteX4" fmla="*/ 395452 w 1744918"/>
                <a:gd name="connsiteY4" fmla="*/ 1453168 h 2748763"/>
                <a:gd name="connsiteX5" fmla="*/ 390359 w 1744918"/>
                <a:gd name="connsiteY5" fmla="*/ 1451601 h 2748763"/>
                <a:gd name="connsiteX6" fmla="*/ 196042 w 1744918"/>
                <a:gd name="connsiteY6" fmla="*/ 1350133 h 2748763"/>
                <a:gd name="connsiteX7" fmla="*/ 51871 w 1744918"/>
                <a:gd name="connsiteY7" fmla="*/ 1191859 h 2748763"/>
                <a:gd name="connsiteX8" fmla="*/ 6034 w 1744918"/>
                <a:gd name="connsiteY8" fmla="*/ 1120557 h 2748763"/>
                <a:gd name="connsiteX9" fmla="*/ 107502 w 1744918"/>
                <a:gd name="connsiteY9" fmla="*/ 827515 h 2748763"/>
                <a:gd name="connsiteX10" fmla="*/ 401720 w 1744918"/>
                <a:gd name="connsiteY10" fmla="*/ 469830 h 2748763"/>
                <a:gd name="connsiteX11" fmla="*/ 805241 w 1744918"/>
                <a:gd name="connsiteY11" fmla="*/ 8328 h 2748763"/>
                <a:gd name="connsiteX12" fmla="*/ 830314 w 1744918"/>
                <a:gd name="connsiteY12" fmla="*/ 8719 h 2748763"/>
                <a:gd name="connsiteX13" fmla="*/ 952546 w 1744918"/>
                <a:gd name="connsiteY13" fmla="*/ 125466 h 2748763"/>
                <a:gd name="connsiteX14" fmla="*/ 1092799 w 1744918"/>
                <a:gd name="connsiteY14" fmla="*/ 242605 h 2748763"/>
                <a:gd name="connsiteX15" fmla="*/ 1126099 w 1744918"/>
                <a:gd name="connsiteY15" fmla="*/ 282957 h 2748763"/>
                <a:gd name="connsiteX16" fmla="*/ 979578 w 1744918"/>
                <a:gd name="connsiteY16" fmla="*/ 589711 h 2748763"/>
                <a:gd name="connsiteX17" fmla="*/ 869883 w 1744918"/>
                <a:gd name="connsiteY17" fmla="*/ 706067 h 2748763"/>
                <a:gd name="connsiteX18" fmla="*/ 790354 w 1744918"/>
                <a:gd name="connsiteY18" fmla="*/ 860423 h 2748763"/>
                <a:gd name="connsiteX19" fmla="*/ 797406 w 1744918"/>
                <a:gd name="connsiteY19" fmla="*/ 874527 h 2748763"/>
                <a:gd name="connsiteX20" fmla="*/ 848727 w 1744918"/>
                <a:gd name="connsiteY20" fmla="*/ 846711 h 2748763"/>
                <a:gd name="connsiteX21" fmla="*/ 902791 w 1744918"/>
                <a:gd name="connsiteY21" fmla="*/ 688829 h 2748763"/>
                <a:gd name="connsiteX22" fmla="*/ 952154 w 1744918"/>
                <a:gd name="connsiteY22" fmla="*/ 665323 h 2748763"/>
                <a:gd name="connsiteX23" fmla="*/ 1325117 w 1744918"/>
                <a:gd name="connsiteY23" fmla="*/ 734666 h 2748763"/>
                <a:gd name="connsiteX24" fmla="*/ 1413265 w 1744918"/>
                <a:gd name="connsiteY24" fmla="*/ 771884 h 2748763"/>
                <a:gd name="connsiteX25" fmla="*/ 1421101 w 1744918"/>
                <a:gd name="connsiteY25" fmla="*/ 748769 h 2748763"/>
                <a:gd name="connsiteX26" fmla="*/ 1453225 w 1744918"/>
                <a:gd name="connsiteY26" fmla="*/ 714685 h 2748763"/>
                <a:gd name="connsiteX27" fmla="*/ 1633831 w 1744918"/>
                <a:gd name="connsiteY27" fmla="*/ 551710 h 2748763"/>
                <a:gd name="connsiteX28" fmla="*/ 1703174 w 1744918"/>
                <a:gd name="connsiteY28" fmla="*/ 509791 h 2748763"/>
                <a:gd name="connsiteX29" fmla="*/ 1711009 w 1744918"/>
                <a:gd name="connsiteY29" fmla="*/ 633981 h 2748763"/>
                <a:gd name="connsiteX30" fmla="*/ 1743917 w 1744918"/>
                <a:gd name="connsiteY30" fmla="*/ 795782 h 2748763"/>
                <a:gd name="connsiteX31" fmla="*/ 1721978 w 1744918"/>
                <a:gd name="connsiteY31" fmla="*/ 957973 h 2748763"/>
                <a:gd name="connsiteX32" fmla="*/ 1660862 w 1744918"/>
                <a:gd name="connsiteY32" fmla="*/ 1311348 h 2748763"/>
                <a:gd name="connsiteX33" fmla="*/ 1618552 w 1744918"/>
                <a:gd name="connsiteY33" fmla="*/ 1567565 h 2748763"/>
                <a:gd name="connsiteX34" fmla="*/ 1597396 w 1744918"/>
                <a:gd name="connsiteY34" fmla="*/ 1695673 h 2748763"/>
                <a:gd name="connsiteX35" fmla="*/ 1636072 w 1744918"/>
                <a:gd name="connsiteY35" fmla="*/ 2744463 h 2748763"/>
                <a:gd name="connsiteX0" fmla="*/ 1632907 w 1744918"/>
                <a:gd name="connsiteY0" fmla="*/ 2725471 h 2731694"/>
                <a:gd name="connsiteX1" fmla="*/ 969485 w 1744918"/>
                <a:gd name="connsiteY1" fmla="*/ 2705866 h 2731694"/>
                <a:gd name="connsiteX2" fmla="*/ 964691 w 1744918"/>
                <a:gd name="connsiteY2" fmla="*/ 1694889 h 2731694"/>
                <a:gd name="connsiteX3" fmla="*/ 820912 w 1744918"/>
                <a:gd name="connsiteY3" fmla="*/ 1613793 h 2731694"/>
                <a:gd name="connsiteX4" fmla="*/ 395452 w 1744918"/>
                <a:gd name="connsiteY4" fmla="*/ 1453168 h 2731694"/>
                <a:gd name="connsiteX5" fmla="*/ 390359 w 1744918"/>
                <a:gd name="connsiteY5" fmla="*/ 1451601 h 2731694"/>
                <a:gd name="connsiteX6" fmla="*/ 196042 w 1744918"/>
                <a:gd name="connsiteY6" fmla="*/ 1350133 h 2731694"/>
                <a:gd name="connsiteX7" fmla="*/ 51871 w 1744918"/>
                <a:gd name="connsiteY7" fmla="*/ 1191859 h 2731694"/>
                <a:gd name="connsiteX8" fmla="*/ 6034 w 1744918"/>
                <a:gd name="connsiteY8" fmla="*/ 1120557 h 2731694"/>
                <a:gd name="connsiteX9" fmla="*/ 107502 w 1744918"/>
                <a:gd name="connsiteY9" fmla="*/ 827515 h 2731694"/>
                <a:gd name="connsiteX10" fmla="*/ 401720 w 1744918"/>
                <a:gd name="connsiteY10" fmla="*/ 469830 h 2731694"/>
                <a:gd name="connsiteX11" fmla="*/ 805241 w 1744918"/>
                <a:gd name="connsiteY11" fmla="*/ 8328 h 2731694"/>
                <a:gd name="connsiteX12" fmla="*/ 830314 w 1744918"/>
                <a:gd name="connsiteY12" fmla="*/ 8719 h 2731694"/>
                <a:gd name="connsiteX13" fmla="*/ 952546 w 1744918"/>
                <a:gd name="connsiteY13" fmla="*/ 125466 h 2731694"/>
                <a:gd name="connsiteX14" fmla="*/ 1092799 w 1744918"/>
                <a:gd name="connsiteY14" fmla="*/ 242605 h 2731694"/>
                <a:gd name="connsiteX15" fmla="*/ 1126099 w 1744918"/>
                <a:gd name="connsiteY15" fmla="*/ 282957 h 2731694"/>
                <a:gd name="connsiteX16" fmla="*/ 979578 w 1744918"/>
                <a:gd name="connsiteY16" fmla="*/ 589711 h 2731694"/>
                <a:gd name="connsiteX17" fmla="*/ 869883 w 1744918"/>
                <a:gd name="connsiteY17" fmla="*/ 706067 h 2731694"/>
                <a:gd name="connsiteX18" fmla="*/ 790354 w 1744918"/>
                <a:gd name="connsiteY18" fmla="*/ 860423 h 2731694"/>
                <a:gd name="connsiteX19" fmla="*/ 797406 w 1744918"/>
                <a:gd name="connsiteY19" fmla="*/ 874527 h 2731694"/>
                <a:gd name="connsiteX20" fmla="*/ 848727 w 1744918"/>
                <a:gd name="connsiteY20" fmla="*/ 846711 h 2731694"/>
                <a:gd name="connsiteX21" fmla="*/ 902791 w 1744918"/>
                <a:gd name="connsiteY21" fmla="*/ 688829 h 2731694"/>
                <a:gd name="connsiteX22" fmla="*/ 952154 w 1744918"/>
                <a:gd name="connsiteY22" fmla="*/ 665323 h 2731694"/>
                <a:gd name="connsiteX23" fmla="*/ 1325117 w 1744918"/>
                <a:gd name="connsiteY23" fmla="*/ 734666 h 2731694"/>
                <a:gd name="connsiteX24" fmla="*/ 1413265 w 1744918"/>
                <a:gd name="connsiteY24" fmla="*/ 771884 h 2731694"/>
                <a:gd name="connsiteX25" fmla="*/ 1421101 w 1744918"/>
                <a:gd name="connsiteY25" fmla="*/ 748769 h 2731694"/>
                <a:gd name="connsiteX26" fmla="*/ 1453225 w 1744918"/>
                <a:gd name="connsiteY26" fmla="*/ 714685 h 2731694"/>
                <a:gd name="connsiteX27" fmla="*/ 1633831 w 1744918"/>
                <a:gd name="connsiteY27" fmla="*/ 551710 h 2731694"/>
                <a:gd name="connsiteX28" fmla="*/ 1703174 w 1744918"/>
                <a:gd name="connsiteY28" fmla="*/ 509791 h 2731694"/>
                <a:gd name="connsiteX29" fmla="*/ 1711009 w 1744918"/>
                <a:gd name="connsiteY29" fmla="*/ 633981 h 2731694"/>
                <a:gd name="connsiteX30" fmla="*/ 1743917 w 1744918"/>
                <a:gd name="connsiteY30" fmla="*/ 795782 h 2731694"/>
                <a:gd name="connsiteX31" fmla="*/ 1721978 w 1744918"/>
                <a:gd name="connsiteY31" fmla="*/ 957973 h 2731694"/>
                <a:gd name="connsiteX32" fmla="*/ 1660862 w 1744918"/>
                <a:gd name="connsiteY32" fmla="*/ 1311348 h 2731694"/>
                <a:gd name="connsiteX33" fmla="*/ 1618552 w 1744918"/>
                <a:gd name="connsiteY33" fmla="*/ 1567565 h 2731694"/>
                <a:gd name="connsiteX34" fmla="*/ 1597396 w 1744918"/>
                <a:gd name="connsiteY34" fmla="*/ 1695673 h 2731694"/>
                <a:gd name="connsiteX35" fmla="*/ 1632907 w 1744918"/>
                <a:gd name="connsiteY35" fmla="*/ 2725471 h 2731694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597396 w 1744918"/>
                <a:gd name="connsiteY34" fmla="*/ 1695673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635379 w 1744918"/>
                <a:gd name="connsiteY34" fmla="*/ 2097660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44918" h="2735151">
                  <a:moveTo>
                    <a:pt x="1632907" y="2725471"/>
                  </a:moveTo>
                  <a:cubicBezTo>
                    <a:pt x="1526672" y="2744015"/>
                    <a:pt x="1236479" y="2732029"/>
                    <a:pt x="966320" y="2721693"/>
                  </a:cubicBezTo>
                  <a:cubicBezTo>
                    <a:pt x="985769" y="2576131"/>
                    <a:pt x="1012366" y="2295444"/>
                    <a:pt x="1012095" y="2124310"/>
                  </a:cubicBezTo>
                  <a:cubicBezTo>
                    <a:pt x="1002328" y="2019646"/>
                    <a:pt x="986532" y="1782085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lnTo>
                    <a:pt x="1660862" y="1311348"/>
                  </a:lnTo>
                  <a:cubicBezTo>
                    <a:pt x="1646367" y="1396754"/>
                    <a:pt x="1632655" y="1482159"/>
                    <a:pt x="1618552" y="1567565"/>
                  </a:cubicBezTo>
                  <a:lnTo>
                    <a:pt x="1635379" y="2097660"/>
                  </a:lnTo>
                  <a:cubicBezTo>
                    <a:pt x="1631461" y="2125084"/>
                    <a:pt x="1657196" y="2704707"/>
                    <a:pt x="1632907" y="2725471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8F608CF-34A4-4329-8084-2D6BC22717B6}"/>
                </a:ext>
              </a:extLst>
            </p:cNvPr>
            <p:cNvSpPr/>
            <p:nvPr/>
          </p:nvSpPr>
          <p:spPr>
            <a:xfrm>
              <a:off x="4822554" y="3031724"/>
              <a:ext cx="2364041" cy="3683963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  <a:gd name="connsiteX0" fmla="*/ 782411 w 1722566"/>
                <a:gd name="connsiteY0" fmla="*/ 1769183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2411 w 1722566"/>
                <a:gd name="connsiteY44" fmla="*/ 1769183 h 2684332"/>
                <a:gd name="connsiteX0" fmla="*/ 788742 w 1722566"/>
                <a:gd name="connsiteY0" fmla="*/ 1930611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715750"/>
                <a:gd name="connsiteX1" fmla="*/ 795819 w 1722566"/>
                <a:gd name="connsiteY1" fmla="*/ 2260188 h 2715750"/>
                <a:gd name="connsiteX2" fmla="*/ 876181 w 1722566"/>
                <a:gd name="connsiteY2" fmla="*/ 2684333 h 2715750"/>
                <a:gd name="connsiteX3" fmla="*/ 393598 w 1722566"/>
                <a:gd name="connsiteY3" fmla="*/ 2684332 h 2715750"/>
                <a:gd name="connsiteX4" fmla="*/ 283690 w 1722566"/>
                <a:gd name="connsiteY4" fmla="*/ 1751553 h 2715750"/>
                <a:gd name="connsiteX5" fmla="*/ 215130 w 1722566"/>
                <a:gd name="connsiteY5" fmla="*/ 1500821 h 2715750"/>
                <a:gd name="connsiteX6" fmla="*/ 35309 w 1722566"/>
                <a:gd name="connsiteY6" fmla="*/ 852445 h 2715750"/>
                <a:gd name="connsiteX7" fmla="*/ 4751 w 1722566"/>
                <a:gd name="connsiteY7" fmla="*/ 753720 h 2715750"/>
                <a:gd name="connsiteX8" fmla="*/ 50 w 1722566"/>
                <a:gd name="connsiteY8" fmla="*/ 725904 h 2715750"/>
                <a:gd name="connsiteX9" fmla="*/ 50 w 1722566"/>
                <a:gd name="connsiteY9" fmla="*/ 482224 h 2715750"/>
                <a:gd name="connsiteX10" fmla="*/ 1617 w 1722566"/>
                <a:gd name="connsiteY10" fmla="*/ 467337 h 2715750"/>
                <a:gd name="connsiteX11" fmla="*/ 15329 w 1722566"/>
                <a:gd name="connsiteY11" fmla="*/ 466945 h 2715750"/>
                <a:gd name="connsiteX12" fmla="*/ 34525 w 1722566"/>
                <a:gd name="connsiteY12" fmla="*/ 484183 h 2715750"/>
                <a:gd name="connsiteX13" fmla="*/ 158324 w 1722566"/>
                <a:gd name="connsiteY13" fmla="*/ 602497 h 2715750"/>
                <a:gd name="connsiteX14" fmla="*/ 184181 w 1722566"/>
                <a:gd name="connsiteY14" fmla="*/ 631488 h 2715750"/>
                <a:gd name="connsiteX15" fmla="*/ 214739 w 1722566"/>
                <a:gd name="connsiteY15" fmla="*/ 624828 h 2715750"/>
                <a:gd name="connsiteX16" fmla="*/ 316598 w 1722566"/>
                <a:gd name="connsiteY16" fmla="*/ 603281 h 2715750"/>
                <a:gd name="connsiteX17" fmla="*/ 494461 w 1722566"/>
                <a:gd name="connsiteY17" fmla="*/ 579383 h 2715750"/>
                <a:gd name="connsiteX18" fmla="*/ 634714 w 1722566"/>
                <a:gd name="connsiteY18" fmla="*/ 540598 h 2715750"/>
                <a:gd name="connsiteX19" fmla="*/ 749894 w 1722566"/>
                <a:gd name="connsiteY19" fmla="*/ 584084 h 2715750"/>
                <a:gd name="connsiteX20" fmla="*/ 801215 w 1722566"/>
                <a:gd name="connsiteY20" fmla="*/ 721203 h 2715750"/>
                <a:gd name="connsiteX21" fmla="*/ 805525 w 1722566"/>
                <a:gd name="connsiteY21" fmla="*/ 738441 h 2715750"/>
                <a:gd name="connsiteX22" fmla="*/ 828247 w 1722566"/>
                <a:gd name="connsiteY22" fmla="*/ 761947 h 2715750"/>
                <a:gd name="connsiteX23" fmla="*/ 892106 w 1722566"/>
                <a:gd name="connsiteY23" fmla="*/ 799165 h 2715750"/>
                <a:gd name="connsiteX24" fmla="*/ 929715 w 1722566"/>
                <a:gd name="connsiteY24" fmla="*/ 808959 h 2715750"/>
                <a:gd name="connsiteX25" fmla="*/ 951654 w 1722566"/>
                <a:gd name="connsiteY25" fmla="*/ 800732 h 2715750"/>
                <a:gd name="connsiteX26" fmla="*/ 936375 w 1722566"/>
                <a:gd name="connsiteY26" fmla="*/ 781927 h 2715750"/>
                <a:gd name="connsiteX27" fmla="*/ 744801 w 1722566"/>
                <a:gd name="connsiteY27" fmla="*/ 493194 h 2715750"/>
                <a:gd name="connsiteX28" fmla="*/ 619043 w 1722566"/>
                <a:gd name="connsiteY28" fmla="*/ 278505 h 2715750"/>
                <a:gd name="connsiteX29" fmla="*/ 632363 w 1722566"/>
                <a:gd name="connsiteY29" fmla="*/ 248731 h 2715750"/>
                <a:gd name="connsiteX30" fmla="*/ 821196 w 1722566"/>
                <a:gd name="connsiteY30" fmla="*/ 168418 h 2715750"/>
                <a:gd name="connsiteX31" fmla="*/ 884270 w 1722566"/>
                <a:gd name="connsiteY31" fmla="*/ 53238 h 2715750"/>
                <a:gd name="connsiteX32" fmla="*/ 913261 w 1722566"/>
                <a:gd name="connsiteY32" fmla="*/ 9752 h 2715750"/>
                <a:gd name="connsiteX33" fmla="*/ 971634 w 1722566"/>
                <a:gd name="connsiteY33" fmla="*/ 64991 h 2715750"/>
                <a:gd name="connsiteX34" fmla="*/ 1198077 w 1722566"/>
                <a:gd name="connsiteY34" fmla="*/ 294567 h 2715750"/>
                <a:gd name="connsiteX35" fmla="*/ 1428828 w 1722566"/>
                <a:gd name="connsiteY35" fmla="*/ 554701 h 2715750"/>
                <a:gd name="connsiteX36" fmla="*/ 1704632 w 1722566"/>
                <a:gd name="connsiteY36" fmla="*/ 927665 h 2715750"/>
                <a:gd name="connsiteX37" fmla="*/ 1718736 w 1722566"/>
                <a:gd name="connsiteY37" fmla="*/ 1061649 h 2715750"/>
                <a:gd name="connsiteX38" fmla="*/ 1661930 w 1722566"/>
                <a:gd name="connsiteY38" fmla="*/ 1210521 h 2715750"/>
                <a:gd name="connsiteX39" fmla="*/ 1510707 w 1722566"/>
                <a:gd name="connsiteY39" fmla="*/ 1304545 h 2715750"/>
                <a:gd name="connsiteX40" fmla="*/ 1153807 w 1722566"/>
                <a:gd name="connsiteY40" fmla="*/ 1446366 h 2715750"/>
                <a:gd name="connsiteX41" fmla="*/ 968500 w 1722566"/>
                <a:gd name="connsiteY41" fmla="*/ 1505914 h 2715750"/>
                <a:gd name="connsiteX42" fmla="*/ 817670 w 1722566"/>
                <a:gd name="connsiteY42" fmla="*/ 1537256 h 2715750"/>
                <a:gd name="connsiteX43" fmla="*/ 791029 w 1722566"/>
                <a:gd name="connsiteY43" fmla="*/ 1627362 h 2715750"/>
                <a:gd name="connsiteX44" fmla="*/ 788742 w 1722566"/>
                <a:gd name="connsiteY44" fmla="*/ 1930611 h 2715750"/>
                <a:gd name="connsiteX0" fmla="*/ 788742 w 1722566"/>
                <a:gd name="connsiteY0" fmla="*/ 1930611 h 2689022"/>
                <a:gd name="connsiteX1" fmla="*/ 795819 w 1722566"/>
                <a:gd name="connsiteY1" fmla="*/ 2260188 h 2689022"/>
                <a:gd name="connsiteX2" fmla="*/ 876181 w 1722566"/>
                <a:gd name="connsiteY2" fmla="*/ 2684333 h 2689022"/>
                <a:gd name="connsiteX3" fmla="*/ 393598 w 1722566"/>
                <a:gd name="connsiteY3" fmla="*/ 2684332 h 2689022"/>
                <a:gd name="connsiteX4" fmla="*/ 283690 w 1722566"/>
                <a:gd name="connsiteY4" fmla="*/ 1751553 h 2689022"/>
                <a:gd name="connsiteX5" fmla="*/ 215130 w 1722566"/>
                <a:gd name="connsiteY5" fmla="*/ 1500821 h 2689022"/>
                <a:gd name="connsiteX6" fmla="*/ 35309 w 1722566"/>
                <a:gd name="connsiteY6" fmla="*/ 852445 h 2689022"/>
                <a:gd name="connsiteX7" fmla="*/ 4751 w 1722566"/>
                <a:gd name="connsiteY7" fmla="*/ 753720 h 2689022"/>
                <a:gd name="connsiteX8" fmla="*/ 50 w 1722566"/>
                <a:gd name="connsiteY8" fmla="*/ 725904 h 2689022"/>
                <a:gd name="connsiteX9" fmla="*/ 50 w 1722566"/>
                <a:gd name="connsiteY9" fmla="*/ 482224 h 2689022"/>
                <a:gd name="connsiteX10" fmla="*/ 1617 w 1722566"/>
                <a:gd name="connsiteY10" fmla="*/ 467337 h 2689022"/>
                <a:gd name="connsiteX11" fmla="*/ 15329 w 1722566"/>
                <a:gd name="connsiteY11" fmla="*/ 466945 h 2689022"/>
                <a:gd name="connsiteX12" fmla="*/ 34525 w 1722566"/>
                <a:gd name="connsiteY12" fmla="*/ 484183 h 2689022"/>
                <a:gd name="connsiteX13" fmla="*/ 158324 w 1722566"/>
                <a:gd name="connsiteY13" fmla="*/ 602497 h 2689022"/>
                <a:gd name="connsiteX14" fmla="*/ 184181 w 1722566"/>
                <a:gd name="connsiteY14" fmla="*/ 631488 h 2689022"/>
                <a:gd name="connsiteX15" fmla="*/ 214739 w 1722566"/>
                <a:gd name="connsiteY15" fmla="*/ 624828 h 2689022"/>
                <a:gd name="connsiteX16" fmla="*/ 316598 w 1722566"/>
                <a:gd name="connsiteY16" fmla="*/ 603281 h 2689022"/>
                <a:gd name="connsiteX17" fmla="*/ 494461 w 1722566"/>
                <a:gd name="connsiteY17" fmla="*/ 579383 h 2689022"/>
                <a:gd name="connsiteX18" fmla="*/ 634714 w 1722566"/>
                <a:gd name="connsiteY18" fmla="*/ 540598 h 2689022"/>
                <a:gd name="connsiteX19" fmla="*/ 749894 w 1722566"/>
                <a:gd name="connsiteY19" fmla="*/ 584084 h 2689022"/>
                <a:gd name="connsiteX20" fmla="*/ 801215 w 1722566"/>
                <a:gd name="connsiteY20" fmla="*/ 721203 h 2689022"/>
                <a:gd name="connsiteX21" fmla="*/ 805525 w 1722566"/>
                <a:gd name="connsiteY21" fmla="*/ 738441 h 2689022"/>
                <a:gd name="connsiteX22" fmla="*/ 828247 w 1722566"/>
                <a:gd name="connsiteY22" fmla="*/ 761947 h 2689022"/>
                <a:gd name="connsiteX23" fmla="*/ 892106 w 1722566"/>
                <a:gd name="connsiteY23" fmla="*/ 799165 h 2689022"/>
                <a:gd name="connsiteX24" fmla="*/ 929715 w 1722566"/>
                <a:gd name="connsiteY24" fmla="*/ 808959 h 2689022"/>
                <a:gd name="connsiteX25" fmla="*/ 951654 w 1722566"/>
                <a:gd name="connsiteY25" fmla="*/ 800732 h 2689022"/>
                <a:gd name="connsiteX26" fmla="*/ 936375 w 1722566"/>
                <a:gd name="connsiteY26" fmla="*/ 781927 h 2689022"/>
                <a:gd name="connsiteX27" fmla="*/ 744801 w 1722566"/>
                <a:gd name="connsiteY27" fmla="*/ 493194 h 2689022"/>
                <a:gd name="connsiteX28" fmla="*/ 619043 w 1722566"/>
                <a:gd name="connsiteY28" fmla="*/ 278505 h 2689022"/>
                <a:gd name="connsiteX29" fmla="*/ 632363 w 1722566"/>
                <a:gd name="connsiteY29" fmla="*/ 248731 h 2689022"/>
                <a:gd name="connsiteX30" fmla="*/ 821196 w 1722566"/>
                <a:gd name="connsiteY30" fmla="*/ 168418 h 2689022"/>
                <a:gd name="connsiteX31" fmla="*/ 884270 w 1722566"/>
                <a:gd name="connsiteY31" fmla="*/ 53238 h 2689022"/>
                <a:gd name="connsiteX32" fmla="*/ 913261 w 1722566"/>
                <a:gd name="connsiteY32" fmla="*/ 9752 h 2689022"/>
                <a:gd name="connsiteX33" fmla="*/ 971634 w 1722566"/>
                <a:gd name="connsiteY33" fmla="*/ 64991 h 2689022"/>
                <a:gd name="connsiteX34" fmla="*/ 1198077 w 1722566"/>
                <a:gd name="connsiteY34" fmla="*/ 294567 h 2689022"/>
                <a:gd name="connsiteX35" fmla="*/ 1428828 w 1722566"/>
                <a:gd name="connsiteY35" fmla="*/ 554701 h 2689022"/>
                <a:gd name="connsiteX36" fmla="*/ 1704632 w 1722566"/>
                <a:gd name="connsiteY36" fmla="*/ 927665 h 2689022"/>
                <a:gd name="connsiteX37" fmla="*/ 1718736 w 1722566"/>
                <a:gd name="connsiteY37" fmla="*/ 1061649 h 2689022"/>
                <a:gd name="connsiteX38" fmla="*/ 1661930 w 1722566"/>
                <a:gd name="connsiteY38" fmla="*/ 1210521 h 2689022"/>
                <a:gd name="connsiteX39" fmla="*/ 1510707 w 1722566"/>
                <a:gd name="connsiteY39" fmla="*/ 1304545 h 2689022"/>
                <a:gd name="connsiteX40" fmla="*/ 1153807 w 1722566"/>
                <a:gd name="connsiteY40" fmla="*/ 1446366 h 2689022"/>
                <a:gd name="connsiteX41" fmla="*/ 968500 w 1722566"/>
                <a:gd name="connsiteY41" fmla="*/ 1505914 h 2689022"/>
                <a:gd name="connsiteX42" fmla="*/ 817670 w 1722566"/>
                <a:gd name="connsiteY42" fmla="*/ 1537256 h 2689022"/>
                <a:gd name="connsiteX43" fmla="*/ 791029 w 1722566"/>
                <a:gd name="connsiteY43" fmla="*/ 1627362 h 2689022"/>
                <a:gd name="connsiteX44" fmla="*/ 788742 w 1722566"/>
                <a:gd name="connsiteY44" fmla="*/ 1930611 h 2689022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684333"/>
                <a:gd name="connsiteX1" fmla="*/ 795819 w 1722566"/>
                <a:gd name="connsiteY1" fmla="*/ 2260188 h 2684333"/>
                <a:gd name="connsiteX2" fmla="*/ 876181 w 1722566"/>
                <a:gd name="connsiteY2" fmla="*/ 2684333 h 2684333"/>
                <a:gd name="connsiteX3" fmla="*/ 393598 w 1722566"/>
                <a:gd name="connsiteY3" fmla="*/ 2684332 h 2684333"/>
                <a:gd name="connsiteX4" fmla="*/ 283690 w 1722566"/>
                <a:gd name="connsiteY4" fmla="*/ 1751553 h 2684333"/>
                <a:gd name="connsiteX5" fmla="*/ 215130 w 1722566"/>
                <a:gd name="connsiteY5" fmla="*/ 1500821 h 2684333"/>
                <a:gd name="connsiteX6" fmla="*/ 35309 w 1722566"/>
                <a:gd name="connsiteY6" fmla="*/ 852445 h 2684333"/>
                <a:gd name="connsiteX7" fmla="*/ 4751 w 1722566"/>
                <a:gd name="connsiteY7" fmla="*/ 753720 h 2684333"/>
                <a:gd name="connsiteX8" fmla="*/ 50 w 1722566"/>
                <a:gd name="connsiteY8" fmla="*/ 725904 h 2684333"/>
                <a:gd name="connsiteX9" fmla="*/ 50 w 1722566"/>
                <a:gd name="connsiteY9" fmla="*/ 482224 h 2684333"/>
                <a:gd name="connsiteX10" fmla="*/ 1617 w 1722566"/>
                <a:gd name="connsiteY10" fmla="*/ 467337 h 2684333"/>
                <a:gd name="connsiteX11" fmla="*/ 15329 w 1722566"/>
                <a:gd name="connsiteY11" fmla="*/ 466945 h 2684333"/>
                <a:gd name="connsiteX12" fmla="*/ 34525 w 1722566"/>
                <a:gd name="connsiteY12" fmla="*/ 484183 h 2684333"/>
                <a:gd name="connsiteX13" fmla="*/ 158324 w 1722566"/>
                <a:gd name="connsiteY13" fmla="*/ 602497 h 2684333"/>
                <a:gd name="connsiteX14" fmla="*/ 184181 w 1722566"/>
                <a:gd name="connsiteY14" fmla="*/ 631488 h 2684333"/>
                <a:gd name="connsiteX15" fmla="*/ 214739 w 1722566"/>
                <a:gd name="connsiteY15" fmla="*/ 624828 h 2684333"/>
                <a:gd name="connsiteX16" fmla="*/ 316598 w 1722566"/>
                <a:gd name="connsiteY16" fmla="*/ 603281 h 2684333"/>
                <a:gd name="connsiteX17" fmla="*/ 494461 w 1722566"/>
                <a:gd name="connsiteY17" fmla="*/ 579383 h 2684333"/>
                <a:gd name="connsiteX18" fmla="*/ 634714 w 1722566"/>
                <a:gd name="connsiteY18" fmla="*/ 540598 h 2684333"/>
                <a:gd name="connsiteX19" fmla="*/ 749894 w 1722566"/>
                <a:gd name="connsiteY19" fmla="*/ 584084 h 2684333"/>
                <a:gd name="connsiteX20" fmla="*/ 801215 w 1722566"/>
                <a:gd name="connsiteY20" fmla="*/ 721203 h 2684333"/>
                <a:gd name="connsiteX21" fmla="*/ 805525 w 1722566"/>
                <a:gd name="connsiteY21" fmla="*/ 738441 h 2684333"/>
                <a:gd name="connsiteX22" fmla="*/ 828247 w 1722566"/>
                <a:gd name="connsiteY22" fmla="*/ 761947 h 2684333"/>
                <a:gd name="connsiteX23" fmla="*/ 892106 w 1722566"/>
                <a:gd name="connsiteY23" fmla="*/ 799165 h 2684333"/>
                <a:gd name="connsiteX24" fmla="*/ 929715 w 1722566"/>
                <a:gd name="connsiteY24" fmla="*/ 808959 h 2684333"/>
                <a:gd name="connsiteX25" fmla="*/ 951654 w 1722566"/>
                <a:gd name="connsiteY25" fmla="*/ 800732 h 2684333"/>
                <a:gd name="connsiteX26" fmla="*/ 936375 w 1722566"/>
                <a:gd name="connsiteY26" fmla="*/ 781927 h 2684333"/>
                <a:gd name="connsiteX27" fmla="*/ 744801 w 1722566"/>
                <a:gd name="connsiteY27" fmla="*/ 493194 h 2684333"/>
                <a:gd name="connsiteX28" fmla="*/ 619043 w 1722566"/>
                <a:gd name="connsiteY28" fmla="*/ 278505 h 2684333"/>
                <a:gd name="connsiteX29" fmla="*/ 632363 w 1722566"/>
                <a:gd name="connsiteY29" fmla="*/ 248731 h 2684333"/>
                <a:gd name="connsiteX30" fmla="*/ 821196 w 1722566"/>
                <a:gd name="connsiteY30" fmla="*/ 168418 h 2684333"/>
                <a:gd name="connsiteX31" fmla="*/ 884270 w 1722566"/>
                <a:gd name="connsiteY31" fmla="*/ 53238 h 2684333"/>
                <a:gd name="connsiteX32" fmla="*/ 913261 w 1722566"/>
                <a:gd name="connsiteY32" fmla="*/ 9752 h 2684333"/>
                <a:gd name="connsiteX33" fmla="*/ 971634 w 1722566"/>
                <a:gd name="connsiteY33" fmla="*/ 64991 h 2684333"/>
                <a:gd name="connsiteX34" fmla="*/ 1198077 w 1722566"/>
                <a:gd name="connsiteY34" fmla="*/ 294567 h 2684333"/>
                <a:gd name="connsiteX35" fmla="*/ 1428828 w 1722566"/>
                <a:gd name="connsiteY35" fmla="*/ 554701 h 2684333"/>
                <a:gd name="connsiteX36" fmla="*/ 1704632 w 1722566"/>
                <a:gd name="connsiteY36" fmla="*/ 927665 h 2684333"/>
                <a:gd name="connsiteX37" fmla="*/ 1718736 w 1722566"/>
                <a:gd name="connsiteY37" fmla="*/ 1061649 h 2684333"/>
                <a:gd name="connsiteX38" fmla="*/ 1661930 w 1722566"/>
                <a:gd name="connsiteY38" fmla="*/ 1210521 h 2684333"/>
                <a:gd name="connsiteX39" fmla="*/ 1510707 w 1722566"/>
                <a:gd name="connsiteY39" fmla="*/ 1304545 h 2684333"/>
                <a:gd name="connsiteX40" fmla="*/ 1153807 w 1722566"/>
                <a:gd name="connsiteY40" fmla="*/ 1446366 h 2684333"/>
                <a:gd name="connsiteX41" fmla="*/ 968500 w 1722566"/>
                <a:gd name="connsiteY41" fmla="*/ 1505914 h 2684333"/>
                <a:gd name="connsiteX42" fmla="*/ 817670 w 1722566"/>
                <a:gd name="connsiteY42" fmla="*/ 1537256 h 2684333"/>
                <a:gd name="connsiteX43" fmla="*/ 791029 w 1722566"/>
                <a:gd name="connsiteY43" fmla="*/ 1627362 h 2684333"/>
                <a:gd name="connsiteX44" fmla="*/ 788742 w 1722566"/>
                <a:gd name="connsiteY44" fmla="*/ 1930611 h 2684333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66585 w 1722566"/>
                <a:gd name="connsiteY0" fmla="*/ 1974925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66585 w 1722566"/>
                <a:gd name="connsiteY44" fmla="*/ 1974925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788742 w 1722566"/>
                <a:gd name="connsiteY0" fmla="*/ 196543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65430 h 268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22566" h="2684332">
                  <a:moveTo>
                    <a:pt x="788742" y="1965430"/>
                  </a:moveTo>
                  <a:cubicBezTo>
                    <a:pt x="787268" y="2103823"/>
                    <a:pt x="791797" y="2141426"/>
                    <a:pt x="795819" y="2260188"/>
                  </a:cubicBezTo>
                  <a:cubicBezTo>
                    <a:pt x="799841" y="2378950"/>
                    <a:pt x="805512" y="2559162"/>
                    <a:pt x="812876" y="2678002"/>
                  </a:cubicBezTo>
                  <a:lnTo>
                    <a:pt x="393598" y="2684332"/>
                  </a:lnTo>
                  <a:cubicBezTo>
                    <a:pt x="387721" y="2679631"/>
                    <a:pt x="285257" y="1758213"/>
                    <a:pt x="283690" y="1751553"/>
                  </a:cubicBezTo>
                  <a:cubicBezTo>
                    <a:pt x="260575" y="1668106"/>
                    <a:pt x="238245" y="1584268"/>
                    <a:pt x="215130" y="1500821"/>
                  </a:cubicBezTo>
                  <a:cubicBezTo>
                    <a:pt x="155582" y="1284565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lnTo>
                    <a:pt x="50" y="482224"/>
                  </a:ln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lnTo>
                    <a:pt x="494461" y="579383"/>
                  </a:ln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777460" y="1838191"/>
                    <a:pt x="788742" y="19654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F1FD49E-2F52-4972-8FB7-11C3AE59ABF1}"/>
                </a:ext>
              </a:extLst>
            </p:cNvPr>
            <p:cNvSpPr/>
            <p:nvPr/>
          </p:nvSpPr>
          <p:spPr>
            <a:xfrm>
              <a:off x="2696175" y="2808820"/>
              <a:ext cx="553790" cy="516153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72DF299-EF29-4E1B-9AF8-8E30B5A83323}"/>
                </a:ext>
              </a:extLst>
            </p:cNvPr>
            <p:cNvSpPr/>
            <p:nvPr/>
          </p:nvSpPr>
          <p:spPr>
            <a:xfrm>
              <a:off x="5563487" y="2923651"/>
              <a:ext cx="478518" cy="451634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5C97EEE-FF89-4F3A-A027-8458B65F691A}"/>
                </a:ext>
              </a:extLst>
            </p:cNvPr>
            <p:cNvSpPr/>
            <p:nvPr/>
          </p:nvSpPr>
          <p:spPr>
            <a:xfrm>
              <a:off x="4045703" y="1845050"/>
              <a:ext cx="5377" cy="5377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E1AC69B-62ED-48DF-A93D-8FFEA283B429}"/>
                </a:ext>
              </a:extLst>
            </p:cNvPr>
            <p:cNvSpPr/>
            <p:nvPr/>
          </p:nvSpPr>
          <p:spPr>
            <a:xfrm>
              <a:off x="3919830" y="3217011"/>
              <a:ext cx="919399" cy="602179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B64EBEB-E90A-4F62-B4B3-986A96C9401E}"/>
                </a:ext>
              </a:extLst>
            </p:cNvPr>
            <p:cNvSpPr/>
            <p:nvPr/>
          </p:nvSpPr>
          <p:spPr>
            <a:xfrm>
              <a:off x="4874237" y="2316577"/>
              <a:ext cx="311842" cy="365609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548BC75-DF85-4C72-87D4-C409A14A94D8}"/>
                </a:ext>
              </a:extLst>
            </p:cNvPr>
            <p:cNvSpPr/>
            <p:nvPr/>
          </p:nvSpPr>
          <p:spPr>
            <a:xfrm>
              <a:off x="3538688" y="2331633"/>
              <a:ext cx="80649" cy="225818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7BD4980-C75A-4383-A991-7289EE8F9DC7}"/>
                </a:ext>
              </a:extLst>
            </p:cNvPr>
            <p:cNvSpPr/>
            <p:nvPr/>
          </p:nvSpPr>
          <p:spPr>
            <a:xfrm>
              <a:off x="3577259" y="1868120"/>
              <a:ext cx="1553839" cy="655946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7AF53FF-30A6-492C-9F33-3F3BEE6C54C5}"/>
                </a:ext>
              </a:extLst>
            </p:cNvPr>
            <p:cNvSpPr/>
            <p:nvPr/>
          </p:nvSpPr>
          <p:spPr>
            <a:xfrm>
              <a:off x="3637619" y="1991293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D636053-8484-46DD-A7C2-DE10398B5A3F}"/>
                </a:ext>
              </a:extLst>
            </p:cNvPr>
            <p:cNvSpPr/>
            <p:nvPr/>
          </p:nvSpPr>
          <p:spPr>
            <a:xfrm>
              <a:off x="4691970" y="1943441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F713711-DC01-411C-A6EC-EB453D6A6343}"/>
                </a:ext>
              </a:extLst>
            </p:cNvPr>
            <p:cNvSpPr/>
            <p:nvPr/>
          </p:nvSpPr>
          <p:spPr>
            <a:xfrm>
              <a:off x="3796426" y="3532764"/>
              <a:ext cx="1553265" cy="3199717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  <a:gd name="connsiteX0" fmla="*/ 886613 w 1061343"/>
                <a:gd name="connsiteY0" fmla="*/ 763556 h 2318072"/>
                <a:gd name="connsiteX1" fmla="*/ 774568 w 1061343"/>
                <a:gd name="connsiteY1" fmla="*/ 377665 h 2318072"/>
                <a:gd name="connsiteX2" fmla="*/ 773392 w 1061343"/>
                <a:gd name="connsiteY2" fmla="*/ 364344 h 2318072"/>
                <a:gd name="connsiteX3" fmla="*/ 773392 w 1061343"/>
                <a:gd name="connsiteY3" fmla="*/ 209204 h 2318072"/>
                <a:gd name="connsiteX4" fmla="*/ 774176 w 1061343"/>
                <a:gd name="connsiteY4" fmla="*/ 99117 h 2318072"/>
                <a:gd name="connsiteX5" fmla="*/ 776526 w 1061343"/>
                <a:gd name="connsiteY5" fmla="*/ 63075 h 2318072"/>
                <a:gd name="connsiteX6" fmla="*/ 772217 w 1061343"/>
                <a:gd name="connsiteY6" fmla="*/ 46620 h 2318072"/>
                <a:gd name="connsiteX7" fmla="*/ 738133 w 1061343"/>
                <a:gd name="connsiteY7" fmla="*/ 14104 h 2318072"/>
                <a:gd name="connsiteX8" fmla="*/ 729123 w 1061343"/>
                <a:gd name="connsiteY8" fmla="*/ 24290 h 2318072"/>
                <a:gd name="connsiteX9" fmla="*/ 723638 w 1061343"/>
                <a:gd name="connsiteY9" fmla="*/ 50930 h 2318072"/>
                <a:gd name="connsiteX10" fmla="*/ 688379 w 1061343"/>
                <a:gd name="connsiteY10" fmla="*/ 101860 h 2318072"/>
                <a:gd name="connsiteX11" fmla="*/ 554786 w 1061343"/>
                <a:gd name="connsiteY11" fmla="*/ 184523 h 2318072"/>
                <a:gd name="connsiteX12" fmla="*/ 545775 w 1061343"/>
                <a:gd name="connsiteY12" fmla="*/ 191183 h 2318072"/>
                <a:gd name="connsiteX13" fmla="*/ 526578 w 1061343"/>
                <a:gd name="connsiteY13" fmla="*/ 205678 h 2318072"/>
                <a:gd name="connsiteX14" fmla="*/ 492495 w 1061343"/>
                <a:gd name="connsiteY14" fmla="*/ 208812 h 2318072"/>
                <a:gd name="connsiteX15" fmla="*/ 487010 w 1061343"/>
                <a:gd name="connsiteY15" fmla="*/ 202152 h 2318072"/>
                <a:gd name="connsiteX16" fmla="*/ 459194 w 1061343"/>
                <a:gd name="connsiteY16" fmla="*/ 189224 h 2318072"/>
                <a:gd name="connsiteX17" fmla="*/ 438822 w 1061343"/>
                <a:gd name="connsiteY17" fmla="*/ 179822 h 2318072"/>
                <a:gd name="connsiteX18" fmla="*/ 375748 w 1061343"/>
                <a:gd name="connsiteY18" fmla="*/ 147697 h 2318072"/>
                <a:gd name="connsiteX19" fmla="*/ 372222 w 1061343"/>
                <a:gd name="connsiteY19" fmla="*/ 146130 h 2318072"/>
                <a:gd name="connsiteX20" fmla="*/ 360861 w 1061343"/>
                <a:gd name="connsiteY20" fmla="*/ 139469 h 2318072"/>
                <a:gd name="connsiteX21" fmla="*/ 209246 w 1061343"/>
                <a:gd name="connsiteY21" fmla="*/ 64250 h 2318072"/>
                <a:gd name="connsiteX22" fmla="*/ 153223 w 1061343"/>
                <a:gd name="connsiteY22" fmla="*/ 36435 h 2318072"/>
                <a:gd name="connsiteX23" fmla="*/ 138728 w 1061343"/>
                <a:gd name="connsiteY23" fmla="*/ 18021 h 2318072"/>
                <a:gd name="connsiteX24" fmla="*/ 130893 w 1061343"/>
                <a:gd name="connsiteY24" fmla="*/ 0 h 2318072"/>
                <a:gd name="connsiteX25" fmla="*/ 109737 w 1061343"/>
                <a:gd name="connsiteY25" fmla="*/ 24681 h 2318072"/>
                <a:gd name="connsiteX26" fmla="*/ 100726 w 1061343"/>
                <a:gd name="connsiteY26" fmla="*/ 81880 h 2318072"/>
                <a:gd name="connsiteX27" fmla="*/ 100726 w 1061343"/>
                <a:gd name="connsiteY27" fmla="*/ 103035 h 2318072"/>
                <a:gd name="connsiteX28" fmla="*/ 97984 w 1061343"/>
                <a:gd name="connsiteY28" fmla="*/ 121840 h 2318072"/>
                <a:gd name="connsiteX29" fmla="*/ 92891 w 1061343"/>
                <a:gd name="connsiteY29" fmla="*/ 167285 h 2318072"/>
                <a:gd name="connsiteX30" fmla="*/ 134419 w 1061343"/>
                <a:gd name="connsiteY30" fmla="*/ 363561 h 2318072"/>
                <a:gd name="connsiteX31" fmla="*/ 142254 w 1061343"/>
                <a:gd name="connsiteY31" fmla="*/ 408614 h 2318072"/>
                <a:gd name="connsiteX32" fmla="*/ 95634 w 1061343"/>
                <a:gd name="connsiteY32" fmla="*/ 680110 h 2318072"/>
                <a:gd name="connsiteX33" fmla="*/ 47838 w 1061343"/>
                <a:gd name="connsiteY33" fmla="*/ 958265 h 2318072"/>
                <a:gd name="connsiteX34" fmla="*/ 42 w 1061343"/>
                <a:gd name="connsiteY34" fmla="*/ 1234853 h 2318072"/>
                <a:gd name="connsiteX35" fmla="*/ 37913 w 1061343"/>
                <a:gd name="connsiteY35" fmla="*/ 2318072 h 2318072"/>
                <a:gd name="connsiteX36" fmla="*/ 298569 w 1061343"/>
                <a:gd name="connsiteY36" fmla="*/ 1403313 h 2318072"/>
                <a:gd name="connsiteX37" fmla="*/ 437255 w 1061343"/>
                <a:gd name="connsiteY37" fmla="*/ 1403313 h 2318072"/>
                <a:gd name="connsiteX38" fmla="*/ 747927 w 1061343"/>
                <a:gd name="connsiteY38" fmla="*/ 1403313 h 2318072"/>
                <a:gd name="connsiteX39" fmla="*/ 862715 w 1061343"/>
                <a:gd name="connsiteY39" fmla="*/ 1403313 h 2318072"/>
                <a:gd name="connsiteX40" fmla="*/ 1061342 w 1061343"/>
                <a:gd name="connsiteY40" fmla="*/ 1403313 h 2318072"/>
                <a:gd name="connsiteX41" fmla="*/ 886613 w 1061343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15129 w 1039216"/>
                <a:gd name="connsiteY37" fmla="*/ 1403313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75268 w 1039216"/>
                <a:gd name="connsiteY37" fmla="*/ 1634376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22159"/>
                <a:gd name="connsiteX1" fmla="*/ 752442 w 1039216"/>
                <a:gd name="connsiteY1" fmla="*/ 377665 h 2322159"/>
                <a:gd name="connsiteX2" fmla="*/ 751266 w 1039216"/>
                <a:gd name="connsiteY2" fmla="*/ 364344 h 2322159"/>
                <a:gd name="connsiteX3" fmla="*/ 751266 w 1039216"/>
                <a:gd name="connsiteY3" fmla="*/ 209204 h 2322159"/>
                <a:gd name="connsiteX4" fmla="*/ 752050 w 1039216"/>
                <a:gd name="connsiteY4" fmla="*/ 99117 h 2322159"/>
                <a:gd name="connsiteX5" fmla="*/ 754400 w 1039216"/>
                <a:gd name="connsiteY5" fmla="*/ 63075 h 2322159"/>
                <a:gd name="connsiteX6" fmla="*/ 750091 w 1039216"/>
                <a:gd name="connsiteY6" fmla="*/ 46620 h 2322159"/>
                <a:gd name="connsiteX7" fmla="*/ 716007 w 1039216"/>
                <a:gd name="connsiteY7" fmla="*/ 14104 h 2322159"/>
                <a:gd name="connsiteX8" fmla="*/ 706997 w 1039216"/>
                <a:gd name="connsiteY8" fmla="*/ 24290 h 2322159"/>
                <a:gd name="connsiteX9" fmla="*/ 701512 w 1039216"/>
                <a:gd name="connsiteY9" fmla="*/ 50930 h 2322159"/>
                <a:gd name="connsiteX10" fmla="*/ 666253 w 1039216"/>
                <a:gd name="connsiteY10" fmla="*/ 101860 h 2322159"/>
                <a:gd name="connsiteX11" fmla="*/ 532660 w 1039216"/>
                <a:gd name="connsiteY11" fmla="*/ 184523 h 2322159"/>
                <a:gd name="connsiteX12" fmla="*/ 523649 w 1039216"/>
                <a:gd name="connsiteY12" fmla="*/ 191183 h 2322159"/>
                <a:gd name="connsiteX13" fmla="*/ 504452 w 1039216"/>
                <a:gd name="connsiteY13" fmla="*/ 205678 h 2322159"/>
                <a:gd name="connsiteX14" fmla="*/ 470369 w 1039216"/>
                <a:gd name="connsiteY14" fmla="*/ 208812 h 2322159"/>
                <a:gd name="connsiteX15" fmla="*/ 464884 w 1039216"/>
                <a:gd name="connsiteY15" fmla="*/ 202152 h 2322159"/>
                <a:gd name="connsiteX16" fmla="*/ 437068 w 1039216"/>
                <a:gd name="connsiteY16" fmla="*/ 189224 h 2322159"/>
                <a:gd name="connsiteX17" fmla="*/ 416696 w 1039216"/>
                <a:gd name="connsiteY17" fmla="*/ 179822 h 2322159"/>
                <a:gd name="connsiteX18" fmla="*/ 353622 w 1039216"/>
                <a:gd name="connsiteY18" fmla="*/ 147697 h 2322159"/>
                <a:gd name="connsiteX19" fmla="*/ 350096 w 1039216"/>
                <a:gd name="connsiteY19" fmla="*/ 146130 h 2322159"/>
                <a:gd name="connsiteX20" fmla="*/ 338735 w 1039216"/>
                <a:gd name="connsiteY20" fmla="*/ 139469 h 2322159"/>
                <a:gd name="connsiteX21" fmla="*/ 187120 w 1039216"/>
                <a:gd name="connsiteY21" fmla="*/ 64250 h 2322159"/>
                <a:gd name="connsiteX22" fmla="*/ 131097 w 1039216"/>
                <a:gd name="connsiteY22" fmla="*/ 36435 h 2322159"/>
                <a:gd name="connsiteX23" fmla="*/ 116602 w 1039216"/>
                <a:gd name="connsiteY23" fmla="*/ 18021 h 2322159"/>
                <a:gd name="connsiteX24" fmla="*/ 108767 w 1039216"/>
                <a:gd name="connsiteY24" fmla="*/ 0 h 2322159"/>
                <a:gd name="connsiteX25" fmla="*/ 87611 w 1039216"/>
                <a:gd name="connsiteY25" fmla="*/ 24681 h 2322159"/>
                <a:gd name="connsiteX26" fmla="*/ 78600 w 1039216"/>
                <a:gd name="connsiteY26" fmla="*/ 81880 h 2322159"/>
                <a:gd name="connsiteX27" fmla="*/ 78600 w 1039216"/>
                <a:gd name="connsiteY27" fmla="*/ 103035 h 2322159"/>
                <a:gd name="connsiteX28" fmla="*/ 75858 w 1039216"/>
                <a:gd name="connsiteY28" fmla="*/ 121840 h 2322159"/>
                <a:gd name="connsiteX29" fmla="*/ 70765 w 1039216"/>
                <a:gd name="connsiteY29" fmla="*/ 167285 h 2322159"/>
                <a:gd name="connsiteX30" fmla="*/ 112293 w 1039216"/>
                <a:gd name="connsiteY30" fmla="*/ 363561 h 2322159"/>
                <a:gd name="connsiteX31" fmla="*/ 120128 w 1039216"/>
                <a:gd name="connsiteY31" fmla="*/ 408614 h 2322159"/>
                <a:gd name="connsiteX32" fmla="*/ 73508 w 1039216"/>
                <a:gd name="connsiteY32" fmla="*/ 680110 h 2322159"/>
                <a:gd name="connsiteX33" fmla="*/ 25712 w 1039216"/>
                <a:gd name="connsiteY33" fmla="*/ 958265 h 2322159"/>
                <a:gd name="connsiteX34" fmla="*/ 73 w 1039216"/>
                <a:gd name="connsiteY34" fmla="*/ 1282332 h 2322159"/>
                <a:gd name="connsiteX35" fmla="*/ 15787 w 1039216"/>
                <a:gd name="connsiteY35" fmla="*/ 2318072 h 2322159"/>
                <a:gd name="connsiteX36" fmla="*/ 475268 w 1039216"/>
                <a:gd name="connsiteY36" fmla="*/ 1634376 h 2322159"/>
                <a:gd name="connsiteX37" fmla="*/ 725801 w 1039216"/>
                <a:gd name="connsiteY37" fmla="*/ 1403313 h 2322159"/>
                <a:gd name="connsiteX38" fmla="*/ 840589 w 1039216"/>
                <a:gd name="connsiteY38" fmla="*/ 1403313 h 2322159"/>
                <a:gd name="connsiteX39" fmla="*/ 1039216 w 1039216"/>
                <a:gd name="connsiteY39" fmla="*/ 1403313 h 2322159"/>
                <a:gd name="connsiteX40" fmla="*/ 864487 w 1039216"/>
                <a:gd name="connsiteY40" fmla="*/ 763556 h 2322159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725801 w 1039216"/>
                <a:gd name="connsiteY36" fmla="*/ 1403313 h 2318454"/>
                <a:gd name="connsiteX37" fmla="*/ 840589 w 1039216"/>
                <a:gd name="connsiteY37" fmla="*/ 1403313 h 2318454"/>
                <a:gd name="connsiteX38" fmla="*/ 1039216 w 1039216"/>
                <a:gd name="connsiteY38" fmla="*/ 1403313 h 2318454"/>
                <a:gd name="connsiteX39" fmla="*/ 864487 w 1039216"/>
                <a:gd name="connsiteY39" fmla="*/ 763556 h 2318454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840589 w 1039216"/>
                <a:gd name="connsiteY36" fmla="*/ 1403313 h 2318454"/>
                <a:gd name="connsiteX37" fmla="*/ 1039216 w 1039216"/>
                <a:gd name="connsiteY37" fmla="*/ 1403313 h 2318454"/>
                <a:gd name="connsiteX38" fmla="*/ 864487 w 1039216"/>
                <a:gd name="connsiteY38" fmla="*/ 763556 h 2318454"/>
                <a:gd name="connsiteX0" fmla="*/ 864487 w 1131793"/>
                <a:gd name="connsiteY0" fmla="*/ 763556 h 2388302"/>
                <a:gd name="connsiteX1" fmla="*/ 752442 w 1131793"/>
                <a:gd name="connsiteY1" fmla="*/ 377665 h 2388302"/>
                <a:gd name="connsiteX2" fmla="*/ 751266 w 1131793"/>
                <a:gd name="connsiteY2" fmla="*/ 364344 h 2388302"/>
                <a:gd name="connsiteX3" fmla="*/ 751266 w 1131793"/>
                <a:gd name="connsiteY3" fmla="*/ 209204 h 2388302"/>
                <a:gd name="connsiteX4" fmla="*/ 752050 w 1131793"/>
                <a:gd name="connsiteY4" fmla="*/ 99117 h 2388302"/>
                <a:gd name="connsiteX5" fmla="*/ 754400 w 1131793"/>
                <a:gd name="connsiteY5" fmla="*/ 63075 h 2388302"/>
                <a:gd name="connsiteX6" fmla="*/ 750091 w 1131793"/>
                <a:gd name="connsiteY6" fmla="*/ 46620 h 2388302"/>
                <a:gd name="connsiteX7" fmla="*/ 716007 w 1131793"/>
                <a:gd name="connsiteY7" fmla="*/ 14104 h 2388302"/>
                <a:gd name="connsiteX8" fmla="*/ 706997 w 1131793"/>
                <a:gd name="connsiteY8" fmla="*/ 24290 h 2388302"/>
                <a:gd name="connsiteX9" fmla="*/ 701512 w 1131793"/>
                <a:gd name="connsiteY9" fmla="*/ 50930 h 2388302"/>
                <a:gd name="connsiteX10" fmla="*/ 666253 w 1131793"/>
                <a:gd name="connsiteY10" fmla="*/ 101860 h 2388302"/>
                <a:gd name="connsiteX11" fmla="*/ 532660 w 1131793"/>
                <a:gd name="connsiteY11" fmla="*/ 184523 h 2388302"/>
                <a:gd name="connsiteX12" fmla="*/ 523649 w 1131793"/>
                <a:gd name="connsiteY12" fmla="*/ 191183 h 2388302"/>
                <a:gd name="connsiteX13" fmla="*/ 504452 w 1131793"/>
                <a:gd name="connsiteY13" fmla="*/ 205678 h 2388302"/>
                <a:gd name="connsiteX14" fmla="*/ 470369 w 1131793"/>
                <a:gd name="connsiteY14" fmla="*/ 208812 h 2388302"/>
                <a:gd name="connsiteX15" fmla="*/ 464884 w 1131793"/>
                <a:gd name="connsiteY15" fmla="*/ 202152 h 2388302"/>
                <a:gd name="connsiteX16" fmla="*/ 437068 w 1131793"/>
                <a:gd name="connsiteY16" fmla="*/ 189224 h 2388302"/>
                <a:gd name="connsiteX17" fmla="*/ 416696 w 1131793"/>
                <a:gd name="connsiteY17" fmla="*/ 179822 h 2388302"/>
                <a:gd name="connsiteX18" fmla="*/ 353622 w 1131793"/>
                <a:gd name="connsiteY18" fmla="*/ 147697 h 2388302"/>
                <a:gd name="connsiteX19" fmla="*/ 350096 w 1131793"/>
                <a:gd name="connsiteY19" fmla="*/ 146130 h 2388302"/>
                <a:gd name="connsiteX20" fmla="*/ 338735 w 1131793"/>
                <a:gd name="connsiteY20" fmla="*/ 139469 h 2388302"/>
                <a:gd name="connsiteX21" fmla="*/ 187120 w 1131793"/>
                <a:gd name="connsiteY21" fmla="*/ 64250 h 2388302"/>
                <a:gd name="connsiteX22" fmla="*/ 131097 w 1131793"/>
                <a:gd name="connsiteY22" fmla="*/ 36435 h 2388302"/>
                <a:gd name="connsiteX23" fmla="*/ 116602 w 1131793"/>
                <a:gd name="connsiteY23" fmla="*/ 18021 h 2388302"/>
                <a:gd name="connsiteX24" fmla="*/ 108767 w 1131793"/>
                <a:gd name="connsiteY24" fmla="*/ 0 h 2388302"/>
                <a:gd name="connsiteX25" fmla="*/ 87611 w 1131793"/>
                <a:gd name="connsiteY25" fmla="*/ 24681 h 2388302"/>
                <a:gd name="connsiteX26" fmla="*/ 78600 w 1131793"/>
                <a:gd name="connsiteY26" fmla="*/ 81880 h 2388302"/>
                <a:gd name="connsiteX27" fmla="*/ 78600 w 1131793"/>
                <a:gd name="connsiteY27" fmla="*/ 103035 h 2388302"/>
                <a:gd name="connsiteX28" fmla="*/ 75858 w 1131793"/>
                <a:gd name="connsiteY28" fmla="*/ 121840 h 2388302"/>
                <a:gd name="connsiteX29" fmla="*/ 70765 w 1131793"/>
                <a:gd name="connsiteY29" fmla="*/ 167285 h 2388302"/>
                <a:gd name="connsiteX30" fmla="*/ 112293 w 1131793"/>
                <a:gd name="connsiteY30" fmla="*/ 363561 h 2388302"/>
                <a:gd name="connsiteX31" fmla="*/ 120128 w 1131793"/>
                <a:gd name="connsiteY31" fmla="*/ 408614 h 2388302"/>
                <a:gd name="connsiteX32" fmla="*/ 73508 w 1131793"/>
                <a:gd name="connsiteY32" fmla="*/ 680110 h 2388302"/>
                <a:gd name="connsiteX33" fmla="*/ 25712 w 1131793"/>
                <a:gd name="connsiteY33" fmla="*/ 958265 h 2388302"/>
                <a:gd name="connsiteX34" fmla="*/ 73 w 1131793"/>
                <a:gd name="connsiteY34" fmla="*/ 1282332 h 2388302"/>
                <a:gd name="connsiteX35" fmla="*/ 15787 w 1131793"/>
                <a:gd name="connsiteY35" fmla="*/ 2318072 h 2388302"/>
                <a:gd name="connsiteX36" fmla="*/ 1131793 w 1131793"/>
                <a:gd name="connsiteY36" fmla="*/ 2314905 h 2388302"/>
                <a:gd name="connsiteX37" fmla="*/ 1039216 w 1131793"/>
                <a:gd name="connsiteY37" fmla="*/ 1403313 h 2388302"/>
                <a:gd name="connsiteX38" fmla="*/ 864487 w 1131793"/>
                <a:gd name="connsiteY38" fmla="*/ 763556 h 2388302"/>
                <a:gd name="connsiteX0" fmla="*/ 864487 w 1131793"/>
                <a:gd name="connsiteY0" fmla="*/ 763556 h 2331483"/>
                <a:gd name="connsiteX1" fmla="*/ 752442 w 1131793"/>
                <a:gd name="connsiteY1" fmla="*/ 377665 h 2331483"/>
                <a:gd name="connsiteX2" fmla="*/ 751266 w 1131793"/>
                <a:gd name="connsiteY2" fmla="*/ 364344 h 2331483"/>
                <a:gd name="connsiteX3" fmla="*/ 751266 w 1131793"/>
                <a:gd name="connsiteY3" fmla="*/ 209204 h 2331483"/>
                <a:gd name="connsiteX4" fmla="*/ 752050 w 1131793"/>
                <a:gd name="connsiteY4" fmla="*/ 99117 h 2331483"/>
                <a:gd name="connsiteX5" fmla="*/ 754400 w 1131793"/>
                <a:gd name="connsiteY5" fmla="*/ 63075 h 2331483"/>
                <a:gd name="connsiteX6" fmla="*/ 750091 w 1131793"/>
                <a:gd name="connsiteY6" fmla="*/ 46620 h 2331483"/>
                <a:gd name="connsiteX7" fmla="*/ 716007 w 1131793"/>
                <a:gd name="connsiteY7" fmla="*/ 14104 h 2331483"/>
                <a:gd name="connsiteX8" fmla="*/ 706997 w 1131793"/>
                <a:gd name="connsiteY8" fmla="*/ 24290 h 2331483"/>
                <a:gd name="connsiteX9" fmla="*/ 701512 w 1131793"/>
                <a:gd name="connsiteY9" fmla="*/ 50930 h 2331483"/>
                <a:gd name="connsiteX10" fmla="*/ 666253 w 1131793"/>
                <a:gd name="connsiteY10" fmla="*/ 101860 h 2331483"/>
                <a:gd name="connsiteX11" fmla="*/ 532660 w 1131793"/>
                <a:gd name="connsiteY11" fmla="*/ 184523 h 2331483"/>
                <a:gd name="connsiteX12" fmla="*/ 523649 w 1131793"/>
                <a:gd name="connsiteY12" fmla="*/ 191183 h 2331483"/>
                <a:gd name="connsiteX13" fmla="*/ 504452 w 1131793"/>
                <a:gd name="connsiteY13" fmla="*/ 205678 h 2331483"/>
                <a:gd name="connsiteX14" fmla="*/ 470369 w 1131793"/>
                <a:gd name="connsiteY14" fmla="*/ 208812 h 2331483"/>
                <a:gd name="connsiteX15" fmla="*/ 464884 w 1131793"/>
                <a:gd name="connsiteY15" fmla="*/ 202152 h 2331483"/>
                <a:gd name="connsiteX16" fmla="*/ 437068 w 1131793"/>
                <a:gd name="connsiteY16" fmla="*/ 189224 h 2331483"/>
                <a:gd name="connsiteX17" fmla="*/ 416696 w 1131793"/>
                <a:gd name="connsiteY17" fmla="*/ 179822 h 2331483"/>
                <a:gd name="connsiteX18" fmla="*/ 353622 w 1131793"/>
                <a:gd name="connsiteY18" fmla="*/ 147697 h 2331483"/>
                <a:gd name="connsiteX19" fmla="*/ 350096 w 1131793"/>
                <a:gd name="connsiteY19" fmla="*/ 146130 h 2331483"/>
                <a:gd name="connsiteX20" fmla="*/ 338735 w 1131793"/>
                <a:gd name="connsiteY20" fmla="*/ 139469 h 2331483"/>
                <a:gd name="connsiteX21" fmla="*/ 187120 w 1131793"/>
                <a:gd name="connsiteY21" fmla="*/ 64250 h 2331483"/>
                <a:gd name="connsiteX22" fmla="*/ 131097 w 1131793"/>
                <a:gd name="connsiteY22" fmla="*/ 36435 h 2331483"/>
                <a:gd name="connsiteX23" fmla="*/ 116602 w 1131793"/>
                <a:gd name="connsiteY23" fmla="*/ 18021 h 2331483"/>
                <a:gd name="connsiteX24" fmla="*/ 108767 w 1131793"/>
                <a:gd name="connsiteY24" fmla="*/ 0 h 2331483"/>
                <a:gd name="connsiteX25" fmla="*/ 87611 w 1131793"/>
                <a:gd name="connsiteY25" fmla="*/ 24681 h 2331483"/>
                <a:gd name="connsiteX26" fmla="*/ 78600 w 1131793"/>
                <a:gd name="connsiteY26" fmla="*/ 81880 h 2331483"/>
                <a:gd name="connsiteX27" fmla="*/ 78600 w 1131793"/>
                <a:gd name="connsiteY27" fmla="*/ 103035 h 2331483"/>
                <a:gd name="connsiteX28" fmla="*/ 75858 w 1131793"/>
                <a:gd name="connsiteY28" fmla="*/ 121840 h 2331483"/>
                <a:gd name="connsiteX29" fmla="*/ 70765 w 1131793"/>
                <a:gd name="connsiteY29" fmla="*/ 167285 h 2331483"/>
                <a:gd name="connsiteX30" fmla="*/ 112293 w 1131793"/>
                <a:gd name="connsiteY30" fmla="*/ 363561 h 2331483"/>
                <a:gd name="connsiteX31" fmla="*/ 120128 w 1131793"/>
                <a:gd name="connsiteY31" fmla="*/ 408614 h 2331483"/>
                <a:gd name="connsiteX32" fmla="*/ 73508 w 1131793"/>
                <a:gd name="connsiteY32" fmla="*/ 680110 h 2331483"/>
                <a:gd name="connsiteX33" fmla="*/ 25712 w 1131793"/>
                <a:gd name="connsiteY33" fmla="*/ 958265 h 2331483"/>
                <a:gd name="connsiteX34" fmla="*/ 73 w 1131793"/>
                <a:gd name="connsiteY34" fmla="*/ 1282332 h 2331483"/>
                <a:gd name="connsiteX35" fmla="*/ 15787 w 1131793"/>
                <a:gd name="connsiteY35" fmla="*/ 2318072 h 2331483"/>
                <a:gd name="connsiteX36" fmla="*/ 1131793 w 1131793"/>
                <a:gd name="connsiteY36" fmla="*/ 2314905 h 2331483"/>
                <a:gd name="connsiteX37" fmla="*/ 1039216 w 1131793"/>
                <a:gd name="connsiteY37" fmla="*/ 1403313 h 2331483"/>
                <a:gd name="connsiteX38" fmla="*/ 864487 w 1131793"/>
                <a:gd name="connsiteY38" fmla="*/ 763556 h 233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31793" h="2331483">
                  <a:moveTo>
                    <a:pt x="864487" y="763556"/>
                  </a:moveTo>
                  <a:cubicBezTo>
                    <a:pt x="828836" y="634664"/>
                    <a:pt x="795144" y="504597"/>
                    <a:pt x="752442" y="377665"/>
                  </a:cubicBezTo>
                  <a:cubicBezTo>
                    <a:pt x="750875" y="372963"/>
                    <a:pt x="751266" y="368654"/>
                    <a:pt x="751266" y="364344"/>
                  </a:cubicBezTo>
                  <a:lnTo>
                    <a:pt x="751266" y="209204"/>
                  </a:lnTo>
                  <a:cubicBezTo>
                    <a:pt x="751266" y="172378"/>
                    <a:pt x="751658" y="135944"/>
                    <a:pt x="752050" y="99117"/>
                  </a:cubicBezTo>
                  <a:cubicBezTo>
                    <a:pt x="757143" y="87364"/>
                    <a:pt x="754009" y="75220"/>
                    <a:pt x="754400" y="63075"/>
                  </a:cubicBezTo>
                  <a:cubicBezTo>
                    <a:pt x="754792" y="57198"/>
                    <a:pt x="754009" y="50930"/>
                    <a:pt x="750091" y="46620"/>
                  </a:cubicBezTo>
                  <a:cubicBezTo>
                    <a:pt x="739513" y="35259"/>
                    <a:pt x="729327" y="22723"/>
                    <a:pt x="716007" y="14104"/>
                  </a:cubicBezTo>
                  <a:cubicBezTo>
                    <a:pt x="709347" y="14104"/>
                    <a:pt x="707780" y="18805"/>
                    <a:pt x="706997" y="24290"/>
                  </a:cubicBezTo>
                  <a:cubicBezTo>
                    <a:pt x="706213" y="33300"/>
                    <a:pt x="702687" y="41919"/>
                    <a:pt x="701512" y="50930"/>
                  </a:cubicBezTo>
                  <a:cubicBezTo>
                    <a:pt x="698769" y="74044"/>
                    <a:pt x="690542" y="93633"/>
                    <a:pt x="666253" y="101860"/>
                  </a:cubicBezTo>
                  <a:lnTo>
                    <a:pt x="532660" y="184523"/>
                  </a:lnTo>
                  <a:cubicBezTo>
                    <a:pt x="529917" y="186873"/>
                    <a:pt x="526783" y="189224"/>
                    <a:pt x="523649" y="191183"/>
                  </a:cubicBezTo>
                  <a:cubicBezTo>
                    <a:pt x="518164" y="197059"/>
                    <a:pt x="508370" y="198235"/>
                    <a:pt x="504452" y="205678"/>
                  </a:cubicBezTo>
                  <a:cubicBezTo>
                    <a:pt x="493483" y="210771"/>
                    <a:pt x="482122" y="209596"/>
                    <a:pt x="470369" y="208812"/>
                  </a:cubicBezTo>
                  <a:cubicBezTo>
                    <a:pt x="472327" y="204895"/>
                    <a:pt x="467626" y="203328"/>
                    <a:pt x="464884" y="202152"/>
                  </a:cubicBezTo>
                  <a:cubicBezTo>
                    <a:pt x="455481" y="198235"/>
                    <a:pt x="446862" y="192750"/>
                    <a:pt x="437068" y="189224"/>
                  </a:cubicBezTo>
                  <a:cubicBezTo>
                    <a:pt x="429625" y="187265"/>
                    <a:pt x="422181" y="186090"/>
                    <a:pt x="416696" y="179822"/>
                  </a:cubicBezTo>
                  <a:cubicBezTo>
                    <a:pt x="396324" y="167677"/>
                    <a:pt x="374385" y="158666"/>
                    <a:pt x="353622" y="147697"/>
                  </a:cubicBezTo>
                  <a:cubicBezTo>
                    <a:pt x="352446" y="146913"/>
                    <a:pt x="351271" y="146521"/>
                    <a:pt x="350096" y="146130"/>
                  </a:cubicBezTo>
                  <a:cubicBezTo>
                    <a:pt x="346178" y="144563"/>
                    <a:pt x="342260" y="142212"/>
                    <a:pt x="338735" y="139469"/>
                  </a:cubicBezTo>
                  <a:lnTo>
                    <a:pt x="187120" y="64250"/>
                  </a:lnTo>
                  <a:cubicBezTo>
                    <a:pt x="167924" y="55631"/>
                    <a:pt x="150294" y="45053"/>
                    <a:pt x="131097" y="36435"/>
                  </a:cubicBezTo>
                  <a:cubicBezTo>
                    <a:pt x="122870" y="32517"/>
                    <a:pt x="118953" y="26640"/>
                    <a:pt x="116602" y="18021"/>
                  </a:cubicBezTo>
                  <a:cubicBezTo>
                    <a:pt x="115035" y="11753"/>
                    <a:pt x="115818" y="4309"/>
                    <a:pt x="108767" y="0"/>
                  </a:cubicBezTo>
                  <a:cubicBezTo>
                    <a:pt x="95838" y="3134"/>
                    <a:pt x="89570" y="12145"/>
                    <a:pt x="87611" y="24681"/>
                  </a:cubicBezTo>
                  <a:cubicBezTo>
                    <a:pt x="84477" y="43878"/>
                    <a:pt x="80951" y="62683"/>
                    <a:pt x="78600" y="81880"/>
                  </a:cubicBezTo>
                  <a:cubicBezTo>
                    <a:pt x="77817" y="88931"/>
                    <a:pt x="76642" y="95983"/>
                    <a:pt x="78600" y="103035"/>
                  </a:cubicBezTo>
                  <a:cubicBezTo>
                    <a:pt x="77817" y="109303"/>
                    <a:pt x="76250" y="115572"/>
                    <a:pt x="75858" y="121840"/>
                  </a:cubicBezTo>
                  <a:cubicBezTo>
                    <a:pt x="75075" y="137119"/>
                    <a:pt x="67631" y="152006"/>
                    <a:pt x="70765" y="167285"/>
                  </a:cubicBezTo>
                  <a:cubicBezTo>
                    <a:pt x="84477" y="232710"/>
                    <a:pt x="98972" y="298136"/>
                    <a:pt x="112293" y="363561"/>
                  </a:cubicBezTo>
                  <a:cubicBezTo>
                    <a:pt x="115427" y="378448"/>
                    <a:pt x="122479" y="393727"/>
                    <a:pt x="120128" y="408614"/>
                  </a:cubicBezTo>
                  <a:cubicBezTo>
                    <a:pt x="105241" y="499113"/>
                    <a:pt x="89178" y="589611"/>
                    <a:pt x="73508" y="680110"/>
                  </a:cubicBezTo>
                  <a:cubicBezTo>
                    <a:pt x="57445" y="772958"/>
                    <a:pt x="41774" y="865416"/>
                    <a:pt x="25712" y="958265"/>
                  </a:cubicBezTo>
                  <a:cubicBezTo>
                    <a:pt x="9649" y="1050330"/>
                    <a:pt x="1660" y="1055698"/>
                    <a:pt x="73" y="1282332"/>
                  </a:cubicBezTo>
                  <a:cubicBezTo>
                    <a:pt x="-1581" y="1518462"/>
                    <a:pt x="25190" y="2262050"/>
                    <a:pt x="15787" y="2318072"/>
                  </a:cubicBezTo>
                  <a:cubicBezTo>
                    <a:pt x="155873" y="2338235"/>
                    <a:pt x="910578" y="2334424"/>
                    <a:pt x="1131793" y="2314905"/>
                  </a:cubicBezTo>
                  <a:lnTo>
                    <a:pt x="1039216" y="1403313"/>
                  </a:lnTo>
                  <a:cubicBezTo>
                    <a:pt x="981626" y="1190583"/>
                    <a:pt x="923644" y="977070"/>
                    <a:pt x="864487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403A344-08FE-428F-82CF-A85ADD6683AE}"/>
                </a:ext>
              </a:extLst>
            </p:cNvPr>
            <p:cNvSpPr/>
            <p:nvPr/>
          </p:nvSpPr>
          <p:spPr>
            <a:xfrm>
              <a:off x="4241065" y="3825115"/>
              <a:ext cx="632218" cy="2920723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  <a:gd name="connsiteX0" fmla="*/ 98537 w 372040"/>
                <a:gd name="connsiteY0" fmla="*/ 2129196 h 2129213"/>
                <a:gd name="connsiteX1" fmla="*/ 49615 w 372040"/>
                <a:gd name="connsiteY1" fmla="*/ 373064 h 2129213"/>
                <a:gd name="connsiteX2" fmla="*/ 55883 w 372040"/>
                <a:gd name="connsiteY2" fmla="*/ 340155 h 2129213"/>
                <a:gd name="connsiteX3" fmla="*/ 103287 w 372040"/>
                <a:gd name="connsiteY3" fmla="*/ 224975 h 2129213"/>
                <a:gd name="connsiteX4" fmla="*/ 1819 w 372040"/>
                <a:gd name="connsiteY4" fmla="*/ 97651 h 2129213"/>
                <a:gd name="connsiteX5" fmla="*/ 116999 w 372040"/>
                <a:gd name="connsiteY5" fmla="*/ 6369 h 2129213"/>
                <a:gd name="connsiteX6" fmla="*/ 151475 w 372040"/>
                <a:gd name="connsiteY6" fmla="*/ 2843 h 2129213"/>
                <a:gd name="connsiteX7" fmla="*/ 308574 w 372040"/>
                <a:gd name="connsiteY7" fmla="*/ 104311 h 2129213"/>
                <a:gd name="connsiteX8" fmla="*/ 229045 w 372040"/>
                <a:gd name="connsiteY8" fmla="*/ 224584 h 2129213"/>
                <a:gd name="connsiteX9" fmla="*/ 282717 w 372040"/>
                <a:gd name="connsiteY9" fmla="*/ 331536 h 2129213"/>
                <a:gd name="connsiteX10" fmla="*/ 298780 w 372040"/>
                <a:gd name="connsiteY10" fmla="*/ 378940 h 2129213"/>
                <a:gd name="connsiteX11" fmla="*/ 372040 w 372040"/>
                <a:gd name="connsiteY11" fmla="*/ 1190684 h 2129213"/>
                <a:gd name="connsiteX12" fmla="*/ 98537 w 372040"/>
                <a:gd name="connsiteY12" fmla="*/ 2129196 h 2129213"/>
                <a:gd name="connsiteX0" fmla="*/ 98537 w 460667"/>
                <a:gd name="connsiteY0" fmla="*/ 2129196 h 2130772"/>
                <a:gd name="connsiteX1" fmla="*/ 49615 w 460667"/>
                <a:gd name="connsiteY1" fmla="*/ 373064 h 2130772"/>
                <a:gd name="connsiteX2" fmla="*/ 55883 w 460667"/>
                <a:gd name="connsiteY2" fmla="*/ 340155 h 2130772"/>
                <a:gd name="connsiteX3" fmla="*/ 103287 w 460667"/>
                <a:gd name="connsiteY3" fmla="*/ 224975 h 2130772"/>
                <a:gd name="connsiteX4" fmla="*/ 1819 w 460667"/>
                <a:gd name="connsiteY4" fmla="*/ 97651 h 2130772"/>
                <a:gd name="connsiteX5" fmla="*/ 116999 w 460667"/>
                <a:gd name="connsiteY5" fmla="*/ 6369 h 2130772"/>
                <a:gd name="connsiteX6" fmla="*/ 151475 w 460667"/>
                <a:gd name="connsiteY6" fmla="*/ 2843 h 2130772"/>
                <a:gd name="connsiteX7" fmla="*/ 308574 w 460667"/>
                <a:gd name="connsiteY7" fmla="*/ 104311 h 2130772"/>
                <a:gd name="connsiteX8" fmla="*/ 229045 w 460667"/>
                <a:gd name="connsiteY8" fmla="*/ 224584 h 2130772"/>
                <a:gd name="connsiteX9" fmla="*/ 282717 w 460667"/>
                <a:gd name="connsiteY9" fmla="*/ 331536 h 2130772"/>
                <a:gd name="connsiteX10" fmla="*/ 298780 w 460667"/>
                <a:gd name="connsiteY10" fmla="*/ 378940 h 2130772"/>
                <a:gd name="connsiteX11" fmla="*/ 460667 w 460667"/>
                <a:gd name="connsiteY11" fmla="*/ 2121268 h 2130772"/>
                <a:gd name="connsiteX12" fmla="*/ 98537 w 460667"/>
                <a:gd name="connsiteY12" fmla="*/ 2129196 h 2130772"/>
                <a:gd name="connsiteX0" fmla="*/ 95371 w 460667"/>
                <a:gd name="connsiteY0" fmla="*/ 2126030 h 2128193"/>
                <a:gd name="connsiteX1" fmla="*/ 49615 w 460667"/>
                <a:gd name="connsiteY1" fmla="*/ 373064 h 2128193"/>
                <a:gd name="connsiteX2" fmla="*/ 55883 w 460667"/>
                <a:gd name="connsiteY2" fmla="*/ 340155 h 2128193"/>
                <a:gd name="connsiteX3" fmla="*/ 103287 w 460667"/>
                <a:gd name="connsiteY3" fmla="*/ 224975 h 2128193"/>
                <a:gd name="connsiteX4" fmla="*/ 1819 w 460667"/>
                <a:gd name="connsiteY4" fmla="*/ 97651 h 2128193"/>
                <a:gd name="connsiteX5" fmla="*/ 116999 w 460667"/>
                <a:gd name="connsiteY5" fmla="*/ 6369 h 2128193"/>
                <a:gd name="connsiteX6" fmla="*/ 151475 w 460667"/>
                <a:gd name="connsiteY6" fmla="*/ 2843 h 2128193"/>
                <a:gd name="connsiteX7" fmla="*/ 308574 w 460667"/>
                <a:gd name="connsiteY7" fmla="*/ 104311 h 2128193"/>
                <a:gd name="connsiteX8" fmla="*/ 229045 w 460667"/>
                <a:gd name="connsiteY8" fmla="*/ 224584 h 2128193"/>
                <a:gd name="connsiteX9" fmla="*/ 282717 w 460667"/>
                <a:gd name="connsiteY9" fmla="*/ 331536 h 2128193"/>
                <a:gd name="connsiteX10" fmla="*/ 298780 w 460667"/>
                <a:gd name="connsiteY10" fmla="*/ 378940 h 2128193"/>
                <a:gd name="connsiteX11" fmla="*/ 460667 w 460667"/>
                <a:gd name="connsiteY11" fmla="*/ 2121268 h 2128193"/>
                <a:gd name="connsiteX12" fmla="*/ 95371 w 460667"/>
                <a:gd name="connsiteY12" fmla="*/ 2126030 h 212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67" h="2128193">
                  <a:moveTo>
                    <a:pt x="95371" y="2126030"/>
                  </a:moveTo>
                  <a:cubicBezTo>
                    <a:pt x="88711" y="2069223"/>
                    <a:pt x="54708" y="60107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456358" y="2069946"/>
                    <a:pt x="460667" y="2121268"/>
                  </a:cubicBezTo>
                  <a:cubicBezTo>
                    <a:pt x="400335" y="2127144"/>
                    <a:pt x="172941" y="2130731"/>
                    <a:pt x="95371" y="21260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95C453D-3409-4FEA-ACAE-71FD7EA3884F}"/>
                </a:ext>
              </a:extLst>
            </p:cNvPr>
            <p:cNvSpPr/>
            <p:nvPr/>
          </p:nvSpPr>
          <p:spPr>
            <a:xfrm>
              <a:off x="4024378" y="1657523"/>
              <a:ext cx="840192" cy="270062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Graphic 124">
              <a:extLst>
                <a:ext uri="{FF2B5EF4-FFF2-40B4-BE49-F238E27FC236}">
                  <a16:creationId xmlns:a16="http://schemas.microsoft.com/office/drawing/2014/main" id="{BB357B23-B4B1-44FB-97F1-67778E4AD2E3}"/>
                </a:ext>
              </a:extLst>
            </p:cNvPr>
            <p:cNvSpPr/>
            <p:nvPr/>
          </p:nvSpPr>
          <p:spPr>
            <a:xfrm>
              <a:off x="3522278" y="2349947"/>
              <a:ext cx="302429" cy="292513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02F9B-DA7A-4A23-B974-C285B34A2753}"/>
              </a:ext>
            </a:extLst>
          </p:cNvPr>
          <p:cNvSpPr txBox="1"/>
          <p:nvPr/>
        </p:nvSpPr>
        <p:spPr>
          <a:xfrm>
            <a:off x="616632" y="1606727"/>
            <a:ext cx="249949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WELCOME</a:t>
            </a:r>
            <a:r>
              <a:rPr lang="en-GB" altLang="ko-KR" sz="2400" dirty="0">
                <a:cs typeface="Arial" pitchFamily="34" charset="0"/>
              </a:rPr>
              <a:t> To  Our Presentation Slide</a:t>
            </a:r>
            <a:endParaRPr lang="ko-KR" altLang="en-US" sz="2400" dirty="0"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B2F12CF-B2A6-4060-B895-7F1BC716641C}"/>
              </a:ext>
            </a:extLst>
          </p:cNvPr>
          <p:cNvGrpSpPr/>
          <p:nvPr/>
        </p:nvGrpSpPr>
        <p:grpSpPr>
          <a:xfrm>
            <a:off x="8326099" y="1691398"/>
            <a:ext cx="3364154" cy="1097650"/>
            <a:chOff x="827584" y="4922584"/>
            <a:chExt cx="1830680" cy="109765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7C8C1F-D675-47E5-AEF5-AE61D46C88DD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System Summary 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32D1D2-25D0-4AB1-BE13-98A1951EB78D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Implementation Mac Filtering and Switch Port Access For SOHO is a project to explain how to secure the network from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phissing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freeloaders.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29A2E6-F4E9-4AA3-AFDE-4E1A83DE0183}"/>
              </a:ext>
            </a:extLst>
          </p:cNvPr>
          <p:cNvGrpSpPr/>
          <p:nvPr/>
        </p:nvGrpSpPr>
        <p:grpSpPr>
          <a:xfrm>
            <a:off x="8326099" y="2915892"/>
            <a:ext cx="3364154" cy="912984"/>
            <a:chOff x="827584" y="4922584"/>
            <a:chExt cx="1830680" cy="91298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ED4961-26A1-4C21-84A4-BD7200CF145B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Network Diagram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2DB6BBB-AF1A-46F9-9921-F82B30E76F67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Describe </a:t>
              </a:r>
              <a:r>
                <a:rPr lang="id-ID" sz="1200" dirty="0"/>
                <a:t>network design that will help readers to visualize the network relations </a:t>
              </a:r>
              <a:r>
                <a:rPr lang="en-US" sz="1200" dirty="0"/>
                <a:t>from each floor in the office</a:t>
              </a:r>
              <a:r>
                <a:rPr lang="id-ID" sz="1200" dirty="0"/>
                <a:t>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9E2802-7756-4D11-A89D-7A449B6E2E22}"/>
              </a:ext>
            </a:extLst>
          </p:cNvPr>
          <p:cNvGrpSpPr/>
          <p:nvPr/>
        </p:nvGrpSpPr>
        <p:grpSpPr>
          <a:xfrm>
            <a:off x="8326099" y="4140386"/>
            <a:ext cx="3364154" cy="728318"/>
            <a:chOff x="827584" y="4922584"/>
            <a:chExt cx="1830680" cy="72831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62274C-D3CC-45FA-9A40-1D300AD165EE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Mac Filtering and Switchport 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9AEE86E-18D3-4C2E-A651-0857FD3D40F4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Explain why Mac Filtering and Switchport are used in SOHO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D33D8B-1A2B-4D11-96D7-3C2E67A6895E}"/>
              </a:ext>
            </a:extLst>
          </p:cNvPr>
          <p:cNvGrpSpPr/>
          <p:nvPr/>
        </p:nvGrpSpPr>
        <p:grpSpPr>
          <a:xfrm>
            <a:off x="8326099" y="5364880"/>
            <a:ext cx="3364154" cy="728318"/>
            <a:chOff x="827584" y="4922584"/>
            <a:chExt cx="1830680" cy="72831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B34DF1-2922-46EE-AB0B-6BF176ECB977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Simulation	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5B2DDD-47EC-46F4-90E0-F54D1109C9F0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Provide link for simulation on cisco packet tracer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Round Same Side Corner Rectangle 11">
            <a:extLst>
              <a:ext uri="{FF2B5EF4-FFF2-40B4-BE49-F238E27FC236}">
                <a16:creationId xmlns:a16="http://schemas.microsoft.com/office/drawing/2014/main" id="{36304D11-B01E-46FF-A457-52DD328BCEBB}"/>
              </a:ext>
            </a:extLst>
          </p:cNvPr>
          <p:cNvSpPr/>
          <p:nvPr/>
        </p:nvSpPr>
        <p:spPr>
          <a:xfrm rot="9900000">
            <a:off x="7794513" y="5632397"/>
            <a:ext cx="445011" cy="377951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21">
            <a:extLst>
              <a:ext uri="{FF2B5EF4-FFF2-40B4-BE49-F238E27FC236}">
                <a16:creationId xmlns:a16="http://schemas.microsoft.com/office/drawing/2014/main" id="{3EA59815-FF97-4E9A-BBBD-9593A2A5902B}"/>
              </a:ext>
            </a:extLst>
          </p:cNvPr>
          <p:cNvSpPr>
            <a:spLocks noChangeAspect="1"/>
          </p:cNvSpPr>
          <p:nvPr/>
        </p:nvSpPr>
        <p:spPr>
          <a:xfrm>
            <a:off x="7679738" y="4347625"/>
            <a:ext cx="494378" cy="4985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Trapezoid 3">
            <a:extLst>
              <a:ext uri="{FF2B5EF4-FFF2-40B4-BE49-F238E27FC236}">
                <a16:creationId xmlns:a16="http://schemas.microsoft.com/office/drawing/2014/main" id="{11768F5D-9450-4F83-9172-9D527C53329B}"/>
              </a:ext>
            </a:extLst>
          </p:cNvPr>
          <p:cNvSpPr>
            <a:spLocks noChangeAspect="1"/>
          </p:cNvSpPr>
          <p:nvPr/>
        </p:nvSpPr>
        <p:spPr>
          <a:xfrm>
            <a:off x="7657878" y="1854614"/>
            <a:ext cx="575514" cy="586552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ACC87C0-02CE-4D69-A4CC-06FE54B99767}"/>
              </a:ext>
            </a:extLst>
          </p:cNvPr>
          <p:cNvSpPr>
            <a:spLocks noChangeAspect="1"/>
          </p:cNvSpPr>
          <p:nvPr/>
        </p:nvSpPr>
        <p:spPr>
          <a:xfrm rot="2648398">
            <a:off x="7817393" y="3059534"/>
            <a:ext cx="244650" cy="625700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01978268-C625-48C4-B3F1-00ADE4006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95" y="1105847"/>
            <a:ext cx="5517418" cy="328312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2741DEA-BA81-46AE-93D8-17CE6B97C341}"/>
              </a:ext>
            </a:extLst>
          </p:cNvPr>
          <p:cNvSpPr/>
          <p:nvPr/>
        </p:nvSpPr>
        <p:spPr>
          <a:xfrm>
            <a:off x="143339" y="4307098"/>
            <a:ext cx="11905322" cy="1006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42" name="Group 5">
            <a:extLst>
              <a:ext uri="{FF2B5EF4-FFF2-40B4-BE49-F238E27FC236}">
                <a16:creationId xmlns:a16="http://schemas.microsoft.com/office/drawing/2014/main" id="{E637CDF8-58B2-4551-A7A0-9B3967E257C0}"/>
              </a:ext>
            </a:extLst>
          </p:cNvPr>
          <p:cNvGrpSpPr/>
          <p:nvPr/>
        </p:nvGrpSpPr>
        <p:grpSpPr>
          <a:xfrm>
            <a:off x="657219" y="4954296"/>
            <a:ext cx="2393794" cy="1014755"/>
            <a:chOff x="601944" y="5162525"/>
            <a:chExt cx="1737808" cy="101475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DBA151-EB57-4730-ADF3-EF7B3A99EBDA}"/>
                </a:ext>
              </a:extLst>
            </p:cNvPr>
            <p:cNvSpPr txBox="1"/>
            <p:nvPr/>
          </p:nvSpPr>
          <p:spPr>
            <a:xfrm>
              <a:off x="601944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Connect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E6AF2E-4F8A-43C7-9B74-B79DCDD8FD54}"/>
                </a:ext>
              </a:extLst>
            </p:cNvPr>
            <p:cNvSpPr txBox="1"/>
            <p:nvPr/>
          </p:nvSpPr>
          <p:spPr>
            <a:xfrm>
              <a:off x="608263" y="5530949"/>
              <a:ext cx="17314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the new user / employee, they should ask permission to the admin</a:t>
              </a:r>
            </a:p>
          </p:txBody>
        </p:sp>
      </p:grpSp>
      <p:grpSp>
        <p:nvGrpSpPr>
          <p:cNvPr id="45" name="Group 4">
            <a:extLst>
              <a:ext uri="{FF2B5EF4-FFF2-40B4-BE49-F238E27FC236}">
                <a16:creationId xmlns:a16="http://schemas.microsoft.com/office/drawing/2014/main" id="{9023505F-D3CF-43DE-BA85-D9A744CDF848}"/>
              </a:ext>
            </a:extLst>
          </p:cNvPr>
          <p:cNvGrpSpPr/>
          <p:nvPr/>
        </p:nvGrpSpPr>
        <p:grpSpPr>
          <a:xfrm>
            <a:off x="3480810" y="4954296"/>
            <a:ext cx="2393794" cy="1384087"/>
            <a:chOff x="2598653" y="5162525"/>
            <a:chExt cx="1737808" cy="138408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A68B53-7C88-45A9-9C70-F253B0E529A0}"/>
                </a:ext>
              </a:extLst>
            </p:cNvPr>
            <p:cNvSpPr txBox="1"/>
            <p:nvPr/>
          </p:nvSpPr>
          <p:spPr>
            <a:xfrm>
              <a:off x="2598653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Basic Security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1314B24-3794-4F53-A3FB-44D55C3B7A9E}"/>
                </a:ext>
              </a:extLst>
            </p:cNvPr>
            <p:cNvSpPr txBox="1"/>
            <p:nvPr/>
          </p:nvSpPr>
          <p:spPr>
            <a:xfrm>
              <a:off x="2604972" y="5530949"/>
              <a:ext cx="1731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Wireless Device use Mac Filtering and WPA2Personal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Master Switch use Switchport for filtering the user that using the LAN cable</a:t>
              </a:r>
            </a:p>
          </p:txBody>
        </p:sp>
      </p:grpSp>
      <p:grpSp>
        <p:nvGrpSpPr>
          <p:cNvPr id="48" name="Group 3">
            <a:extLst>
              <a:ext uri="{FF2B5EF4-FFF2-40B4-BE49-F238E27FC236}">
                <a16:creationId xmlns:a16="http://schemas.microsoft.com/office/drawing/2014/main" id="{4CFC53CA-6889-410A-8274-2C364C075E2B}"/>
              </a:ext>
            </a:extLst>
          </p:cNvPr>
          <p:cNvGrpSpPr/>
          <p:nvPr/>
        </p:nvGrpSpPr>
        <p:grpSpPr>
          <a:xfrm>
            <a:off x="6304401" y="4954296"/>
            <a:ext cx="2393794" cy="1014755"/>
            <a:chOff x="4595362" y="5162525"/>
            <a:chExt cx="1737808" cy="101475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D9843A7-DF03-42A5-B6E7-A21714C87827}"/>
                </a:ext>
              </a:extLst>
            </p:cNvPr>
            <p:cNvSpPr txBox="1"/>
            <p:nvPr/>
          </p:nvSpPr>
          <p:spPr>
            <a:xfrm>
              <a:off x="4595362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SSID Broadcast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9D56219-195D-4493-ACC0-D6D4CADA881E}"/>
                </a:ext>
              </a:extLst>
            </p:cNvPr>
            <p:cNvSpPr txBox="1"/>
            <p:nvPr/>
          </p:nvSpPr>
          <p:spPr>
            <a:xfrm>
              <a:off x="4601681" y="5530949"/>
              <a:ext cx="17314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SSID broadcast are disable, that’s very important to ask permission to the admin</a:t>
              </a:r>
            </a:p>
          </p:txBody>
        </p:sp>
      </p:grpSp>
      <p:grpSp>
        <p:nvGrpSpPr>
          <p:cNvPr id="51" name="Group 2">
            <a:extLst>
              <a:ext uri="{FF2B5EF4-FFF2-40B4-BE49-F238E27FC236}">
                <a16:creationId xmlns:a16="http://schemas.microsoft.com/office/drawing/2014/main" id="{06BA93DE-6BCB-46AF-8C6A-27FD0118CEF3}"/>
              </a:ext>
            </a:extLst>
          </p:cNvPr>
          <p:cNvGrpSpPr/>
          <p:nvPr/>
        </p:nvGrpSpPr>
        <p:grpSpPr>
          <a:xfrm>
            <a:off x="9127992" y="4954296"/>
            <a:ext cx="2393794" cy="830089"/>
            <a:chOff x="6592070" y="5162525"/>
            <a:chExt cx="1737808" cy="83008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6173A9-4DCE-4599-A4F9-22E20BD2F73E}"/>
                </a:ext>
              </a:extLst>
            </p:cNvPr>
            <p:cNvSpPr txBox="1"/>
            <p:nvPr/>
          </p:nvSpPr>
          <p:spPr>
            <a:xfrm>
              <a:off x="6592070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SOHO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02B3614-B2EA-40A9-8FAD-A7D8B46464C6}"/>
                </a:ext>
              </a:extLst>
            </p:cNvPr>
            <p:cNvSpPr txBox="1"/>
            <p:nvPr/>
          </p:nvSpPr>
          <p:spPr>
            <a:xfrm>
              <a:off x="6598389" y="5530949"/>
              <a:ext cx="17314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Our SOHO only provide 50 IP Address</a:t>
              </a:r>
            </a:p>
          </p:txBody>
        </p:sp>
      </p:grpSp>
      <p:sp>
        <p:nvSpPr>
          <p:cNvPr id="27" name="Oval 7">
            <a:extLst>
              <a:ext uri="{FF2B5EF4-FFF2-40B4-BE49-F238E27FC236}">
                <a16:creationId xmlns:a16="http://schemas.microsoft.com/office/drawing/2014/main" id="{188DA5BB-5433-49D4-B976-CFD04E5B9618}"/>
              </a:ext>
            </a:extLst>
          </p:cNvPr>
          <p:cNvSpPr/>
          <p:nvPr/>
        </p:nvSpPr>
        <p:spPr>
          <a:xfrm>
            <a:off x="7347914" y="4534100"/>
            <a:ext cx="411575" cy="41157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E21DAF24-4358-46E5-936E-C9322223A9F1}"/>
              </a:ext>
            </a:extLst>
          </p:cNvPr>
          <p:cNvSpPr/>
          <p:nvPr/>
        </p:nvSpPr>
        <p:spPr>
          <a:xfrm>
            <a:off x="1637907" y="4583051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Teardrop 6">
            <a:extLst>
              <a:ext uri="{FF2B5EF4-FFF2-40B4-BE49-F238E27FC236}">
                <a16:creationId xmlns:a16="http://schemas.microsoft.com/office/drawing/2014/main" id="{9D1AF3B3-BF83-4924-9FE6-12287734DC11}"/>
              </a:ext>
            </a:extLst>
          </p:cNvPr>
          <p:cNvSpPr/>
          <p:nvPr/>
        </p:nvSpPr>
        <p:spPr>
          <a:xfrm rot="8100000">
            <a:off x="10150760" y="4519184"/>
            <a:ext cx="360266" cy="36026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D7DFED-0606-4B1B-9B3C-186C20C05B4A}"/>
              </a:ext>
            </a:extLst>
          </p:cNvPr>
          <p:cNvSpPr/>
          <p:nvPr/>
        </p:nvSpPr>
        <p:spPr>
          <a:xfrm>
            <a:off x="143339" y="127002"/>
            <a:ext cx="11905322" cy="9597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35516313-6CE7-446C-B259-A962595E719D}"/>
              </a:ext>
            </a:extLst>
          </p:cNvPr>
          <p:cNvSpPr>
            <a:spLocks noChangeAspect="1"/>
          </p:cNvSpPr>
          <p:nvPr/>
        </p:nvSpPr>
        <p:spPr>
          <a:xfrm>
            <a:off x="4485458" y="4523431"/>
            <a:ext cx="411575" cy="41501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6064"/>
            <a:ext cx="12192000" cy="71087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</a:rPr>
              <a:t>Network Diagram</a:t>
            </a:r>
          </a:p>
        </p:txBody>
      </p:sp>
    </p:spTree>
    <p:extLst>
      <p:ext uri="{BB962C8B-B14F-4D97-AF65-F5344CB8AC3E}">
        <p14:creationId xmlns:p14="http://schemas.microsoft.com/office/powerpoint/2010/main" val="185771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/>
              <a:t>MAC Filtering and Switchport Security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7CDB0C-1518-4B42-9553-71F172318E2E}"/>
              </a:ext>
            </a:extLst>
          </p:cNvPr>
          <p:cNvGrpSpPr/>
          <p:nvPr/>
        </p:nvGrpSpPr>
        <p:grpSpPr>
          <a:xfrm>
            <a:off x="0" y="1958505"/>
            <a:ext cx="8404456" cy="3883620"/>
            <a:chOff x="0" y="1992982"/>
            <a:chExt cx="3096864" cy="338023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2C992E-58F9-459D-A9BB-0D2DFAF9287E}"/>
                </a:ext>
              </a:extLst>
            </p:cNvPr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7BA9409-C760-4727-B262-121C017E01B4}"/>
                </a:ext>
              </a:extLst>
            </p:cNvPr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7" name="Oval 10">
            <a:extLst>
              <a:ext uri="{FF2B5EF4-FFF2-40B4-BE49-F238E27FC236}">
                <a16:creationId xmlns:a16="http://schemas.microsoft.com/office/drawing/2014/main" id="{0D3D093D-4946-4D7E-9351-2586B05E7647}"/>
              </a:ext>
            </a:extLst>
          </p:cNvPr>
          <p:cNvSpPr/>
          <p:nvPr/>
        </p:nvSpPr>
        <p:spPr>
          <a:xfrm>
            <a:off x="4222430" y="3087055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Oval 12">
            <a:extLst>
              <a:ext uri="{FF2B5EF4-FFF2-40B4-BE49-F238E27FC236}">
                <a16:creationId xmlns:a16="http://schemas.microsoft.com/office/drawing/2014/main" id="{96C9668C-CAD4-439C-864B-E67DD002AE9E}"/>
              </a:ext>
            </a:extLst>
          </p:cNvPr>
          <p:cNvSpPr/>
          <p:nvPr/>
        </p:nvSpPr>
        <p:spPr>
          <a:xfrm>
            <a:off x="4235639" y="3938926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Oval 14">
            <a:extLst>
              <a:ext uri="{FF2B5EF4-FFF2-40B4-BE49-F238E27FC236}">
                <a16:creationId xmlns:a16="http://schemas.microsoft.com/office/drawing/2014/main" id="{11CD0790-D9AD-4E02-A468-02710758F28A}"/>
              </a:ext>
            </a:extLst>
          </p:cNvPr>
          <p:cNvSpPr/>
          <p:nvPr/>
        </p:nvSpPr>
        <p:spPr>
          <a:xfrm>
            <a:off x="4222430" y="4777587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Text Placeholder 27">
            <a:extLst>
              <a:ext uri="{FF2B5EF4-FFF2-40B4-BE49-F238E27FC236}">
                <a16:creationId xmlns:a16="http://schemas.microsoft.com/office/drawing/2014/main" id="{1F4A433F-9932-44D3-8AE2-4FCF45376351}"/>
              </a:ext>
            </a:extLst>
          </p:cNvPr>
          <p:cNvSpPr txBox="1">
            <a:spLocks/>
          </p:cNvSpPr>
          <p:nvPr/>
        </p:nvSpPr>
        <p:spPr>
          <a:xfrm>
            <a:off x="5051208" y="3194636"/>
            <a:ext cx="2894719" cy="461665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wrap="square" lIns="10800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We only provide up to 50 IP address, which  is small and it’s manageable.</a:t>
            </a:r>
            <a:endParaRPr lang="en-US" altLang="ko-KR" dirty="0"/>
          </a:p>
        </p:txBody>
      </p:sp>
      <p:sp>
        <p:nvSpPr>
          <p:cNvPr id="51" name="Text Placeholder 28">
            <a:extLst>
              <a:ext uri="{FF2B5EF4-FFF2-40B4-BE49-F238E27FC236}">
                <a16:creationId xmlns:a16="http://schemas.microsoft.com/office/drawing/2014/main" id="{21AF954D-5837-4557-91C4-55E3E6C5BD85}"/>
              </a:ext>
            </a:extLst>
          </p:cNvPr>
          <p:cNvSpPr txBox="1">
            <a:spLocks/>
          </p:cNvSpPr>
          <p:nvPr/>
        </p:nvSpPr>
        <p:spPr>
          <a:xfrm>
            <a:off x="5065012" y="4143569"/>
            <a:ext cx="2894719" cy="276999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wrap="square" lIns="10800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It’s very simple to set-up for new SOHO </a:t>
            </a:r>
            <a:endParaRPr lang="en-US" altLang="ko-KR" dirty="0"/>
          </a:p>
        </p:txBody>
      </p:sp>
      <p:sp>
        <p:nvSpPr>
          <p:cNvPr id="52" name="Text Placeholder 29">
            <a:extLst>
              <a:ext uri="{FF2B5EF4-FFF2-40B4-BE49-F238E27FC236}">
                <a16:creationId xmlns:a16="http://schemas.microsoft.com/office/drawing/2014/main" id="{AAF3C36A-05E3-42A7-89FF-70B9F63C4E6A}"/>
              </a:ext>
            </a:extLst>
          </p:cNvPr>
          <p:cNvSpPr txBox="1">
            <a:spLocks/>
          </p:cNvSpPr>
          <p:nvPr/>
        </p:nvSpPr>
        <p:spPr>
          <a:xfrm>
            <a:off x="5051208" y="4975960"/>
            <a:ext cx="2894719" cy="276999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wrap="square" lIns="10800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It is secured pretty well for SOHO</a:t>
            </a:r>
          </a:p>
        </p:txBody>
      </p:sp>
      <p:sp>
        <p:nvSpPr>
          <p:cNvPr id="53" name="직사각형 23">
            <a:extLst>
              <a:ext uri="{FF2B5EF4-FFF2-40B4-BE49-F238E27FC236}">
                <a16:creationId xmlns:a16="http://schemas.microsoft.com/office/drawing/2014/main" id="{3B5829BD-1CBF-4C44-8CD5-AEB023D3366A}"/>
              </a:ext>
            </a:extLst>
          </p:cNvPr>
          <p:cNvSpPr/>
          <p:nvPr/>
        </p:nvSpPr>
        <p:spPr>
          <a:xfrm>
            <a:off x="685396" y="2183622"/>
            <a:ext cx="31392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What is MAC Filtering and Switchport Security ?</a:t>
            </a:r>
          </a:p>
        </p:txBody>
      </p:sp>
      <p:sp>
        <p:nvSpPr>
          <p:cNvPr id="54" name="직사각형 24">
            <a:extLst>
              <a:ext uri="{FF2B5EF4-FFF2-40B4-BE49-F238E27FC236}">
                <a16:creationId xmlns:a16="http://schemas.microsoft.com/office/drawing/2014/main" id="{52758CA9-0EB8-42A5-9FBF-41230B6703D1}"/>
              </a:ext>
            </a:extLst>
          </p:cNvPr>
          <p:cNvSpPr/>
          <p:nvPr/>
        </p:nvSpPr>
        <p:spPr>
          <a:xfrm>
            <a:off x="685396" y="3210719"/>
            <a:ext cx="29920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MAC Address Filter feature works to help you prevent foreign (unwanted) users who intend to access your wireless router network. By implementing this feature, only wireless devices that have a registered MAC address (assigned) can gain access to the wireless router.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</a:rPr>
              <a:t>Switchport Security is control traffic that functions at the layer 2 data link. For devices that can be connected to a port on the switch.</a:t>
            </a:r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8B8CA4D9-5624-4F2D-92B3-957E92F5A752}"/>
              </a:ext>
            </a:extLst>
          </p:cNvPr>
          <p:cNvSpPr/>
          <p:nvPr/>
        </p:nvSpPr>
        <p:spPr>
          <a:xfrm rot="2700000">
            <a:off x="4465316" y="404249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1502945F-B86E-4A62-8ECB-386F41809D37}"/>
              </a:ext>
            </a:extLst>
          </p:cNvPr>
          <p:cNvSpPr/>
          <p:nvPr/>
        </p:nvSpPr>
        <p:spPr>
          <a:xfrm>
            <a:off x="4378042" y="3256915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Freeform 19">
            <a:extLst>
              <a:ext uri="{FF2B5EF4-FFF2-40B4-BE49-F238E27FC236}">
                <a16:creationId xmlns:a16="http://schemas.microsoft.com/office/drawing/2014/main" id="{A8D099D6-1081-4ECD-94DF-37735A8B9645}"/>
              </a:ext>
            </a:extLst>
          </p:cNvPr>
          <p:cNvSpPr/>
          <p:nvPr/>
        </p:nvSpPr>
        <p:spPr>
          <a:xfrm>
            <a:off x="4378042" y="4937285"/>
            <a:ext cx="360125" cy="354350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7EF3B45B-13EC-42D7-A03A-69A40C63E860}"/>
              </a:ext>
            </a:extLst>
          </p:cNvPr>
          <p:cNvSpPr/>
          <p:nvPr/>
        </p:nvSpPr>
        <p:spPr>
          <a:xfrm>
            <a:off x="9541241" y="3647282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6F33B975-1E89-48A0-9964-291E39C37B03}"/>
              </a:ext>
            </a:extLst>
          </p:cNvPr>
          <p:cNvSpPr/>
          <p:nvPr/>
        </p:nvSpPr>
        <p:spPr>
          <a:xfrm>
            <a:off x="9541183" y="2691454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Rounded Rectangle 2">
            <a:extLst>
              <a:ext uri="{FF2B5EF4-FFF2-40B4-BE49-F238E27FC236}">
                <a16:creationId xmlns:a16="http://schemas.microsoft.com/office/drawing/2014/main" id="{9A2295DB-2148-468B-9430-AE0C97AC97ED}"/>
              </a:ext>
            </a:extLst>
          </p:cNvPr>
          <p:cNvSpPr/>
          <p:nvPr/>
        </p:nvSpPr>
        <p:spPr>
          <a:xfrm>
            <a:off x="9541241" y="4603110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F86631FD-0B08-44C0-B149-2BA7A0F902EE}"/>
              </a:ext>
            </a:extLst>
          </p:cNvPr>
          <p:cNvSpPr>
            <a:spLocks noChangeAspect="1"/>
          </p:cNvSpPr>
          <p:nvPr/>
        </p:nvSpPr>
        <p:spPr>
          <a:xfrm>
            <a:off x="10411575" y="2691454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Rounded Rectangle 10">
            <a:extLst>
              <a:ext uri="{FF2B5EF4-FFF2-40B4-BE49-F238E27FC236}">
                <a16:creationId xmlns:a16="http://schemas.microsoft.com/office/drawing/2014/main" id="{252372AA-16C5-4C1F-B415-8EF51B6BD832}"/>
              </a:ext>
            </a:extLst>
          </p:cNvPr>
          <p:cNvSpPr>
            <a:spLocks noChangeAspect="1"/>
          </p:cNvSpPr>
          <p:nvPr/>
        </p:nvSpPr>
        <p:spPr>
          <a:xfrm>
            <a:off x="10409725" y="36420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Block Arc 14">
            <a:extLst>
              <a:ext uri="{FF2B5EF4-FFF2-40B4-BE49-F238E27FC236}">
                <a16:creationId xmlns:a16="http://schemas.microsoft.com/office/drawing/2014/main" id="{807A396F-2ADD-4E58-B553-63BEF2472CA9}"/>
              </a:ext>
            </a:extLst>
          </p:cNvPr>
          <p:cNvSpPr/>
          <p:nvPr/>
        </p:nvSpPr>
        <p:spPr>
          <a:xfrm rot="16200000">
            <a:off x="10363253" y="4578855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직사각형 23">
            <a:extLst>
              <a:ext uri="{FF2B5EF4-FFF2-40B4-BE49-F238E27FC236}">
                <a16:creationId xmlns:a16="http://schemas.microsoft.com/office/drawing/2014/main" id="{615020DE-BD0B-4B7A-8788-C0D0C50CE589}"/>
              </a:ext>
            </a:extLst>
          </p:cNvPr>
          <p:cNvSpPr/>
          <p:nvPr/>
        </p:nvSpPr>
        <p:spPr>
          <a:xfrm>
            <a:off x="5051208" y="2061633"/>
            <a:ext cx="31392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Why we use MAC Filtering and Switchport Security ?</a:t>
            </a:r>
          </a:p>
        </p:txBody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AA432-233D-4EE2-ABAC-0633E7E5C4C8}"/>
              </a:ext>
            </a:extLst>
          </p:cNvPr>
          <p:cNvSpPr txBox="1"/>
          <p:nvPr/>
        </p:nvSpPr>
        <p:spPr>
          <a:xfrm>
            <a:off x="6722772" y="631064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Here are Some Examples of the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5CB63-E891-46DE-ABF3-9C9E8C1138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7634" y="4392097"/>
            <a:ext cx="4695825" cy="1762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E012E8-FFC6-4984-8F2B-6B996133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60" y="1584841"/>
            <a:ext cx="46767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8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818F94-9467-409C-97B4-9117954BC51E}"/>
              </a:ext>
            </a:extLst>
          </p:cNvPr>
          <p:cNvSpPr/>
          <p:nvPr/>
        </p:nvSpPr>
        <p:spPr>
          <a:xfrm>
            <a:off x="-1" y="2301766"/>
            <a:ext cx="12192001" cy="4556236"/>
          </a:xfrm>
          <a:prstGeom prst="rect">
            <a:avLst/>
          </a:prstGeom>
          <a:gradFill flip="none" rotWithShape="1">
            <a:gsLst>
              <a:gs pos="51000">
                <a:schemeClr val="accent2">
                  <a:lumMod val="100000"/>
                  <a:alpha val="70000"/>
                </a:schemeClr>
              </a:gs>
              <a:gs pos="0">
                <a:schemeClr val="accent2">
                  <a:alpha val="0"/>
                  <a:lumMod val="100000"/>
                </a:schemeClr>
              </a:gs>
              <a:gs pos="100000">
                <a:schemeClr val="accent2">
                  <a:alpha val="70000"/>
                  <a:lumMod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DC77A-4F21-44F6-8E41-B2C84268C7ED}"/>
              </a:ext>
            </a:extLst>
          </p:cNvPr>
          <p:cNvSpPr txBox="1"/>
          <p:nvPr/>
        </p:nvSpPr>
        <p:spPr>
          <a:xfrm>
            <a:off x="3137225" y="4579884"/>
            <a:ext cx="591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Here’s the Link for the Full Configuration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3CCCAB-03EA-4F05-87BD-096667C123C4}"/>
              </a:ext>
            </a:extLst>
          </p:cNvPr>
          <p:cNvSpPr txBox="1"/>
          <p:nvPr/>
        </p:nvSpPr>
        <p:spPr>
          <a:xfrm>
            <a:off x="-3" y="2438406"/>
            <a:ext cx="6287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dirty="0">
                <a:solidFill>
                  <a:schemeClr val="bg1"/>
                </a:solidFill>
              </a:rPr>
              <a:t>That’s All of Our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0F650-CBCE-4634-BDD8-47ED7A33236B}"/>
              </a:ext>
            </a:extLst>
          </p:cNvPr>
          <p:cNvSpPr txBox="1"/>
          <p:nvPr/>
        </p:nvSpPr>
        <p:spPr>
          <a:xfrm>
            <a:off x="1955121" y="3890664"/>
            <a:ext cx="237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>
                <a:solidFill>
                  <a:schemeClr val="bg1"/>
                </a:solidFill>
              </a:rPr>
              <a:t>Hope You Enjoy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4BBFD-0672-46AC-AC59-4D5542BDDA0E}"/>
              </a:ext>
            </a:extLst>
          </p:cNvPr>
          <p:cNvSpPr txBox="1"/>
          <p:nvPr/>
        </p:nvSpPr>
        <p:spPr>
          <a:xfrm>
            <a:off x="458623" y="2767280"/>
            <a:ext cx="5370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000" dirty="0">
                <a:solidFill>
                  <a:schemeClr val="bg1"/>
                </a:solidFill>
                <a:latin typeface="Bauhaus 93" panose="04030905020B02020C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167199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3065</TotalTime>
  <Words>302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Bauhaus 93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Network Diagram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Subject D-007</cp:lastModifiedBy>
  <cp:revision>148</cp:revision>
  <dcterms:created xsi:type="dcterms:W3CDTF">2019-01-14T06:35:35Z</dcterms:created>
  <dcterms:modified xsi:type="dcterms:W3CDTF">2020-04-27T06:41:25Z</dcterms:modified>
</cp:coreProperties>
</file>