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418" autoAdjust="0"/>
  </p:normalViewPr>
  <p:slideViewPr>
    <p:cSldViewPr>
      <p:cViewPr>
        <p:scale>
          <a:sx n="110" d="100"/>
          <a:sy n="110" d="100"/>
        </p:scale>
        <p:origin x="-164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89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4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49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14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0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9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4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1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5AB8-E4F6-4AF7-841B-3F2447893097}" type="datetimeFigureOut">
              <a:rPr lang="en-CA" smtClean="0"/>
              <a:t>20/05/2015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1F87-0DA8-4433-A438-F236F78950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75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CA" dirty="0" smtClean="0"/>
              <a:t>GJ Tube Detection Application</a:t>
            </a:r>
            <a:br>
              <a:rPr lang="en-CA" dirty="0" smtClean="0"/>
            </a:br>
            <a:r>
              <a:rPr lang="en-CA" dirty="0" smtClean="0"/>
              <a:t>for </a:t>
            </a:r>
            <a:r>
              <a:rPr lang="en-CA" dirty="0" err="1" smtClean="0"/>
              <a:t>SickKids</a:t>
            </a:r>
            <a:r>
              <a:rPr lang="en-CA" dirty="0" smtClean="0"/>
              <a:t> Hospital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96744" cy="1752600"/>
          </a:xfrm>
        </p:spPr>
        <p:txBody>
          <a:bodyPr>
            <a:normAutofit/>
          </a:bodyPr>
          <a:lstStyle/>
          <a:p>
            <a:r>
              <a:rPr lang="en-CA" dirty="0" smtClean="0"/>
              <a:t>Version </a:t>
            </a:r>
            <a:r>
              <a:rPr lang="en-CA" dirty="0" smtClean="0"/>
              <a:t>1.0.0</a:t>
            </a:r>
          </a:p>
          <a:p>
            <a:r>
              <a:rPr lang="en-CA" i="1" dirty="0" smtClean="0"/>
              <a:t>Dr</a:t>
            </a:r>
            <a:r>
              <a:rPr lang="en-CA" i="1" dirty="0" smtClean="0"/>
              <a:t>. </a:t>
            </a:r>
            <a:r>
              <a:rPr lang="en-CA" i="1" dirty="0" err="1" smtClean="0"/>
              <a:t>Bairbre</a:t>
            </a:r>
            <a:r>
              <a:rPr lang="en-CA" i="1" dirty="0" smtClean="0"/>
              <a:t>, </a:t>
            </a:r>
            <a:r>
              <a:rPr lang="en-CA" i="1" dirty="0" err="1" smtClean="0"/>
              <a:t>Simal</a:t>
            </a:r>
            <a:r>
              <a:rPr lang="en-CA" i="1" dirty="0" smtClean="0"/>
              <a:t> </a:t>
            </a:r>
            <a:r>
              <a:rPr lang="en-CA" i="1" dirty="0" err="1" smtClean="0"/>
              <a:t>Goman</a:t>
            </a:r>
            <a:r>
              <a:rPr lang="en-CA" i="1" dirty="0" smtClean="0"/>
              <a:t>, </a:t>
            </a:r>
            <a:r>
              <a:rPr lang="en-CA" i="1" dirty="0" err="1" smtClean="0"/>
              <a:t>Prem</a:t>
            </a:r>
            <a:r>
              <a:rPr lang="en-CA" i="1" dirty="0" smtClean="0"/>
              <a:t> Patel, Wayne </a:t>
            </a:r>
            <a:r>
              <a:rPr lang="en-CA" i="1" dirty="0" smtClean="0"/>
              <a:t>Lee, David </a:t>
            </a:r>
            <a:r>
              <a:rPr lang="en-CA" i="1" dirty="0" err="1" smtClean="0"/>
              <a:t>DeVries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7975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Segmentation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heart of the algorithm uses three methods to decide which direction to go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Line following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Point following (user given)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Curvature following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sz="3200" dirty="0" smtClean="0"/>
              <a:t>These are followed with different “strengths”</a:t>
            </a:r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816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Room for Further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Goals for the </a:t>
            </a:r>
            <a:r>
              <a:rPr lang="en-CA" dirty="0" smtClean="0"/>
              <a:t>UI:</a:t>
            </a:r>
          </a:p>
          <a:p>
            <a:pPr lvl="1"/>
            <a:r>
              <a:rPr lang="en-CA" dirty="0" smtClean="0"/>
              <a:t>More </a:t>
            </a:r>
            <a:r>
              <a:rPr lang="en-CA" dirty="0" smtClean="0"/>
              <a:t>familiar contrast interface</a:t>
            </a:r>
          </a:p>
          <a:p>
            <a:pPr lvl="2"/>
            <a:r>
              <a:rPr lang="en-CA" dirty="0" smtClean="0"/>
              <a:t>Potentially (semi) auto contrasting</a:t>
            </a:r>
          </a:p>
          <a:p>
            <a:pPr marL="971550" lvl="1" indent="-457200"/>
            <a:r>
              <a:rPr lang="en-CA" dirty="0" smtClean="0"/>
              <a:t>Time-slider</a:t>
            </a:r>
          </a:p>
          <a:p>
            <a:pPr marL="971550" lvl="1" indent="-457200"/>
            <a:r>
              <a:rPr lang="en-CA" dirty="0" smtClean="0"/>
              <a:t>3D tube viewing (if angle is known)</a:t>
            </a:r>
          </a:p>
          <a:p>
            <a:pPr marL="971550" lvl="1" indent="-457200"/>
            <a:r>
              <a:rPr lang="en-CA" dirty="0" smtClean="0"/>
              <a:t>Scale-bars/measurement </a:t>
            </a:r>
            <a:r>
              <a:rPr lang="en-CA" dirty="0" smtClean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8447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Room for Further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Goals for the Segmentation Algorithm</a:t>
            </a:r>
          </a:p>
          <a:p>
            <a:pPr lvl="1"/>
            <a:r>
              <a:rPr lang="en-CA" dirty="0" smtClean="0"/>
              <a:t>Less user </a:t>
            </a:r>
            <a:r>
              <a:rPr lang="en-CA" dirty="0" smtClean="0"/>
              <a:t>inputs/greater accuracy</a:t>
            </a:r>
            <a:endParaRPr lang="en-CA" dirty="0" smtClean="0"/>
          </a:p>
          <a:p>
            <a:pPr lvl="2"/>
            <a:r>
              <a:rPr lang="en-CA" dirty="0" smtClean="0"/>
              <a:t>Maintain that user may help if it fails</a:t>
            </a:r>
          </a:p>
          <a:p>
            <a:pPr lvl="1"/>
            <a:r>
              <a:rPr lang="en-CA" dirty="0" smtClean="0"/>
              <a:t>3D tube segmentation (if angle is know)</a:t>
            </a:r>
          </a:p>
          <a:p>
            <a:pPr lvl="1"/>
            <a:r>
              <a:rPr lang="en-CA" dirty="0" smtClean="0"/>
              <a:t>Tube width measurements</a:t>
            </a:r>
          </a:p>
          <a:p>
            <a:pPr lvl="1"/>
            <a:r>
              <a:rPr lang="en-CA" dirty="0" smtClean="0"/>
              <a:t>Faster </a:t>
            </a:r>
            <a:r>
              <a:rPr lang="en-CA" dirty="0" smtClean="0"/>
              <a:t>(if possible)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7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it possible to know the angle at which an x-ray was taken</a:t>
            </a:r>
            <a:r>
              <a:rPr lang="en-CA" dirty="0" smtClean="0"/>
              <a:t>?</a:t>
            </a:r>
          </a:p>
          <a:p>
            <a:r>
              <a:rPr lang="en-CA" dirty="0" smtClean="0"/>
              <a:t>What would be the most useful information to display from the DICOM file?</a:t>
            </a:r>
            <a:endParaRPr lang="en-CA" dirty="0" smtClean="0"/>
          </a:p>
          <a:p>
            <a:r>
              <a:rPr lang="en-CA" dirty="0" smtClean="0"/>
              <a:t>What would be the most useful information to know about a </a:t>
            </a:r>
            <a:r>
              <a:rPr lang="en-CA" dirty="0" smtClean="0"/>
              <a:t>segmented </a:t>
            </a:r>
            <a:r>
              <a:rPr lang="en-CA" dirty="0" smtClean="0"/>
              <a:t>GJ Tube?</a:t>
            </a:r>
          </a:p>
          <a:p>
            <a:r>
              <a:rPr lang="en-CA" dirty="0" smtClean="0"/>
              <a:t>What contrasting interface would be the most intuitive/familiar for a doctor?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7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02630"/>
            <a:ext cx="7427168" cy="1930226"/>
          </a:xfrm>
        </p:spPr>
        <p:txBody>
          <a:bodyPr>
            <a:normAutofit/>
          </a:bodyPr>
          <a:lstStyle/>
          <a:p>
            <a:r>
              <a:rPr lang="en-CA" dirty="0" smtClean="0"/>
              <a:t>Overview of Presentation</a:t>
            </a:r>
            <a:r>
              <a:rPr lang="en-CA" dirty="0" smtClean="0"/>
              <a:t>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CA" dirty="0" smtClean="0"/>
              <a:t>Workflow and UI Overview</a:t>
            </a:r>
          </a:p>
          <a:p>
            <a:r>
              <a:rPr lang="en-CA" dirty="0" smtClean="0"/>
              <a:t>Tube Segmentation </a:t>
            </a:r>
            <a:r>
              <a:rPr lang="en-CA" dirty="0" smtClean="0"/>
              <a:t>Algorithm</a:t>
            </a:r>
          </a:p>
          <a:p>
            <a:r>
              <a:rPr lang="en-CA" dirty="0" smtClean="0"/>
              <a:t>Room </a:t>
            </a:r>
            <a:r>
              <a:rPr lang="en-CA" dirty="0" smtClean="0"/>
              <a:t>for Further Development</a:t>
            </a:r>
          </a:p>
          <a:p>
            <a:r>
              <a:rPr lang="en-CA" dirty="0" smtClean="0"/>
              <a:t>Questions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6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Workflow/UI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Load Image(s)</a:t>
            </a:r>
          </a:p>
          <a:p>
            <a:r>
              <a:rPr lang="en-CA" dirty="0" smtClean="0"/>
              <a:t>Select </a:t>
            </a:r>
            <a:r>
              <a:rPr lang="en-CA" dirty="0" smtClean="0"/>
              <a:t>ROI/adjust contrast</a:t>
            </a:r>
            <a:endParaRPr lang="en-CA" dirty="0" smtClean="0"/>
          </a:p>
          <a:p>
            <a:r>
              <a:rPr lang="en-CA" dirty="0" smtClean="0"/>
              <a:t>Select waypoints</a:t>
            </a:r>
            <a:endParaRPr lang="en-CA" dirty="0" smtClean="0"/>
          </a:p>
          <a:p>
            <a:r>
              <a:rPr lang="en-CA" dirty="0" smtClean="0"/>
              <a:t>Perform GJ Tube segmentation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36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Loading Image(s)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CA" dirty="0" smtClean="0"/>
              <a:t>Standard/familiar interface</a:t>
            </a:r>
          </a:p>
          <a:p>
            <a:r>
              <a:rPr lang="en-CA" dirty="0" smtClean="0"/>
              <a:t>Extracts DICOM header information</a:t>
            </a:r>
          </a:p>
          <a:p>
            <a:r>
              <a:rPr lang="en-CA" dirty="0" smtClean="0"/>
              <a:t>Can load multiple images (time/angle)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30743"/>
            <a:ext cx="1969392" cy="137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638235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1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 ROI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CA" dirty="0" smtClean="0"/>
              <a:t>Selects smaller area</a:t>
            </a:r>
          </a:p>
          <a:p>
            <a:r>
              <a:rPr lang="en-CA" dirty="0" smtClean="0"/>
              <a:t>Automatically suggests area based on edges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83" y="2492896"/>
            <a:ext cx="7493749" cy="422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9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Contrast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r>
              <a:rPr lang="en-CA" dirty="0" smtClean="0"/>
              <a:t>Uses built-in MATLAB contrast UI</a:t>
            </a:r>
          </a:p>
          <a:p>
            <a:r>
              <a:rPr lang="en-CA" dirty="0" smtClean="0"/>
              <a:t>TODO: </a:t>
            </a:r>
            <a:r>
              <a:rPr lang="en-CA" dirty="0"/>
              <a:t>S</a:t>
            </a:r>
            <a:r>
              <a:rPr lang="en-CA" dirty="0" smtClean="0"/>
              <a:t>witch to UI that is more familiar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704856" cy="436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3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Waypoint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CA" dirty="0" smtClean="0"/>
              <a:t>User defines start/end of tube, as well as any needed points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7213973" cy="408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6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GJ Tube Segmentation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CA" dirty="0" smtClean="0"/>
              <a:t>Segments </a:t>
            </a:r>
            <a:r>
              <a:rPr lang="en-CA" dirty="0" smtClean="0"/>
              <a:t>out centre line</a:t>
            </a:r>
          </a:p>
          <a:p>
            <a:r>
              <a:rPr lang="en-CA" dirty="0" smtClean="0"/>
              <a:t>Uses algorithm that will be described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943824" cy="39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Segmentation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Current algorithm is a stepper algorithm that starts at one point and then steps forward towards the end point</a:t>
            </a:r>
          </a:p>
          <a:p>
            <a:r>
              <a:rPr lang="en-CA" dirty="0" smtClean="0"/>
              <a:t>Depends on multiple constraints:</a:t>
            </a:r>
          </a:p>
          <a:p>
            <a:pPr lvl="1"/>
            <a:r>
              <a:rPr lang="en-CA" dirty="0" smtClean="0"/>
              <a:t>Step size</a:t>
            </a:r>
          </a:p>
          <a:p>
            <a:pPr lvl="1"/>
            <a:r>
              <a:rPr lang="en-CA" dirty="0" smtClean="0"/>
              <a:t>Search angle</a:t>
            </a:r>
          </a:p>
          <a:p>
            <a:pPr lvl="1"/>
            <a:r>
              <a:rPr lang="en-CA" dirty="0" smtClean="0"/>
              <a:t>Search radius</a:t>
            </a:r>
          </a:p>
          <a:p>
            <a:pPr lvl="1"/>
            <a:r>
              <a:rPr lang="en-CA" dirty="0" smtClean="0"/>
              <a:t>Angular Resolution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33056"/>
            <a:ext cx="1916435" cy="21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9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312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GJ Tube Detection Application for SickKids Hospital</vt:lpstr>
      <vt:lpstr>Overview of Presentation </vt:lpstr>
      <vt:lpstr>Workflow/UI Overview</vt:lpstr>
      <vt:lpstr>Loading Image(s)</vt:lpstr>
      <vt:lpstr>Select ROI</vt:lpstr>
      <vt:lpstr>Contrast</vt:lpstr>
      <vt:lpstr>Waypoint Selection</vt:lpstr>
      <vt:lpstr>GJ Tube Segmentation</vt:lpstr>
      <vt:lpstr>Segmentation Algorithm</vt:lpstr>
      <vt:lpstr>Segmentation Algorithm</vt:lpstr>
      <vt:lpstr>Room for Further Development</vt:lpstr>
      <vt:lpstr>Room for Further Development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 Tube Detection Application</dc:title>
  <dc:creator>David Devries</dc:creator>
  <cp:lastModifiedBy>David Devries</cp:lastModifiedBy>
  <cp:revision>19</cp:revision>
  <dcterms:created xsi:type="dcterms:W3CDTF">2015-05-19T12:47:55Z</dcterms:created>
  <dcterms:modified xsi:type="dcterms:W3CDTF">2015-05-20T14:32:57Z</dcterms:modified>
</cp:coreProperties>
</file>