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2" r:id="rId11"/>
    <p:sldId id="257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3EAD-6980-808C-3681-FFA2A4A8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A0D51-1534-F86C-BABD-C73722A5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AB0E-6EF4-DA1A-24FE-23603EB8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A91E-BABA-E098-5096-7C1A3D06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0CFA-B13B-7513-F12C-ED62A923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2B30-BF78-903D-D52A-057F13D5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9BEC-0293-400F-1FF2-9A6C20E52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52E6-46E7-3AA1-C16D-6D28C522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AF62-77DD-6A7C-D7BD-2607169A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7FF8-7FB7-3D00-3EAF-0C4A5EF1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AF3B6-C864-5039-9955-B3BA184E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00150-B355-24CD-DF14-4E0F2386F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8648-6DA0-644D-AAA8-61B65D06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8D0F-C6F2-69D5-B342-5146D84B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D2CA-F82F-C31B-2154-BB17993E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BB21-85B2-2592-89D8-D02DA1DA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6592-1176-40F3-EF43-FEF5869B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579F-9EC2-5276-F0F4-34652814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DC453-2E77-A660-D5FA-125DD110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7501-A14F-8F0E-E8A4-ED29D5A3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7F41-12E5-FA34-B310-8DE49D5E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6DB0D-9F80-3862-F45B-2655FFD7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078DA-DC89-98CA-DB17-6EFEBC6A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75A6-754D-1A9F-6D61-3A1352C3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CA899-F91B-BBD3-FEFA-40A8C9C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7730-7D57-53EC-2B0D-9E11F05C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132C-7BFB-D102-FCC6-B2BE5D9EF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9C4A4-A9A6-3030-C5B5-4988FD5B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A6971-14E6-78BC-43CC-A5DDB649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4054-ABBA-2D78-9685-51910634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3F68E-648A-9B77-3343-5D51F1C3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CD27-6966-B10B-F901-9DBDECAF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AEB29-7ECB-C7C9-D369-91F1F0D1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3318-0620-AE2F-EDB5-6C2468F2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C5E70-DA4F-2357-3A60-1EE73B203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D3FD0-9FB0-B3B2-A14B-7C8A75ED9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9F3F9-3A9A-EBF6-2F8E-84180684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EBF84-5C02-45C2-E488-E1224212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12900-B441-253E-0E01-DA91AD7D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A930-93F6-B842-8F8B-1DF4942E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445C3-FD76-E45F-1399-B577D54E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A947B-4916-D9A9-8818-B01E4ED1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BA9DF-2656-CA72-70C4-D20D5AB7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5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6FEDB-1ABF-0A82-E558-4E4D5EDD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8B3DC-8C19-6CF7-80AF-56153753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44828-57E7-6F00-9A02-82BA5CEF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8488-C0DF-734D-26B2-07639A44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AD5E-9298-57CD-B1A2-5F8A3F8C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EDDD-0F8B-BD22-C84B-BD489DEF5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395F7-2349-6C67-8D59-213FA343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6BF8B-45B5-7DD5-622F-D8CF58D3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9019E-D7FB-182E-9052-BB0210E7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0812-B9A5-D403-0F3D-C80AD6D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55DBC-5B9E-9BD4-FB0D-A0DBB557F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37AAD-F1E7-EABC-25B4-2974ED11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99B5F-B4D1-7A86-53D8-8571F93B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9BFA-120A-0065-5BBD-E95DA61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741B-D658-0FDF-2932-73D0767E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260CF-4CBE-0015-CAF1-B8FDCAB3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CB6D-CE30-AC88-4E8F-ED8A15A7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5DCD-A70D-6CE7-61B1-ED211EE9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3FB2-8962-CB35-DE7E-5EA6FCB29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DAF2-6686-B1CC-EA59-D492709C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267629" y="1511468"/>
            <a:ext cx="11574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How to use the CNC to create Robot parts</a:t>
            </a:r>
          </a:p>
        </p:txBody>
      </p:sp>
    </p:spTree>
    <p:extLst>
      <p:ext uri="{BB962C8B-B14F-4D97-AF65-F5344CB8AC3E}">
        <p14:creationId xmlns:p14="http://schemas.microsoft.com/office/powerpoint/2010/main" val="114065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How to 3D Print a Sensor Mount</a:t>
            </a:r>
          </a:p>
        </p:txBody>
      </p:sp>
    </p:spTree>
    <p:extLst>
      <p:ext uri="{BB962C8B-B14F-4D97-AF65-F5344CB8AC3E}">
        <p14:creationId xmlns:p14="http://schemas.microsoft.com/office/powerpoint/2010/main" val="266227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Create the</a:t>
            </a:r>
          </a:p>
          <a:p>
            <a:pPr algn="ctr"/>
            <a:r>
              <a:rPr lang="en-US" sz="9600" b="1" dirty="0">
                <a:solidFill>
                  <a:srgbClr val="0000FF"/>
                </a:solidFill>
              </a:rPr>
              <a:t>Sensor Mount </a:t>
            </a:r>
          </a:p>
          <a:p>
            <a:pPr algn="ctr"/>
            <a:r>
              <a:rPr lang="en-US" sz="9600" b="1" dirty="0">
                <a:solidFill>
                  <a:srgbClr val="0000FF"/>
                </a:solidFill>
              </a:rPr>
              <a:t>in OnShape</a:t>
            </a:r>
          </a:p>
        </p:txBody>
      </p:sp>
    </p:spTree>
    <p:extLst>
      <p:ext uri="{BB962C8B-B14F-4D97-AF65-F5344CB8AC3E}">
        <p14:creationId xmlns:p14="http://schemas.microsoft.com/office/powerpoint/2010/main" val="397868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509451" y="1511468"/>
            <a:ext cx="11377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Export from OnShape </a:t>
            </a:r>
          </a:p>
          <a:p>
            <a:pPr algn="ctr"/>
            <a:r>
              <a:rPr lang="en-US" sz="9600" b="1" dirty="0">
                <a:solidFill>
                  <a:srgbClr val="0000FF"/>
                </a:solidFill>
              </a:rPr>
              <a:t>to an </a:t>
            </a:r>
            <a:r>
              <a:rPr lang="en-US" sz="9600" b="1" dirty="0"/>
              <a:t>.STL </a:t>
            </a:r>
            <a:r>
              <a:rPr lang="en-US" sz="9600" b="1" dirty="0">
                <a:solidFill>
                  <a:srgbClr val="0000FF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80230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6680" y="1681285"/>
            <a:ext cx="11978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Import </a:t>
            </a:r>
            <a:r>
              <a:rPr lang="en-US" sz="9600" b="1" dirty="0"/>
              <a:t>.STL </a:t>
            </a:r>
            <a:r>
              <a:rPr lang="en-US" sz="9600" b="1" dirty="0">
                <a:solidFill>
                  <a:srgbClr val="0000FF"/>
                </a:solidFill>
              </a:rPr>
              <a:t>File into printer slicing software</a:t>
            </a:r>
          </a:p>
        </p:txBody>
      </p:sp>
    </p:spTree>
    <p:extLst>
      <p:ext uri="{BB962C8B-B14F-4D97-AF65-F5344CB8AC3E}">
        <p14:creationId xmlns:p14="http://schemas.microsoft.com/office/powerpoint/2010/main" val="108866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53340" y="2282176"/>
            <a:ext cx="12085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Print the Sensor Mount</a:t>
            </a:r>
          </a:p>
        </p:txBody>
      </p:sp>
    </p:spTree>
    <p:extLst>
      <p:ext uri="{BB962C8B-B14F-4D97-AF65-F5344CB8AC3E}">
        <p14:creationId xmlns:p14="http://schemas.microsoft.com/office/powerpoint/2010/main" val="41536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Create a </a:t>
            </a:r>
            <a:r>
              <a:rPr lang="en-US" sz="9600" b="1" dirty="0">
                <a:solidFill>
                  <a:srgbClr val="FF0000"/>
                </a:solidFill>
              </a:rPr>
              <a:t>3D</a:t>
            </a:r>
            <a:r>
              <a:rPr lang="en-US" sz="9600" b="1" dirty="0">
                <a:solidFill>
                  <a:srgbClr val="0000FF"/>
                </a:solidFill>
              </a:rPr>
              <a:t> drawing of the part in OnShape</a:t>
            </a:r>
          </a:p>
        </p:txBody>
      </p:sp>
    </p:spTree>
    <p:extLst>
      <p:ext uri="{BB962C8B-B14F-4D97-AF65-F5344CB8AC3E}">
        <p14:creationId xmlns:p14="http://schemas.microsoft.com/office/powerpoint/2010/main" val="254023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Create a </a:t>
            </a:r>
            <a:r>
              <a:rPr lang="en-US" sz="9600" b="1" dirty="0">
                <a:solidFill>
                  <a:srgbClr val="FF0000"/>
                </a:solidFill>
              </a:rPr>
              <a:t>2D</a:t>
            </a:r>
            <a:r>
              <a:rPr lang="en-US" sz="9600" b="1" dirty="0">
                <a:solidFill>
                  <a:srgbClr val="0000FF"/>
                </a:solidFill>
              </a:rPr>
              <a:t> drawing of the part</a:t>
            </a:r>
          </a:p>
          <a:p>
            <a:pPr algn="ctr"/>
            <a:r>
              <a:rPr lang="en-US" sz="9600" b="1" dirty="0">
                <a:solidFill>
                  <a:srgbClr val="0000FF"/>
                </a:solidFill>
              </a:rPr>
              <a:t>and export it</a:t>
            </a:r>
          </a:p>
        </p:txBody>
      </p:sp>
    </p:spTree>
    <p:extLst>
      <p:ext uri="{BB962C8B-B14F-4D97-AF65-F5344CB8AC3E}">
        <p14:creationId xmlns:p14="http://schemas.microsoft.com/office/powerpoint/2010/main" val="26645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Import the 2D drawing into VCarve</a:t>
            </a:r>
          </a:p>
        </p:txBody>
      </p:sp>
    </p:spTree>
    <p:extLst>
      <p:ext uri="{BB962C8B-B14F-4D97-AF65-F5344CB8AC3E}">
        <p14:creationId xmlns:p14="http://schemas.microsoft.com/office/powerpoint/2010/main" val="255246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Create the </a:t>
            </a:r>
            <a:br>
              <a:rPr lang="en-US" sz="9600" b="1" dirty="0">
                <a:solidFill>
                  <a:srgbClr val="0000FF"/>
                </a:solidFill>
              </a:rPr>
            </a:br>
            <a:r>
              <a:rPr lang="en-US" sz="9600" b="1" dirty="0">
                <a:solidFill>
                  <a:srgbClr val="0000FF"/>
                </a:solidFill>
              </a:rPr>
              <a:t>CNC Tool Path</a:t>
            </a:r>
          </a:p>
        </p:txBody>
      </p:sp>
    </p:spTree>
    <p:extLst>
      <p:ext uri="{BB962C8B-B14F-4D97-AF65-F5344CB8AC3E}">
        <p14:creationId xmlns:p14="http://schemas.microsoft.com/office/powerpoint/2010/main" val="20096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Preview the CNC cutting operation</a:t>
            </a:r>
          </a:p>
        </p:txBody>
      </p:sp>
    </p:spTree>
    <p:extLst>
      <p:ext uri="{BB962C8B-B14F-4D97-AF65-F5344CB8AC3E}">
        <p14:creationId xmlns:p14="http://schemas.microsoft.com/office/powerpoint/2010/main" val="279715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rgbClr val="0000FF"/>
                </a:solidFill>
              </a:rPr>
              <a:t>--</a:t>
            </a:r>
            <a:endParaRPr lang="en-US" sz="9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3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rgbClr val="0000FF"/>
                </a:solidFill>
              </a:rPr>
              <a:t>--</a:t>
            </a:r>
            <a:endParaRPr lang="en-US" sz="9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2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rgbClr val="0000FF"/>
                </a:solidFill>
              </a:rPr>
              <a:t>--</a:t>
            </a:r>
            <a:endParaRPr lang="en-US" sz="9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3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81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dcterms:created xsi:type="dcterms:W3CDTF">2022-09-04T15:53:14Z</dcterms:created>
  <dcterms:modified xsi:type="dcterms:W3CDTF">2022-09-04T19:25:56Z</dcterms:modified>
</cp:coreProperties>
</file>