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23" d="100"/>
          <a:sy n="123" d="100"/>
        </p:scale>
        <p:origin x="-114" y="1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ACFFA-07B7-4600-A115-8BCFD69C0805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507CA-B908-49A1-B292-DEF7FB519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044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ACFFA-07B7-4600-A115-8BCFD69C0805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507CA-B908-49A1-B292-DEF7FB519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524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ACFFA-07B7-4600-A115-8BCFD69C0805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507CA-B908-49A1-B292-DEF7FB519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738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ACFFA-07B7-4600-A115-8BCFD69C0805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507CA-B908-49A1-B292-DEF7FB519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46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ACFFA-07B7-4600-A115-8BCFD69C0805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507CA-B908-49A1-B292-DEF7FB519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043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ACFFA-07B7-4600-A115-8BCFD69C0805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507CA-B908-49A1-B292-DEF7FB519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114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ACFFA-07B7-4600-A115-8BCFD69C0805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507CA-B908-49A1-B292-DEF7FB519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187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ACFFA-07B7-4600-A115-8BCFD69C0805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507CA-B908-49A1-B292-DEF7FB519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528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ACFFA-07B7-4600-A115-8BCFD69C0805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507CA-B908-49A1-B292-DEF7FB519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808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ACFFA-07B7-4600-A115-8BCFD69C0805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507CA-B908-49A1-B292-DEF7FB519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870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ACFFA-07B7-4600-A115-8BCFD69C0805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507CA-B908-49A1-B292-DEF7FB519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91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FACFFA-07B7-4600-A115-8BCFD69C0805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F507CA-B908-49A1-B292-DEF7FB519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46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#3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0A269-3FDA-4309-BC56-3A0A1656DF82}" type="slidenum">
              <a:rPr lang="en-US" smtClean="0"/>
              <a:t>1</a:t>
            </a:fld>
            <a:endParaRPr lang="en-US"/>
          </a:p>
        </p:txBody>
      </p:sp>
      <p:pic>
        <p:nvPicPr>
          <p:cNvPr id="20482" name="Picture 2" descr="C:\Users\rmonfare\AppData\Local\Microsoft\Windows\Temporary Internet Files\Content.Outlook\QENDPIZI\rviz_screenshot_2017_12_15-11_59_00 (3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3246" y="1703393"/>
            <a:ext cx="7467600" cy="4795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4803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#3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26583"/>
                <a:ext cx="10515600" cy="4650380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b="1" dirty="0" smtClean="0"/>
                  <a:t>Map: </a:t>
                </a:r>
                <a:r>
                  <a:rPr lang="en-US" sz="3000" dirty="0"/>
                  <a:t>Robotics Realization </a:t>
                </a:r>
                <a:r>
                  <a:rPr lang="en-US" sz="3000" dirty="0" smtClean="0"/>
                  <a:t>Lab’s map (2D map has been uploaded into Canvas)</a:t>
                </a:r>
                <a:endParaRPr lang="en-US" sz="3000" dirty="0"/>
              </a:p>
              <a:p>
                <a:pPr marL="0" indent="0">
                  <a:buNone/>
                </a:pPr>
                <a:r>
                  <a:rPr lang="en-US" b="1" dirty="0" smtClean="0"/>
                  <a:t>Search Algorithm: </a:t>
                </a:r>
                <a:r>
                  <a:rPr lang="en-US" sz="3000" dirty="0"/>
                  <a:t>A*</a:t>
                </a:r>
              </a:p>
              <a:p>
                <a:pPr marL="0" indent="0">
                  <a:buNone/>
                </a:pPr>
                <a:r>
                  <a:rPr lang="en-US" b="1" dirty="0" smtClean="0"/>
                  <a:t>Vehicle: </a:t>
                </a:r>
                <a:r>
                  <a:rPr lang="en-US" sz="3000" dirty="0" smtClean="0"/>
                  <a:t>Deferential drive robot with two wheels </a:t>
                </a:r>
              </a:p>
              <a:p>
                <a:pPr marL="0" indent="0">
                  <a:buNone/>
                </a:pPr>
                <a:r>
                  <a:rPr lang="en-US" b="1" dirty="0"/>
                  <a:t>The diameter of the robot:</a:t>
                </a:r>
                <a:r>
                  <a:rPr lang="en-US" sz="2800" dirty="0" smtClean="0"/>
                  <a:t> 400mm </a:t>
                </a:r>
                <a:r>
                  <a:rPr lang="en-US" sz="2800" dirty="0"/>
                  <a:t>(just like turtlebot2</a:t>
                </a:r>
                <a:r>
                  <a:rPr lang="en-US" sz="2800" dirty="0" smtClean="0"/>
                  <a:t>) </a:t>
                </a:r>
              </a:p>
              <a:p>
                <a:pPr marL="0" indent="0">
                  <a:buNone/>
                </a:pPr>
                <a:r>
                  <a:rPr lang="en-US" b="1" dirty="0"/>
                  <a:t>Software: </a:t>
                </a:r>
                <a:r>
                  <a:rPr lang="en-US" sz="2800" dirty="0" smtClean="0"/>
                  <a:t>V-rep </a:t>
                </a:r>
                <a:r>
                  <a:rPr lang="en-US" sz="2800" dirty="0"/>
                  <a:t>or Gazebo </a:t>
                </a:r>
                <a:endParaRPr lang="en-US" sz="3000" dirty="0" smtClean="0"/>
              </a:p>
              <a:p>
                <a:pPr marL="0" indent="0">
                  <a:buNone/>
                </a:pPr>
                <a:r>
                  <a:rPr lang="en-US" b="1" dirty="0"/>
                  <a:t>Deliverables:</a:t>
                </a:r>
              </a:p>
              <a:p>
                <a:pPr lvl="1"/>
                <a:r>
                  <a:rPr lang="en-US" sz="2600" dirty="0" smtClean="0"/>
                  <a:t>Two source codes ( A* for project # 2 and A* for project # 3) </a:t>
                </a:r>
              </a:p>
              <a:p>
                <a:pPr lvl="1"/>
                <a:r>
                  <a:rPr lang="en-US" sz="2600" dirty="0" smtClean="0"/>
                  <a:t>Simulation results</a:t>
                </a:r>
              </a:p>
              <a:p>
                <a:pPr lvl="1"/>
                <a:r>
                  <a:rPr lang="en-US" sz="2600" dirty="0"/>
                  <a:t>Text file including the velocity, (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2600" i="1" dirty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600" i="1" dirty="0">
                            <a:latin typeface="Cambria Math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2600" dirty="0" err="1"/>
                  <a:t>,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2600" i="1" dirty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600" i="1" dirty="0">
                            <a:latin typeface="Cambria Math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sz="2600" dirty="0"/>
                  <a:t>,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2600" i="1" dirty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600" i="1" dirty="0">
                            <a:latin typeface="Cambria Math"/>
                          </a:rPr>
                          <m:t>𝑧</m:t>
                        </m:r>
                      </m:e>
                    </m:acc>
                  </m:oMath>
                </a14:m>
                <a:r>
                  <a:rPr lang="en-US" sz="2600" dirty="0"/>
                  <a:t>,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2600" i="1" dirty="0">
                            <a:latin typeface="Cambria Math"/>
                            <a:ea typeface="Cambria Math"/>
                          </a:rPr>
                        </m:ctrlPr>
                      </m:accPr>
                      <m:e>
                        <m:r>
                          <a:rPr lang="en-US" sz="2600" i="1" dirty="0">
                            <a:latin typeface="Cambria Math"/>
                            <a:ea typeface="Cambria Math"/>
                          </a:rPr>
                          <m:t>𝛼</m:t>
                        </m:r>
                      </m:e>
                    </m:acc>
                    <m:r>
                      <a:rPr lang="en-US" sz="2600" i="1" dirty="0">
                        <a:latin typeface="Cambria Math"/>
                        <a:ea typeface="Cambria Math"/>
                      </a:rPr>
                      <m:t>, </m:t>
                    </m:r>
                    <m:acc>
                      <m:accPr>
                        <m:chr m:val="̇"/>
                        <m:ctrlPr>
                          <a:rPr lang="en-US" sz="2600" i="1" dirty="0">
                            <a:latin typeface="Cambria Math"/>
                            <a:ea typeface="Cambria Math"/>
                          </a:rPr>
                        </m:ctrlPr>
                      </m:accPr>
                      <m:e>
                        <m:r>
                          <a:rPr lang="en-US" sz="2600" i="1" dirty="0">
                            <a:latin typeface="Cambria Math"/>
                            <a:ea typeface="Cambria Math"/>
                          </a:rPr>
                          <m:t>𝛽</m:t>
                        </m:r>
                      </m:e>
                    </m:acc>
                  </m:oMath>
                </a14:m>
                <a:r>
                  <a:rPr lang="en-US" sz="2600" dirty="0"/>
                  <a:t> ,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l-GR" sz="2600" i="1">
                            <a:latin typeface="Cambria Math"/>
                            <a:ea typeface="Cambria Math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l-GR" sz="2600" i="1">
                            <a:latin typeface="Cambria Math"/>
                            <a:ea typeface="Cambria Math"/>
                          </a:rPr>
                          <m:t>γ</m:t>
                        </m:r>
                      </m:e>
                    </m:acc>
                    <m:r>
                      <a:rPr lang="en-US" sz="2600" i="1">
                        <a:latin typeface="Cambria Math"/>
                        <a:ea typeface="Cambria Math"/>
                      </a:rPr>
                      <m:t>)</m:t>
                    </m:r>
                    <m:r>
                      <a:rPr lang="en-US" sz="2600" i="1">
                        <a:latin typeface="Cambria Math"/>
                        <a:ea typeface="Cambria Math"/>
                      </a:rPr>
                      <m:t>,</m:t>
                    </m:r>
                  </m:oMath>
                </a14:m>
                <a:r>
                  <a:rPr lang="en-US" sz="2600" dirty="0"/>
                  <a:t> information of the robot with respect to time as instructed by sample text file (2 Hz: two samples per second)</a:t>
                </a:r>
              </a:p>
              <a:p>
                <a:pPr lvl="1"/>
                <a:r>
                  <a:rPr lang="en-US" sz="2600" dirty="0" smtClean="0"/>
                  <a:t>Readme file</a:t>
                </a:r>
              </a:p>
              <a:p>
                <a:r>
                  <a:rPr lang="en-US" b="1" dirty="0" smtClean="0"/>
                  <a:t>Due </a:t>
                </a:r>
                <a:r>
                  <a:rPr lang="en-US" b="1" dirty="0"/>
                  <a:t>date: </a:t>
                </a:r>
                <a:r>
                  <a:rPr lang="en-US" dirty="0"/>
                  <a:t>April </a:t>
                </a:r>
                <a:r>
                  <a:rPr lang="en-US" dirty="0" smtClean="0"/>
                  <a:t>15</a:t>
                </a:r>
                <a:endParaRPr lang="en-US" dirty="0"/>
              </a:p>
              <a:p>
                <a:endParaRPr lang="en-US" sz="3000" dirty="0" smtClean="0"/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26583"/>
                <a:ext cx="10515600" cy="4650380"/>
              </a:xfrm>
              <a:blipFill rotWithShape="1">
                <a:blip r:embed="rId2"/>
                <a:stretch>
                  <a:fillRect l="-1043" t="-3277" b="-237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0A269-3FDA-4309-BC56-3A0A1656DF8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649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Rubric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97980"/>
            <a:ext cx="10515600" cy="359545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1- Implementing A* for project 2 (source code) : </a:t>
            </a:r>
            <a:r>
              <a:rPr lang="en-US" b="1" dirty="0" smtClean="0"/>
              <a:t>2 points</a:t>
            </a:r>
          </a:p>
          <a:p>
            <a:pPr marL="0" indent="0">
              <a:buNone/>
            </a:pPr>
            <a:r>
              <a:rPr lang="en-US" dirty="0" smtClean="0"/>
              <a:t>2- Implementing A* for differential drive vehicle (source code with proper commenting): </a:t>
            </a:r>
            <a:r>
              <a:rPr lang="en-US" b="1" dirty="0" smtClean="0"/>
              <a:t>5 points</a:t>
            </a:r>
          </a:p>
          <a:p>
            <a:pPr marL="0" indent="0">
              <a:buNone/>
            </a:pPr>
            <a:r>
              <a:rPr lang="en-US" dirty="0" smtClean="0"/>
              <a:t>3- Left wheel’s and right wheel’s rotational velocity in a txt file: </a:t>
            </a:r>
            <a:r>
              <a:rPr lang="en-US" b="1" dirty="0" smtClean="0"/>
              <a:t>3 Points</a:t>
            </a:r>
          </a:p>
          <a:p>
            <a:pPr marL="0" indent="0">
              <a:buNone/>
            </a:pPr>
            <a:r>
              <a:rPr lang="en-US" dirty="0" smtClean="0"/>
              <a:t>4- Readme.txt file with instruction : </a:t>
            </a:r>
            <a:r>
              <a:rPr lang="en-US" b="1" dirty="0"/>
              <a:t>1 point</a:t>
            </a:r>
          </a:p>
          <a:p>
            <a:pPr marL="0" indent="0">
              <a:buNone/>
            </a:pPr>
            <a:r>
              <a:rPr lang="en-US" dirty="0" smtClean="0"/>
              <a:t>5- Implementation on real robot (</a:t>
            </a:r>
            <a:r>
              <a:rPr lang="en-US" dirty="0" err="1"/>
              <a:t>T</a:t>
            </a:r>
            <a:r>
              <a:rPr lang="en-US" dirty="0" err="1" smtClean="0"/>
              <a:t>urtlebot</a:t>
            </a:r>
            <a:r>
              <a:rPr lang="en-US" dirty="0" smtClean="0"/>
              <a:t>): </a:t>
            </a:r>
            <a:r>
              <a:rPr lang="en-US" b="1" dirty="0"/>
              <a:t>4 </a:t>
            </a:r>
            <a:r>
              <a:rPr lang="en-US" b="1" dirty="0" smtClean="0"/>
              <a:t>points   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Note: </a:t>
            </a:r>
            <a:r>
              <a:rPr lang="en-US" dirty="0" smtClean="0"/>
              <a:t>Students who prefer to implement project 4 on real robot (Baxter) can ignore step 5</a:t>
            </a:r>
          </a:p>
          <a:p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2941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212</Words>
  <Application>Microsoft Office PowerPoint</Application>
  <PresentationFormat>Custom</PresentationFormat>
  <Paragraphs>24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Project #3</vt:lpstr>
      <vt:lpstr>Project #3</vt:lpstr>
      <vt:lpstr>Rubric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#3</dc:title>
  <dc:creator>Reza Monfaredi</dc:creator>
  <cp:lastModifiedBy>Monfaredi, Reza</cp:lastModifiedBy>
  <cp:revision>7</cp:revision>
  <dcterms:created xsi:type="dcterms:W3CDTF">2018-03-26T11:17:59Z</dcterms:created>
  <dcterms:modified xsi:type="dcterms:W3CDTF">2018-04-07T21:27:22Z</dcterms:modified>
</cp:coreProperties>
</file>