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aw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DavidAgudeloTapias/Proyect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raw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s-ES" sz="3600" b="1" dirty="0"/>
              <a:t>Compresión y análisis de imágenes por medio de algoritmos.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307381" y="4224941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Agudelo Tapias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6761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http://github.com/DavidAgudeloTapias/ST0245-001/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226985" y="167454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CO" dirty="0"/>
            </a:p>
          </p:txBody>
        </p:sp>
      </p:grpSp>
      <p:sp>
        <p:nvSpPr>
          <p:cNvPr id="221" name="Google Shape;221;p2"/>
          <p:cNvSpPr/>
          <p:nvPr/>
        </p:nvSpPr>
        <p:spPr>
          <a:xfrm>
            <a:off x="4713255" y="418074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B039C-E12D-4C2F-A302-2B9101047F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917"/>
          <a:stretch/>
        </p:blipFill>
        <p:spPr>
          <a:xfrm>
            <a:off x="465000" y="1854798"/>
            <a:ext cx="2320050" cy="232588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KNN vecinos más cercanos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4943951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hace el algoritmo de KNN vecinos más cercanos es tomar un valor común o un valor que represente a un conjunto de N número de pixeles, y de esta manera comprimir la imagen y que no sea tan pesada, para que al momento de ejecutar el código, sea más eficaz.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n bistec de res: prohibido para los cubanos de a pie CubaNet">
            <a:extLst>
              <a:ext uri="{FF2B5EF4-FFF2-40B4-BE49-F238E27FC236}">
                <a16:creationId xmlns:a16="http://schemas.microsoft.com/office/drawing/2014/main" id="{A645D9D5-D254-4C22-A655-BD988A9D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42" y="1724628"/>
            <a:ext cx="3731873" cy="26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8FAD9C-72AB-48A3-8B70-AA06CD16F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07" y="1510797"/>
            <a:ext cx="5353193" cy="2724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134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David Agudelo Tapias</cp:lastModifiedBy>
  <cp:revision>7</cp:revision>
  <dcterms:created xsi:type="dcterms:W3CDTF">2020-06-26T14:36:07Z</dcterms:created>
  <dcterms:modified xsi:type="dcterms:W3CDTF">2021-10-10T21:34:46Z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