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s-ES" sz="3600" b="1" dirty="0"/>
              <a:t>Compresión y análisis de imágenes por medio de algoritmos.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307381" y="4224941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Agudelo Tapias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67614" cy="41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100" b="1" dirty="0">
                <a:solidFill>
                  <a:srgbClr val="001E33"/>
                </a:solidFill>
                <a:uFill>
                  <a:noFill/>
                </a:uFill>
              </a:rPr>
              <a:t>https://github.com/DavidAgudeloTapias/ST0245-001/tree/master/Proyecto</a:t>
            </a:r>
            <a:endParaRPr sz="2100" b="1" i="0" u="none" strike="noStrike" cap="none" dirty="0">
              <a:solidFill>
                <a:srgbClr val="001E33"/>
              </a:solidFill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226985" y="167454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CO" dirty="0"/>
            </a:p>
          </p:txBody>
        </p:sp>
      </p:grpSp>
      <p:sp>
        <p:nvSpPr>
          <p:cNvPr id="221" name="Google Shape;221;p2"/>
          <p:cNvSpPr/>
          <p:nvPr/>
        </p:nvSpPr>
        <p:spPr>
          <a:xfrm>
            <a:off x="4713255" y="418074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B039C-E12D-4C2F-A302-2B9101047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917"/>
          <a:stretch/>
        </p:blipFill>
        <p:spPr>
          <a:xfrm>
            <a:off x="465000" y="1854798"/>
            <a:ext cx="2320050" cy="232588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 dirty="0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206059" y="4409116"/>
            <a:ext cx="2821429" cy="45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236426" y="4258663"/>
            <a:ext cx="3204447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 smtClean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Interpolación del vecino </a:t>
            </a: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 </a:t>
            </a:r>
            <a:r>
              <a:rPr lang="es-CO" sz="2200" b="1" i="0" u="none" strike="noStrike" cap="none" dirty="0" smtClean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cercano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100" b="1" i="0" u="none" strike="noStrike" cap="none" dirty="0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 enfermo</a:t>
            </a:r>
            <a:endParaRPr sz="21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9851747" y="4425306"/>
            <a:ext cx="1371605" cy="42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30084" y="4549813"/>
            <a:ext cx="11930152" cy="138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hace el algoritmo de KNN vecinos más cercanos es tomar un valor común o un valor que represente a un conjunto de N número de pixeles, y de esta manera comprimir la imagen y que no sea tan pesada, para que al momento de ejecutar el código, sea más eficaz</a:t>
            </a:r>
            <a:r>
              <a:rPr lang="es-CO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lvl="0">
              <a:buSzPts val="1400"/>
            </a:pPr>
            <a:r>
              <a:rPr lang="es-ES" dirty="0"/>
              <a:t>Cuando el método de interpolación del vecino más cercano agranda la imagen, el píxel agregado es el valor del píxel del vecino más cercano. Debido a que el método es simple, la velocidad de procesamiento es muy rápida, pero la calidad de imagen de la imagen ampliada se deteriora significativamente y a menudo contiene bordes </a:t>
            </a:r>
            <a:r>
              <a:rPr lang="es-ES" dirty="0" smtClean="0"/>
              <a:t>irregulares.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n bistec de res: prohibido para los cubanos de a pie CubaNet">
            <a:extLst>
              <a:ext uri="{FF2B5EF4-FFF2-40B4-BE49-F238E27FC236}">
                <a16:creationId xmlns:a16="http://schemas.microsoft.com/office/drawing/2014/main" id="{A645D9D5-D254-4C22-A655-BD988A9D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04" y="1440849"/>
            <a:ext cx="3731873" cy="26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053979"/>
            <a:ext cx="6750533" cy="32435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179</Words>
  <Application>Microsoft Office PowerPoint</Application>
  <PresentationFormat>Panorámica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user</cp:lastModifiedBy>
  <cp:revision>10</cp:revision>
  <dcterms:created xsi:type="dcterms:W3CDTF">2020-06-26T14:36:07Z</dcterms:created>
  <dcterms:modified xsi:type="dcterms:W3CDTF">2021-10-16T21:54:10Z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