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ithub.com/DavidAgudeloTapias/Proyecto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  <a:buSzPts val="3600"/>
            </a:pPr>
            <a:r>
              <a:rPr lang="es-ES" sz="3600" b="1" dirty="0"/>
              <a:t>Compresión y análisis de imágenes por medio de algoritmos.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307381" y="4224941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David Agudelo Tapias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9867614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http://github.com/DavidAgudeloTapias/ST0245-001/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royecto/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4226985" y="1674540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7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s-CO" dirty="0"/>
            </a:p>
          </p:txBody>
        </p:sp>
      </p:grpSp>
      <p:sp>
        <p:nvSpPr>
          <p:cNvPr id="221" name="Google Shape;221;p2"/>
          <p:cNvSpPr/>
          <p:nvPr/>
        </p:nvSpPr>
        <p:spPr>
          <a:xfrm>
            <a:off x="4713255" y="4180740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AB039C-E12D-4C2F-A302-2B9101047F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5917"/>
          <a:stretch/>
        </p:blipFill>
        <p:spPr>
          <a:xfrm>
            <a:off x="465000" y="1854798"/>
            <a:ext cx="2320050" cy="2325882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31</Words>
  <Application>Microsoft Office PowerPoint</Application>
  <PresentationFormat>Panorámica</PresentationFormat>
  <Paragraphs>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DAVID AGUDELO TAPIAS</cp:lastModifiedBy>
  <cp:revision>4</cp:revision>
  <dcterms:created xsi:type="dcterms:W3CDTF">2020-06-26T14:36:07Z</dcterms:created>
  <dcterms:modified xsi:type="dcterms:W3CDTF">2021-08-16T20:19:27Z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