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aw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customschemas.google.com/relationships/presentationmetadata" Target="metadata"/><Relationship Id="rId7" Type="http://schemas.openxmlformats.org/officeDocument/2006/relationships/slide" Target="slides/slide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23" Type="http://schemas.openxmlformats.org/officeDocument/2006/relationships/viewProps" Target="viewProps.xml"/><Relationship Id="rId4" Type="http://schemas.openxmlformats.org/officeDocument/2006/relationships/slide" Target="slides/slide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github.com/DavidAgudeloTapias/Proyecto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raw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>
              <a:lnSpc>
                <a:spcPct val="90000"/>
              </a:lnSpc>
              <a:buSzPts val="3600"/>
            </a:pPr>
            <a:r>
              <a:rPr lang="es-ES" sz="3600" b="1" dirty="0"/>
              <a:t>Compresión y análisis de imágenes por medio de </a:t>
            </a:r>
            <a:r>
              <a:rPr lang="es-ES" sz="3600" b="1"/>
              <a:t>algoritmos. 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307381" y="4224941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MX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David Agudelo Tapias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9867614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uFill>
                  <a:noFill/>
                </a:uFill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http://github.com/DavidAgudeloTapias/ST0245-001/</a:t>
            </a:r>
            <a:r>
              <a:rPr lang="en-US" sz="2200" b="1" dirty="0">
                <a:solidFill>
                  <a:srgbClr val="001E33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</a:t>
            </a:r>
            <a:r>
              <a:rPr lang="en-US" sz="2200" b="1" i="0" u="none" strike="noStrike" cap="none" dirty="0">
                <a:solidFill>
                  <a:srgbClr val="001E33"/>
                </a:solidFill>
                <a:uFill>
                  <a:noFill/>
                </a:uFill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royecto/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4226985" y="1674540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7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s-CO" dirty="0"/>
            </a:p>
          </p:txBody>
        </p:sp>
      </p:grpSp>
      <p:sp>
        <p:nvSpPr>
          <p:cNvPr id="221" name="Google Shape;221;p2"/>
          <p:cNvSpPr/>
          <p:nvPr/>
        </p:nvSpPr>
        <p:spPr>
          <a:xfrm>
            <a:off x="4713255" y="4180740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AB039C-E12D-4C2F-A302-2B9101047F5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5917"/>
          <a:stretch/>
        </p:blipFill>
        <p:spPr>
          <a:xfrm>
            <a:off x="465000" y="1854798"/>
            <a:ext cx="2320050" cy="2325882"/>
          </a:xfrm>
          <a:prstGeom prst="ellips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8" y="376925"/>
            <a:ext cx="4959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entrenamiento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 de ganado enfermo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232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Imágenes del ganado sano</a:t>
            </a:r>
            <a:endParaRPr sz="2200" b="1" i="0" u="none" strike="noStrike" cap="none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Red neuronal conv</a:t>
            </a:r>
            <a:r>
              <a:rPr lang="en-US" sz="1700" b="1">
                <a:solidFill>
                  <a:schemeClr val="accent4"/>
                </a:solidFill>
              </a:rPr>
              <a:t>olucional</a:t>
            </a:r>
            <a:endParaRPr sz="17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Modelo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9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lang="en-US" sz="2200" b="1">
                <a:solidFill>
                  <a:srgbClr val="FFFFFF"/>
                </a:solidFill>
              </a:rPr>
              <a:t>validación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860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Imagen del </a:t>
            </a:r>
            <a:r>
              <a:rPr lang="en-US" sz="22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ganado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KNN vecinos más cercanos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Modelo de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Está enfermo</a:t>
            </a:r>
            <a:endParaRPr sz="2100" b="1" i="0" u="none" strike="noStrike" cap="none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62000" y="4943951"/>
            <a:ext cx="6307500" cy="952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 que hace el algoritmo de KNN vecinos más cercanos es tomar un valor común o un valor que represente a un conjunto de N número de pixeles, y de esta manera comprimir la imagen y que no sea tan pesada, para que al momento de ejecutar el código, sea más eficaz.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Un bistec de res: prohibido para los cubanos de a pie CubaNet">
            <a:extLst>
              <a:ext uri="{FF2B5EF4-FFF2-40B4-BE49-F238E27FC236}">
                <a16:creationId xmlns:a16="http://schemas.microsoft.com/office/drawing/2014/main" id="{A645D9D5-D254-4C22-A655-BD988A9D9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642" y="1724628"/>
            <a:ext cx="3731873" cy="268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78FAD9C-72AB-48A3-8B70-AA06CD16F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307" y="1510797"/>
            <a:ext cx="5353193" cy="27240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134</Words>
  <Application>Microsoft Office PowerPoint</Application>
  <PresentationFormat>Panorámica</PresentationFormat>
  <Paragraphs>22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David Agudelo Tapias</cp:lastModifiedBy>
  <cp:revision>8</cp:revision>
  <dcterms:created xsi:type="dcterms:W3CDTF">2020-06-26T14:36:07Z</dcterms:created>
  <dcterms:modified xsi:type="dcterms:W3CDTF">2021-10-10T22:09:35Z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