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d\Desktop\Developer-Akademie\Projekte\Küster Immobilien\img\straßenreih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035496"/>
            <a:ext cx="11989334" cy="79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1404664" y="-1035496"/>
            <a:ext cx="11989334" cy="7992888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05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2</cp:revision>
  <dcterms:created xsi:type="dcterms:W3CDTF">2020-05-20T19:13:19Z</dcterms:created>
  <dcterms:modified xsi:type="dcterms:W3CDTF">2020-05-20T20:56:39Z</dcterms:modified>
</cp:coreProperties>
</file>