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500"/>
    <a:srgbClr val="9A0000"/>
    <a:srgbClr val="580000"/>
    <a:srgbClr val="FFFF65"/>
    <a:srgbClr val="BC0000"/>
    <a:srgbClr val="494949"/>
    <a:srgbClr val="C00000"/>
    <a:srgbClr val="F6F6B0"/>
    <a:srgbClr val="4F81BD"/>
    <a:srgbClr val="332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31" autoAdjust="0"/>
  </p:normalViewPr>
  <p:slideViewPr>
    <p:cSldViewPr>
      <p:cViewPr>
        <p:scale>
          <a:sx n="400" d="100"/>
          <a:sy n="400" d="100"/>
        </p:scale>
        <p:origin x="15346" y="6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32FCF-9A7A-46D1-8813-697B3C5A0FC4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C800E-F121-4F07-9AC8-FEF56BC37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55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C800E-F121-4F07-9AC8-FEF56BC37CB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83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hteck 245"/>
          <p:cNvSpPr/>
          <p:nvPr/>
        </p:nvSpPr>
        <p:spPr>
          <a:xfrm>
            <a:off x="8607439" y="3249093"/>
            <a:ext cx="72008" cy="21579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Abgerundetes Rechteck 253"/>
          <p:cNvSpPr/>
          <p:nvPr/>
        </p:nvSpPr>
        <p:spPr>
          <a:xfrm>
            <a:off x="8604448" y="3414049"/>
            <a:ext cx="72008" cy="5097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Abgerundetes Rechteck 249"/>
          <p:cNvSpPr/>
          <p:nvPr/>
        </p:nvSpPr>
        <p:spPr>
          <a:xfrm>
            <a:off x="8604448" y="3331503"/>
            <a:ext cx="72008" cy="5097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Abgerundetes Rechteck 247"/>
          <p:cNvSpPr/>
          <p:nvPr/>
        </p:nvSpPr>
        <p:spPr>
          <a:xfrm>
            <a:off x="8607439" y="3250829"/>
            <a:ext cx="72008" cy="5097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7446524" y="2268028"/>
            <a:ext cx="288898" cy="316808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Ellipse 232"/>
          <p:cNvSpPr/>
          <p:nvPr/>
        </p:nvSpPr>
        <p:spPr>
          <a:xfrm>
            <a:off x="7446525" y="2353748"/>
            <a:ext cx="288898" cy="316808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7451454" y="2420888"/>
            <a:ext cx="288898" cy="316808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879447" y="3000665"/>
            <a:ext cx="571884" cy="582011"/>
          </a:xfrm>
          <a:prstGeom prst="ellipse">
            <a:avLst/>
          </a:prstGeom>
          <a:noFill/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925847" y="3969060"/>
            <a:ext cx="68957" cy="1080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8052080" y="5972809"/>
            <a:ext cx="60620" cy="1789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7728824" y="5972809"/>
            <a:ext cx="60620" cy="1789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6060728" y="6230465"/>
            <a:ext cx="79222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6060728" y="6097141"/>
            <a:ext cx="79222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7110303" y="6095299"/>
            <a:ext cx="79571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7107066" y="6230037"/>
            <a:ext cx="81893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351779" y="5800501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>
            <a:stCxn id="5" idx="0"/>
            <a:endCxn id="5" idx="0"/>
          </p:cNvCxnSpPr>
          <p:nvPr/>
        </p:nvCxnSpPr>
        <p:spPr>
          <a:xfrm>
            <a:off x="4459791" y="58005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 flipV="1">
            <a:off x="4351779" y="5800500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4351779" y="5512469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/>
          <p:cNvSpPr/>
          <p:nvPr/>
        </p:nvSpPr>
        <p:spPr>
          <a:xfrm>
            <a:off x="4567803" y="6088533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winkliges Dreieck 10"/>
          <p:cNvSpPr/>
          <p:nvPr/>
        </p:nvSpPr>
        <p:spPr>
          <a:xfrm flipH="1">
            <a:off x="4135755" y="6088533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4351779" y="6232549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4351779" y="6278606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4351779" y="6368846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flipH="1">
            <a:off x="4279771" y="6376565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4351779" y="6423477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4352553" y="6423477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495795" y="6423476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419977" y="6421666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winkliges Dreieck 36"/>
          <p:cNvSpPr/>
          <p:nvPr/>
        </p:nvSpPr>
        <p:spPr>
          <a:xfrm>
            <a:off x="4567803" y="6376565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5328084" y="578841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>
            <a:stCxn id="39" idx="0"/>
            <a:endCxn id="39" idx="0"/>
          </p:cNvCxnSpPr>
          <p:nvPr/>
        </p:nvCxnSpPr>
        <p:spPr>
          <a:xfrm>
            <a:off x="5436096" y="57884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 flipV="1">
            <a:off x="5328084" y="578841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/>
          <p:cNvSpPr/>
          <p:nvPr/>
        </p:nvSpPr>
        <p:spPr>
          <a:xfrm>
            <a:off x="5328084" y="550038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winkliges Dreieck 42"/>
          <p:cNvSpPr/>
          <p:nvPr/>
        </p:nvSpPr>
        <p:spPr>
          <a:xfrm>
            <a:off x="5544108" y="607645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winkliges Dreieck 43"/>
          <p:cNvSpPr/>
          <p:nvPr/>
        </p:nvSpPr>
        <p:spPr>
          <a:xfrm flipH="1">
            <a:off x="5112060" y="607645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5328084" y="622046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Abgerundetes Rechteck 45"/>
          <p:cNvSpPr/>
          <p:nvPr/>
        </p:nvSpPr>
        <p:spPr>
          <a:xfrm>
            <a:off x="5328084" y="626652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46"/>
          <p:cNvSpPr/>
          <p:nvPr/>
        </p:nvSpPr>
        <p:spPr>
          <a:xfrm>
            <a:off x="5328084" y="635676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winkliges Dreieck 47"/>
          <p:cNvSpPr/>
          <p:nvPr/>
        </p:nvSpPr>
        <p:spPr>
          <a:xfrm flipH="1">
            <a:off x="5256076" y="636448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Abgerundetes Rechteck 48"/>
          <p:cNvSpPr/>
          <p:nvPr/>
        </p:nvSpPr>
        <p:spPr>
          <a:xfrm>
            <a:off x="5328084" y="641139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5328858" y="641139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5472100" y="641139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5396282" y="640958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winkliges Dreieck 52"/>
          <p:cNvSpPr/>
          <p:nvPr/>
        </p:nvSpPr>
        <p:spPr>
          <a:xfrm>
            <a:off x="5544108" y="636448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6156176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54"/>
          <p:cNvCxnSpPr>
            <a:stCxn id="54" idx="0"/>
            <a:endCxn id="54" idx="0"/>
          </p:cNvCxnSpPr>
          <p:nvPr/>
        </p:nvCxnSpPr>
        <p:spPr>
          <a:xfrm>
            <a:off x="6264188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 flipV="1">
            <a:off x="6156176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/>
          <p:cNvSpPr/>
          <p:nvPr/>
        </p:nvSpPr>
        <p:spPr>
          <a:xfrm>
            <a:off x="6156176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winkliges Dreieck 57"/>
          <p:cNvSpPr/>
          <p:nvPr/>
        </p:nvSpPr>
        <p:spPr>
          <a:xfrm>
            <a:off x="6372200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winkliges Dreieck 58"/>
          <p:cNvSpPr/>
          <p:nvPr/>
        </p:nvSpPr>
        <p:spPr>
          <a:xfrm flipH="1">
            <a:off x="5940152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Abgerundetes Rechteck 59"/>
          <p:cNvSpPr/>
          <p:nvPr/>
        </p:nvSpPr>
        <p:spPr>
          <a:xfrm>
            <a:off x="6156176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Abgerundetes Rechteck 60"/>
          <p:cNvSpPr/>
          <p:nvPr/>
        </p:nvSpPr>
        <p:spPr>
          <a:xfrm>
            <a:off x="6156176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6156176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winkliges Dreieck 62"/>
          <p:cNvSpPr/>
          <p:nvPr/>
        </p:nvSpPr>
        <p:spPr>
          <a:xfrm flipH="1">
            <a:off x="6084168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Abgerundetes Rechteck 63"/>
          <p:cNvSpPr/>
          <p:nvPr/>
        </p:nvSpPr>
        <p:spPr>
          <a:xfrm>
            <a:off x="6156176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6156950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6300192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6224374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winkliges Dreieck 67"/>
          <p:cNvSpPr/>
          <p:nvPr/>
        </p:nvSpPr>
        <p:spPr>
          <a:xfrm>
            <a:off x="6372200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6876256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9" idx="0"/>
            <a:endCxn id="69" idx="0"/>
          </p:cNvCxnSpPr>
          <p:nvPr/>
        </p:nvCxnSpPr>
        <p:spPr>
          <a:xfrm>
            <a:off x="6984268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 flipV="1">
            <a:off x="6876256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Gleichschenkliges Dreieck 71"/>
          <p:cNvSpPr/>
          <p:nvPr/>
        </p:nvSpPr>
        <p:spPr>
          <a:xfrm>
            <a:off x="6876256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winkliges Dreieck 72"/>
          <p:cNvSpPr/>
          <p:nvPr/>
        </p:nvSpPr>
        <p:spPr>
          <a:xfrm>
            <a:off x="7092280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winkliges Dreieck 73"/>
          <p:cNvSpPr/>
          <p:nvPr/>
        </p:nvSpPr>
        <p:spPr>
          <a:xfrm flipH="1">
            <a:off x="6660232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Abgerundetes Rechteck 74"/>
          <p:cNvSpPr/>
          <p:nvPr/>
        </p:nvSpPr>
        <p:spPr>
          <a:xfrm>
            <a:off x="6876256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Abgerundetes Rechteck 75"/>
          <p:cNvSpPr/>
          <p:nvPr/>
        </p:nvSpPr>
        <p:spPr>
          <a:xfrm>
            <a:off x="6876256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Abgerundetes Rechteck 76"/>
          <p:cNvSpPr/>
          <p:nvPr/>
        </p:nvSpPr>
        <p:spPr>
          <a:xfrm>
            <a:off x="6876256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winkliges Dreieck 77"/>
          <p:cNvSpPr/>
          <p:nvPr/>
        </p:nvSpPr>
        <p:spPr>
          <a:xfrm flipH="1">
            <a:off x="6804248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Abgerundetes Rechteck 78"/>
          <p:cNvSpPr/>
          <p:nvPr/>
        </p:nvSpPr>
        <p:spPr>
          <a:xfrm>
            <a:off x="6876256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6877030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7020272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6944454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winkliges Dreieck 82"/>
          <p:cNvSpPr/>
          <p:nvPr/>
        </p:nvSpPr>
        <p:spPr>
          <a:xfrm>
            <a:off x="7092280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7812360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5" name="Gerade Verbindung 84"/>
          <p:cNvCxnSpPr>
            <a:stCxn id="84" idx="0"/>
            <a:endCxn id="84" idx="0"/>
          </p:cNvCxnSpPr>
          <p:nvPr/>
        </p:nvCxnSpPr>
        <p:spPr>
          <a:xfrm>
            <a:off x="7920372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leichschenkliges Dreieck 86"/>
          <p:cNvSpPr/>
          <p:nvPr/>
        </p:nvSpPr>
        <p:spPr>
          <a:xfrm>
            <a:off x="7812360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winkliges Dreieck 87"/>
          <p:cNvSpPr/>
          <p:nvPr/>
        </p:nvSpPr>
        <p:spPr>
          <a:xfrm>
            <a:off x="8028384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winkliges Dreieck 88"/>
          <p:cNvSpPr/>
          <p:nvPr/>
        </p:nvSpPr>
        <p:spPr>
          <a:xfrm flipH="1">
            <a:off x="7596336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Abgerundetes Rechteck 89"/>
          <p:cNvSpPr/>
          <p:nvPr/>
        </p:nvSpPr>
        <p:spPr>
          <a:xfrm>
            <a:off x="7812360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Abgerundetes Rechteck 90"/>
          <p:cNvSpPr/>
          <p:nvPr/>
        </p:nvSpPr>
        <p:spPr>
          <a:xfrm>
            <a:off x="7812360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Abgerundetes Rechteck 91"/>
          <p:cNvSpPr/>
          <p:nvPr/>
        </p:nvSpPr>
        <p:spPr>
          <a:xfrm>
            <a:off x="7812360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winkliges Dreieck 92"/>
          <p:cNvSpPr/>
          <p:nvPr/>
        </p:nvSpPr>
        <p:spPr>
          <a:xfrm flipH="1">
            <a:off x="7740352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Abgerundetes Rechteck 93"/>
          <p:cNvSpPr/>
          <p:nvPr/>
        </p:nvSpPr>
        <p:spPr>
          <a:xfrm>
            <a:off x="7812360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7813134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956376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7880558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winkliges Dreieck 97"/>
          <p:cNvSpPr/>
          <p:nvPr/>
        </p:nvSpPr>
        <p:spPr>
          <a:xfrm>
            <a:off x="8028384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92077" y="6533440"/>
            <a:ext cx="288036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Abgerundetes Rechteck 189"/>
          <p:cNvSpPr/>
          <p:nvPr/>
        </p:nvSpPr>
        <p:spPr>
          <a:xfrm>
            <a:off x="5282361" y="6533440"/>
            <a:ext cx="46498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Abgerundetes Rechteck 190"/>
          <p:cNvSpPr/>
          <p:nvPr/>
        </p:nvSpPr>
        <p:spPr>
          <a:xfrm>
            <a:off x="5358742" y="6534020"/>
            <a:ext cx="45719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Abgerundetes Rechteck 191"/>
          <p:cNvSpPr/>
          <p:nvPr/>
        </p:nvSpPr>
        <p:spPr>
          <a:xfrm>
            <a:off x="6058057" y="6103992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Abgerundetes Rechteck 192"/>
          <p:cNvSpPr/>
          <p:nvPr/>
        </p:nvSpPr>
        <p:spPr>
          <a:xfrm>
            <a:off x="5456835" y="6533440"/>
            <a:ext cx="45719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Abgerundetes Rechteck 205"/>
          <p:cNvSpPr/>
          <p:nvPr/>
        </p:nvSpPr>
        <p:spPr>
          <a:xfrm>
            <a:off x="6108729" y="6088532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323528" y="692696"/>
            <a:ext cx="936104" cy="936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539552" y="908720"/>
            <a:ext cx="504056" cy="50405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7" name="Gerade Verbindung 246"/>
          <p:cNvCxnSpPr>
            <a:endCxn id="9" idx="0"/>
          </p:cNvCxnSpPr>
          <p:nvPr/>
        </p:nvCxnSpPr>
        <p:spPr>
          <a:xfrm>
            <a:off x="4459791" y="5445224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250"/>
          <p:cNvCxnSpPr/>
          <p:nvPr/>
        </p:nvCxnSpPr>
        <p:spPr>
          <a:xfrm>
            <a:off x="5436282" y="543314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251"/>
          <p:cNvCxnSpPr/>
          <p:nvPr/>
        </p:nvCxnSpPr>
        <p:spPr>
          <a:xfrm>
            <a:off x="6263213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252"/>
          <p:cNvCxnSpPr/>
          <p:nvPr/>
        </p:nvCxnSpPr>
        <p:spPr>
          <a:xfrm>
            <a:off x="6985746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254"/>
          <p:cNvCxnSpPr/>
          <p:nvPr/>
        </p:nvCxnSpPr>
        <p:spPr>
          <a:xfrm>
            <a:off x="7920096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>
            <a:off x="6989667" y="5301208"/>
            <a:ext cx="0" cy="36000"/>
          </a:xfrm>
          <a:prstGeom prst="line">
            <a:avLst/>
          </a:prstGeom>
          <a:ln w="12700">
            <a:solidFill>
              <a:srgbClr val="FFF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Stern mit 4 Zacken 256"/>
          <p:cNvSpPr/>
          <p:nvPr/>
        </p:nvSpPr>
        <p:spPr>
          <a:xfrm>
            <a:off x="4863657" y="1054289"/>
            <a:ext cx="680451" cy="648072"/>
          </a:xfrm>
          <a:prstGeom prst="star4">
            <a:avLst/>
          </a:prstGeom>
          <a:solidFill>
            <a:srgbClr val="FAF9CB"/>
          </a:solidFill>
          <a:ln>
            <a:solidFill>
              <a:srgbClr val="F6F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Halber Rahmen 1"/>
          <p:cNvSpPr/>
          <p:nvPr/>
        </p:nvSpPr>
        <p:spPr>
          <a:xfrm>
            <a:off x="647564" y="1016732"/>
            <a:ext cx="216024" cy="252028"/>
          </a:xfrm>
          <a:prstGeom prst="halfFram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2"/>
          <p:cNvSpPr/>
          <p:nvPr/>
        </p:nvSpPr>
        <p:spPr>
          <a:xfrm>
            <a:off x="1085945" y="1085151"/>
            <a:ext cx="144016" cy="144016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Gleichschenkliges Dreieck 5"/>
          <p:cNvSpPr/>
          <p:nvPr/>
        </p:nvSpPr>
        <p:spPr>
          <a:xfrm flipV="1">
            <a:off x="647564" y="1484784"/>
            <a:ext cx="288032" cy="301176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ositionsrahmen 14"/>
          <p:cNvSpPr/>
          <p:nvPr/>
        </p:nvSpPr>
        <p:spPr>
          <a:xfrm>
            <a:off x="683568" y="764704"/>
            <a:ext cx="216024" cy="72008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Gleichschenkliges Dreieck 16"/>
          <p:cNvSpPr/>
          <p:nvPr/>
        </p:nvSpPr>
        <p:spPr>
          <a:xfrm flipV="1">
            <a:off x="719572" y="1512336"/>
            <a:ext cx="144016" cy="11458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9555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>
            <a:off x="395536" y="1035229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>
            <a:off x="395536" y="11079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>
            <a:off x="395536" y="1196752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528554" y="802075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586408" y="77555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37697" y="134076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464096" y="142362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olke 23"/>
          <p:cNvSpPr/>
          <p:nvPr/>
        </p:nvSpPr>
        <p:spPr>
          <a:xfrm>
            <a:off x="827584" y="2924944"/>
            <a:ext cx="216024" cy="144016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899592" y="2996952"/>
            <a:ext cx="45719" cy="45719"/>
          </a:xfrm>
          <a:prstGeom prst="blockArc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7" name="Wolke 136"/>
          <p:cNvSpPr/>
          <p:nvPr/>
        </p:nvSpPr>
        <p:spPr>
          <a:xfrm>
            <a:off x="1475656" y="2780928"/>
            <a:ext cx="144016" cy="238883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Wolke 137"/>
          <p:cNvSpPr/>
          <p:nvPr/>
        </p:nvSpPr>
        <p:spPr>
          <a:xfrm>
            <a:off x="1497837" y="2869136"/>
            <a:ext cx="45719" cy="7200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Wolke 138"/>
          <p:cNvSpPr/>
          <p:nvPr/>
        </p:nvSpPr>
        <p:spPr>
          <a:xfrm flipH="1">
            <a:off x="1547664" y="2809704"/>
            <a:ext cx="65294" cy="144016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Wolke 139"/>
          <p:cNvSpPr/>
          <p:nvPr/>
        </p:nvSpPr>
        <p:spPr>
          <a:xfrm>
            <a:off x="922450" y="2924943"/>
            <a:ext cx="121157" cy="11772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Wolke 140"/>
          <p:cNvSpPr/>
          <p:nvPr/>
        </p:nvSpPr>
        <p:spPr>
          <a:xfrm>
            <a:off x="1781687" y="3356992"/>
            <a:ext cx="126017" cy="116632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Wolke 141"/>
          <p:cNvSpPr/>
          <p:nvPr/>
        </p:nvSpPr>
        <p:spPr>
          <a:xfrm>
            <a:off x="1807633" y="3407330"/>
            <a:ext cx="63623" cy="45719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Wolke 142"/>
          <p:cNvSpPr/>
          <p:nvPr/>
        </p:nvSpPr>
        <p:spPr>
          <a:xfrm>
            <a:off x="2267744" y="3042671"/>
            <a:ext cx="72008" cy="64590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>
            <a:stCxn id="6" idx="0"/>
          </p:cNvCxnSpPr>
          <p:nvPr/>
        </p:nvCxnSpPr>
        <p:spPr>
          <a:xfrm>
            <a:off x="791580" y="1785960"/>
            <a:ext cx="0" cy="65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791580" y="1902360"/>
            <a:ext cx="0" cy="3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Explosion 2 241"/>
          <p:cNvSpPr/>
          <p:nvPr/>
        </p:nvSpPr>
        <p:spPr>
          <a:xfrm>
            <a:off x="5431900" y="4149080"/>
            <a:ext cx="628828" cy="57606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xplosion 2 160"/>
          <p:cNvSpPr/>
          <p:nvPr/>
        </p:nvSpPr>
        <p:spPr>
          <a:xfrm>
            <a:off x="6486119" y="3861048"/>
            <a:ext cx="828092" cy="1224136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807633" y="692696"/>
            <a:ext cx="936104" cy="936104"/>
          </a:xfrm>
          <a:prstGeom prst="ellips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023657" y="908720"/>
            <a:ext cx="504056" cy="504056"/>
          </a:xfrm>
          <a:prstGeom prst="ellips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Halber Rahmen 163"/>
          <p:cNvSpPr/>
          <p:nvPr/>
        </p:nvSpPr>
        <p:spPr>
          <a:xfrm>
            <a:off x="2131669" y="1016732"/>
            <a:ext cx="216024" cy="252028"/>
          </a:xfrm>
          <a:prstGeom prst="halfFrame">
            <a:avLst/>
          </a:prstGeom>
          <a:solidFill>
            <a:srgbClr val="9A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5" name="Eingekerbter Richtungspfeil 164"/>
          <p:cNvSpPr/>
          <p:nvPr/>
        </p:nvSpPr>
        <p:spPr>
          <a:xfrm>
            <a:off x="2570050" y="1085151"/>
            <a:ext cx="144016" cy="144016"/>
          </a:xfrm>
          <a:prstGeom prst="chevron">
            <a:avLst/>
          </a:prstGeom>
          <a:solidFill>
            <a:srgbClr val="9A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6" name="Gleichschenkliges Dreieck 165"/>
          <p:cNvSpPr/>
          <p:nvPr/>
        </p:nvSpPr>
        <p:spPr>
          <a:xfrm flipV="1">
            <a:off x="2131669" y="1484784"/>
            <a:ext cx="288032" cy="301176"/>
          </a:xfrm>
          <a:prstGeom prst="triangl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Positionsrahmen 166"/>
          <p:cNvSpPr/>
          <p:nvPr/>
        </p:nvSpPr>
        <p:spPr>
          <a:xfrm>
            <a:off x="2167673" y="764704"/>
            <a:ext cx="216024" cy="72008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8" name="Gleichschenkliges Dreieck 167"/>
          <p:cNvSpPr/>
          <p:nvPr/>
        </p:nvSpPr>
        <p:spPr>
          <a:xfrm flipV="1">
            <a:off x="2203677" y="1512336"/>
            <a:ext cx="144016" cy="11458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Gerade Verbindung 168"/>
          <p:cNvCxnSpPr/>
          <p:nvPr/>
        </p:nvCxnSpPr>
        <p:spPr>
          <a:xfrm>
            <a:off x="1879641" y="9555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/>
          <p:nvPr/>
        </p:nvCxnSpPr>
        <p:spPr>
          <a:xfrm>
            <a:off x="1879641" y="1035229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/>
          <p:cNvCxnSpPr/>
          <p:nvPr/>
        </p:nvCxnSpPr>
        <p:spPr>
          <a:xfrm>
            <a:off x="1879641" y="11079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171"/>
          <p:cNvCxnSpPr/>
          <p:nvPr/>
        </p:nvCxnSpPr>
        <p:spPr>
          <a:xfrm>
            <a:off x="1879641" y="1196752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/>
          <p:cNvCxnSpPr/>
          <p:nvPr/>
        </p:nvCxnSpPr>
        <p:spPr>
          <a:xfrm>
            <a:off x="2012659" y="802075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/>
          <p:cNvCxnSpPr/>
          <p:nvPr/>
        </p:nvCxnSpPr>
        <p:spPr>
          <a:xfrm>
            <a:off x="2070513" y="77555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/>
          <p:cNvCxnSpPr/>
          <p:nvPr/>
        </p:nvCxnSpPr>
        <p:spPr>
          <a:xfrm>
            <a:off x="1921802" y="134076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/>
          <p:nvPr/>
        </p:nvCxnSpPr>
        <p:spPr>
          <a:xfrm>
            <a:off x="1948201" y="142362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/>
          <p:cNvCxnSpPr>
            <a:stCxn id="166" idx="0"/>
          </p:cNvCxnSpPr>
          <p:nvPr/>
        </p:nvCxnSpPr>
        <p:spPr>
          <a:xfrm>
            <a:off x="2275685" y="1785960"/>
            <a:ext cx="0" cy="65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ern mit 4 Zacken 20"/>
          <p:cNvSpPr/>
          <p:nvPr/>
        </p:nvSpPr>
        <p:spPr>
          <a:xfrm>
            <a:off x="3926981" y="1054289"/>
            <a:ext cx="676826" cy="684639"/>
          </a:xfrm>
          <a:prstGeom prst="star4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leichschenkliges Dreieck 21"/>
          <p:cNvSpPr/>
          <p:nvPr/>
        </p:nvSpPr>
        <p:spPr>
          <a:xfrm flipV="1">
            <a:off x="6141112" y="863231"/>
            <a:ext cx="721802" cy="922729"/>
          </a:xfrm>
          <a:prstGeom prst="triangle">
            <a:avLst/>
          </a:prstGeom>
          <a:solidFill>
            <a:srgbClr val="9A0000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Gleichschenkliges Dreieck 153"/>
          <p:cNvSpPr/>
          <p:nvPr/>
        </p:nvSpPr>
        <p:spPr>
          <a:xfrm flipV="1">
            <a:off x="6077635" y="863231"/>
            <a:ext cx="364711" cy="504408"/>
          </a:xfrm>
          <a:prstGeom prst="triangle">
            <a:avLst/>
          </a:prstGeom>
          <a:solidFill>
            <a:srgbClr val="9A0000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Gleichschenkliges Dreieck 154"/>
          <p:cNvSpPr/>
          <p:nvPr/>
        </p:nvSpPr>
        <p:spPr>
          <a:xfrm flipV="1">
            <a:off x="6576978" y="863231"/>
            <a:ext cx="371285" cy="504408"/>
          </a:xfrm>
          <a:prstGeom prst="triangle">
            <a:avLst/>
          </a:prstGeom>
          <a:solidFill>
            <a:srgbClr val="9A0000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Gleichschenkliges Dreieck 155"/>
          <p:cNvSpPr/>
          <p:nvPr/>
        </p:nvSpPr>
        <p:spPr>
          <a:xfrm flipV="1">
            <a:off x="6319657" y="1197953"/>
            <a:ext cx="364711" cy="504408"/>
          </a:xfrm>
          <a:prstGeom prst="triangle">
            <a:avLst/>
          </a:prstGeom>
          <a:solidFill>
            <a:srgbClr val="494949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6442346" y="932693"/>
            <a:ext cx="134632" cy="107517"/>
          </a:xfrm>
          <a:prstGeom prst="roundRect">
            <a:avLst/>
          </a:prstGeom>
          <a:solidFill>
            <a:srgbClr val="494949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Gleichschenkliges Dreieck 157"/>
          <p:cNvSpPr/>
          <p:nvPr/>
        </p:nvSpPr>
        <p:spPr>
          <a:xfrm flipV="1">
            <a:off x="6160497" y="945178"/>
            <a:ext cx="198989" cy="305934"/>
          </a:xfrm>
          <a:prstGeom prst="triangle">
            <a:avLst/>
          </a:prstGeom>
          <a:solidFill>
            <a:srgbClr val="494949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Gleichschenkliges Dreieck 158"/>
          <p:cNvSpPr/>
          <p:nvPr/>
        </p:nvSpPr>
        <p:spPr>
          <a:xfrm flipV="1">
            <a:off x="6663925" y="951974"/>
            <a:ext cx="198989" cy="305934"/>
          </a:xfrm>
          <a:prstGeom prst="triangle">
            <a:avLst/>
          </a:prstGeom>
          <a:solidFill>
            <a:srgbClr val="494949"/>
          </a:solidFill>
          <a:ln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432962" y="764704"/>
            <a:ext cx="155262" cy="98527"/>
          </a:xfrm>
          <a:prstGeom prst="rect">
            <a:avLst/>
          </a:prstGeom>
          <a:solidFill>
            <a:srgbClr val="9A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Gerade Verbindung 177"/>
          <p:cNvCxnSpPr/>
          <p:nvPr/>
        </p:nvCxnSpPr>
        <p:spPr>
          <a:xfrm>
            <a:off x="6444208" y="779497"/>
            <a:ext cx="0" cy="689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/>
          <p:cNvCxnSpPr/>
          <p:nvPr/>
        </p:nvCxnSpPr>
        <p:spPr>
          <a:xfrm>
            <a:off x="6510593" y="779496"/>
            <a:ext cx="0" cy="689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6502013" y="1785960"/>
            <a:ext cx="0" cy="68939"/>
          </a:xfrm>
          <a:prstGeom prst="line">
            <a:avLst/>
          </a:prstGeom>
          <a:ln>
            <a:solidFill>
              <a:srgbClr val="5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Wolke 186"/>
          <p:cNvSpPr/>
          <p:nvPr/>
        </p:nvSpPr>
        <p:spPr>
          <a:xfrm>
            <a:off x="447215" y="3335320"/>
            <a:ext cx="596393" cy="237695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Wolke 187"/>
          <p:cNvSpPr/>
          <p:nvPr/>
        </p:nvSpPr>
        <p:spPr>
          <a:xfrm>
            <a:off x="767605" y="3374397"/>
            <a:ext cx="263973" cy="157304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Wolke 193"/>
          <p:cNvSpPr/>
          <p:nvPr/>
        </p:nvSpPr>
        <p:spPr>
          <a:xfrm>
            <a:off x="463608" y="3346963"/>
            <a:ext cx="350281" cy="224407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Wolke 194"/>
          <p:cNvSpPr/>
          <p:nvPr/>
        </p:nvSpPr>
        <p:spPr>
          <a:xfrm>
            <a:off x="674857" y="3394183"/>
            <a:ext cx="133779" cy="13751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Wolke 195"/>
          <p:cNvSpPr/>
          <p:nvPr/>
        </p:nvSpPr>
        <p:spPr>
          <a:xfrm>
            <a:off x="468486" y="3386372"/>
            <a:ext cx="142131" cy="157304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Wolke 196"/>
          <p:cNvSpPr/>
          <p:nvPr/>
        </p:nvSpPr>
        <p:spPr>
          <a:xfrm>
            <a:off x="569747" y="3415711"/>
            <a:ext cx="149825" cy="157304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Abgerundetes Rechteck 203"/>
          <p:cNvSpPr/>
          <p:nvPr/>
        </p:nvSpPr>
        <p:spPr>
          <a:xfrm>
            <a:off x="6060728" y="6239372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Abgerundetes Rechteck 207"/>
          <p:cNvSpPr/>
          <p:nvPr/>
        </p:nvSpPr>
        <p:spPr>
          <a:xfrm>
            <a:off x="6108730" y="6221266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Abgerundetes Rechteck 204"/>
          <p:cNvSpPr/>
          <p:nvPr/>
        </p:nvSpPr>
        <p:spPr>
          <a:xfrm>
            <a:off x="7152959" y="6104154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Abgerundetes Rechteck 208"/>
          <p:cNvSpPr/>
          <p:nvPr/>
        </p:nvSpPr>
        <p:spPr>
          <a:xfrm>
            <a:off x="7092244" y="6088531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Abgerundetes Rechteck 206"/>
          <p:cNvSpPr/>
          <p:nvPr/>
        </p:nvSpPr>
        <p:spPr>
          <a:xfrm>
            <a:off x="7153874" y="6235227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Abgerundetes Rechteck 209"/>
          <p:cNvSpPr/>
          <p:nvPr/>
        </p:nvSpPr>
        <p:spPr>
          <a:xfrm>
            <a:off x="7092280" y="6222137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/>
          <p:cNvSpPr/>
          <p:nvPr/>
        </p:nvSpPr>
        <p:spPr>
          <a:xfrm flipV="1">
            <a:off x="7812360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Abgerundetes Rechteck 219"/>
          <p:cNvSpPr/>
          <p:nvPr/>
        </p:nvSpPr>
        <p:spPr>
          <a:xfrm>
            <a:off x="7740353" y="5974132"/>
            <a:ext cx="36000" cy="144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Abgerundetes Rechteck 220"/>
          <p:cNvSpPr/>
          <p:nvPr/>
        </p:nvSpPr>
        <p:spPr>
          <a:xfrm>
            <a:off x="8065585" y="5972146"/>
            <a:ext cx="36000" cy="144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Abgerundetes Rechteck 210"/>
          <p:cNvSpPr/>
          <p:nvPr/>
        </p:nvSpPr>
        <p:spPr>
          <a:xfrm>
            <a:off x="7705134" y="6084510"/>
            <a:ext cx="108000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Abgerundetes Rechteck 211"/>
          <p:cNvSpPr/>
          <p:nvPr/>
        </p:nvSpPr>
        <p:spPr>
          <a:xfrm>
            <a:off x="8028384" y="6088684"/>
            <a:ext cx="108012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Abgerundetes Rechteck 221"/>
          <p:cNvSpPr/>
          <p:nvPr/>
        </p:nvSpPr>
        <p:spPr>
          <a:xfrm>
            <a:off x="5534393" y="6534020"/>
            <a:ext cx="45719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Gleichschenkliges Dreieck 178"/>
          <p:cNvSpPr/>
          <p:nvPr/>
        </p:nvSpPr>
        <p:spPr>
          <a:xfrm flipV="1">
            <a:off x="7451454" y="863231"/>
            <a:ext cx="721802" cy="922729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Gleichschenkliges Dreieck 180"/>
          <p:cNvSpPr/>
          <p:nvPr/>
        </p:nvSpPr>
        <p:spPr>
          <a:xfrm flipV="1">
            <a:off x="7387977" y="863231"/>
            <a:ext cx="364711" cy="504408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Gleichschenkliges Dreieck 181"/>
          <p:cNvSpPr/>
          <p:nvPr/>
        </p:nvSpPr>
        <p:spPr>
          <a:xfrm flipV="1">
            <a:off x="7887320" y="863231"/>
            <a:ext cx="371285" cy="504408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Gleichschenkliges Dreieck 182"/>
          <p:cNvSpPr/>
          <p:nvPr/>
        </p:nvSpPr>
        <p:spPr>
          <a:xfrm flipV="1">
            <a:off x="7629999" y="1197953"/>
            <a:ext cx="364711" cy="504408"/>
          </a:xfrm>
          <a:prstGeom prst="triangle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Abgerundetes Rechteck 183"/>
          <p:cNvSpPr/>
          <p:nvPr/>
        </p:nvSpPr>
        <p:spPr>
          <a:xfrm>
            <a:off x="7752688" y="932693"/>
            <a:ext cx="134632" cy="10751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leichschenkliges Dreieck 184"/>
          <p:cNvSpPr/>
          <p:nvPr/>
        </p:nvSpPr>
        <p:spPr>
          <a:xfrm flipV="1">
            <a:off x="7470839" y="945178"/>
            <a:ext cx="198989" cy="30593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Gleichschenkliges Dreieck 197"/>
          <p:cNvSpPr/>
          <p:nvPr/>
        </p:nvSpPr>
        <p:spPr>
          <a:xfrm flipV="1">
            <a:off x="7974267" y="951974"/>
            <a:ext cx="198989" cy="30593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7743304" y="764704"/>
            <a:ext cx="155262" cy="9852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3" name="Gerade Verbindung 212"/>
          <p:cNvCxnSpPr/>
          <p:nvPr/>
        </p:nvCxnSpPr>
        <p:spPr>
          <a:xfrm>
            <a:off x="7754550" y="779497"/>
            <a:ext cx="0" cy="689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/>
          <p:cNvCxnSpPr/>
          <p:nvPr/>
        </p:nvCxnSpPr>
        <p:spPr>
          <a:xfrm>
            <a:off x="7820935" y="779496"/>
            <a:ext cx="0" cy="689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>
            <a:off x="7812355" y="1785960"/>
            <a:ext cx="0" cy="68939"/>
          </a:xfrm>
          <a:prstGeom prst="line">
            <a:avLst/>
          </a:prstGeom>
          <a:ln>
            <a:solidFill>
              <a:srgbClr val="5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hteck 215"/>
          <p:cNvSpPr/>
          <p:nvPr/>
        </p:nvSpPr>
        <p:spPr>
          <a:xfrm>
            <a:off x="3926981" y="3862534"/>
            <a:ext cx="68955" cy="7052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Gleichschenkliges Dreieck 217"/>
          <p:cNvSpPr/>
          <p:nvPr/>
        </p:nvSpPr>
        <p:spPr>
          <a:xfrm>
            <a:off x="3926981" y="3747476"/>
            <a:ext cx="68955" cy="11357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3926979" y="3933056"/>
            <a:ext cx="68955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5" name="Gerade Verbindung 224"/>
          <p:cNvCxnSpPr/>
          <p:nvPr/>
        </p:nvCxnSpPr>
        <p:spPr>
          <a:xfrm>
            <a:off x="3960326" y="3941145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Abgerundetes Rechteck 225"/>
          <p:cNvSpPr/>
          <p:nvPr/>
        </p:nvSpPr>
        <p:spPr>
          <a:xfrm>
            <a:off x="3925847" y="4024866"/>
            <a:ext cx="67811" cy="45719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4230916" y="3870519"/>
            <a:ext cx="68955" cy="7052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Gleichschenkliges Dreieck 228"/>
          <p:cNvSpPr/>
          <p:nvPr/>
        </p:nvSpPr>
        <p:spPr>
          <a:xfrm>
            <a:off x="4230916" y="3755461"/>
            <a:ext cx="68955" cy="11357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4230914" y="3941041"/>
            <a:ext cx="68955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1" name="Gerade Verbindung 230"/>
          <p:cNvCxnSpPr/>
          <p:nvPr/>
        </p:nvCxnSpPr>
        <p:spPr>
          <a:xfrm>
            <a:off x="4264261" y="3949130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984982" y="3108529"/>
            <a:ext cx="360815" cy="36628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419715" y="2492896"/>
            <a:ext cx="352375" cy="376240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Ellipse 234"/>
          <p:cNvSpPr/>
          <p:nvPr/>
        </p:nvSpPr>
        <p:spPr>
          <a:xfrm>
            <a:off x="7401986" y="2561429"/>
            <a:ext cx="388699" cy="398971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7501701" y="2663942"/>
            <a:ext cx="178545" cy="188120"/>
          </a:xfrm>
          <a:prstGeom prst="ellipse">
            <a:avLst/>
          </a:prstGeom>
          <a:solidFill>
            <a:srgbClr val="F2D5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bgerundetes Rechteck 28"/>
          <p:cNvSpPr/>
          <p:nvPr/>
        </p:nvSpPr>
        <p:spPr>
          <a:xfrm>
            <a:off x="8028385" y="3212976"/>
            <a:ext cx="576063" cy="281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Abgerundetes Rechteck 236"/>
          <p:cNvSpPr/>
          <p:nvPr/>
        </p:nvSpPr>
        <p:spPr>
          <a:xfrm>
            <a:off x="8127399" y="3212976"/>
            <a:ext cx="91713" cy="278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Abgerundetes Rechteck 242"/>
          <p:cNvSpPr/>
          <p:nvPr/>
        </p:nvSpPr>
        <p:spPr>
          <a:xfrm>
            <a:off x="8258605" y="3212975"/>
            <a:ext cx="91713" cy="278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Abgerundetes Rechteck 239"/>
          <p:cNvSpPr/>
          <p:nvPr/>
        </p:nvSpPr>
        <p:spPr>
          <a:xfrm>
            <a:off x="8388424" y="3214636"/>
            <a:ext cx="91713" cy="278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Pfeil nach links 244"/>
          <p:cNvSpPr/>
          <p:nvPr/>
        </p:nvSpPr>
        <p:spPr>
          <a:xfrm>
            <a:off x="7920372" y="3097353"/>
            <a:ext cx="187351" cy="519278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5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Küster</dc:creator>
  <cp:lastModifiedBy>David Küster</cp:lastModifiedBy>
  <cp:revision>30</cp:revision>
  <dcterms:created xsi:type="dcterms:W3CDTF">2020-06-09T08:05:31Z</dcterms:created>
  <dcterms:modified xsi:type="dcterms:W3CDTF">2020-06-12T17:04:40Z</dcterms:modified>
</cp:coreProperties>
</file>