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C00000"/>
    <a:srgbClr val="BC0000"/>
    <a:srgbClr val="580000"/>
    <a:srgbClr val="F6F6B0"/>
    <a:srgbClr val="494949"/>
    <a:srgbClr val="4F81BD"/>
    <a:srgbClr val="332F1D"/>
    <a:srgbClr val="301702"/>
    <a:srgbClr val="3C1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>
        <p:scale>
          <a:sx n="400" d="100"/>
          <a:sy n="400" d="100"/>
        </p:scale>
        <p:origin x="192" y="10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2FCF-9A7A-46D1-8813-697B3C5A0FC4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800E-F121-4F07-9AC8-FEF56BC37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C800E-F121-4F07-9AC8-FEF56BC37C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llipse 125"/>
          <p:cNvSpPr/>
          <p:nvPr/>
        </p:nvSpPr>
        <p:spPr>
          <a:xfrm>
            <a:off x="984598" y="2702446"/>
            <a:ext cx="792088" cy="504056"/>
          </a:xfrm>
          <a:prstGeom prst="ellipse">
            <a:avLst/>
          </a:prstGeom>
          <a:solidFill>
            <a:srgbClr val="332F1D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48213" y="-2167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351779" y="5800501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5" idx="0"/>
            <a:endCxn id="5" idx="0"/>
          </p:cNvCxnSpPr>
          <p:nvPr/>
        </p:nvCxnSpPr>
        <p:spPr>
          <a:xfrm>
            <a:off x="4459791" y="58005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 flipV="1">
            <a:off x="4351779" y="5800500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4351779" y="5512469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>
            <a:off x="4567803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/>
          <p:cNvSpPr/>
          <p:nvPr/>
        </p:nvSpPr>
        <p:spPr>
          <a:xfrm flipH="1">
            <a:off x="4135755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4351779" y="6232549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351779" y="627860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351779" y="636884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flipH="1">
            <a:off x="4279771" y="6376565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4351779" y="6423477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352553" y="6423477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495795" y="6423476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419977" y="6421666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winkliges Dreieck 36"/>
          <p:cNvSpPr/>
          <p:nvPr/>
        </p:nvSpPr>
        <p:spPr>
          <a:xfrm>
            <a:off x="4567803" y="6376565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5328084" y="578841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9" idx="0"/>
            <a:endCxn id="39" idx="0"/>
          </p:cNvCxnSpPr>
          <p:nvPr/>
        </p:nvCxnSpPr>
        <p:spPr>
          <a:xfrm>
            <a:off x="5436096" y="5788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 flipV="1">
            <a:off x="5328084" y="578841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328084" y="550038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winkliges Dreieck 42"/>
          <p:cNvSpPr/>
          <p:nvPr/>
        </p:nvSpPr>
        <p:spPr>
          <a:xfrm>
            <a:off x="5544108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winkliges Dreieck 43"/>
          <p:cNvSpPr/>
          <p:nvPr/>
        </p:nvSpPr>
        <p:spPr>
          <a:xfrm flipH="1">
            <a:off x="5112060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5328084" y="622046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328084" y="626652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5328084" y="635676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winkliges Dreieck 47"/>
          <p:cNvSpPr/>
          <p:nvPr/>
        </p:nvSpPr>
        <p:spPr>
          <a:xfrm flipH="1">
            <a:off x="5256076" y="636448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5328084" y="641139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328858" y="641139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5472100" y="641139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5396282" y="640958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winkliges Dreieck 52"/>
          <p:cNvSpPr/>
          <p:nvPr/>
        </p:nvSpPr>
        <p:spPr>
          <a:xfrm>
            <a:off x="5544108" y="636448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15617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54"/>
          <p:cNvCxnSpPr>
            <a:stCxn id="54" idx="0"/>
            <a:endCxn id="54" idx="0"/>
          </p:cNvCxnSpPr>
          <p:nvPr/>
        </p:nvCxnSpPr>
        <p:spPr>
          <a:xfrm>
            <a:off x="626418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 flipV="1">
            <a:off x="615617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/>
          <p:cNvSpPr/>
          <p:nvPr/>
        </p:nvSpPr>
        <p:spPr>
          <a:xfrm>
            <a:off x="615617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winkliges Dreieck 57"/>
          <p:cNvSpPr/>
          <p:nvPr/>
        </p:nvSpPr>
        <p:spPr>
          <a:xfrm>
            <a:off x="637220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winkliges Dreieck 58"/>
          <p:cNvSpPr/>
          <p:nvPr/>
        </p:nvSpPr>
        <p:spPr>
          <a:xfrm flipH="1">
            <a:off x="594015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615617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>
            <a:off x="615617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5617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winkliges Dreieck 62"/>
          <p:cNvSpPr/>
          <p:nvPr/>
        </p:nvSpPr>
        <p:spPr>
          <a:xfrm flipH="1">
            <a:off x="608416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>
            <a:off x="615617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15695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630019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22437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winkliges Dreieck 67"/>
          <p:cNvSpPr/>
          <p:nvPr/>
        </p:nvSpPr>
        <p:spPr>
          <a:xfrm>
            <a:off x="637220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687625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0"/>
            <a:endCxn id="69" idx="0"/>
          </p:cNvCxnSpPr>
          <p:nvPr/>
        </p:nvCxnSpPr>
        <p:spPr>
          <a:xfrm>
            <a:off x="698426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 flipV="1">
            <a:off x="687625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leichschenkliges Dreieck 71"/>
          <p:cNvSpPr/>
          <p:nvPr/>
        </p:nvSpPr>
        <p:spPr>
          <a:xfrm>
            <a:off x="687625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winkliges Dreieck 72"/>
          <p:cNvSpPr/>
          <p:nvPr/>
        </p:nvSpPr>
        <p:spPr>
          <a:xfrm>
            <a:off x="709228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winkliges Dreieck 73"/>
          <p:cNvSpPr/>
          <p:nvPr/>
        </p:nvSpPr>
        <p:spPr>
          <a:xfrm flipH="1">
            <a:off x="666023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687625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>
            <a:off x="687625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>
            <a:off x="687625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winkliges Dreieck 77"/>
          <p:cNvSpPr/>
          <p:nvPr/>
        </p:nvSpPr>
        <p:spPr>
          <a:xfrm flipH="1">
            <a:off x="680424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87625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87703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2027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694445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winkliges Dreieck 82"/>
          <p:cNvSpPr/>
          <p:nvPr/>
        </p:nvSpPr>
        <p:spPr>
          <a:xfrm>
            <a:off x="709228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812360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84"/>
          <p:cNvCxnSpPr>
            <a:stCxn id="84" idx="0"/>
            <a:endCxn id="84" idx="0"/>
          </p:cNvCxnSpPr>
          <p:nvPr/>
        </p:nvCxnSpPr>
        <p:spPr>
          <a:xfrm>
            <a:off x="7920372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 flipV="1">
            <a:off x="7812360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Gleichschenkliges Dreieck 86"/>
          <p:cNvSpPr/>
          <p:nvPr/>
        </p:nvSpPr>
        <p:spPr>
          <a:xfrm>
            <a:off x="7812360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winkliges Dreieck 87"/>
          <p:cNvSpPr/>
          <p:nvPr/>
        </p:nvSpPr>
        <p:spPr>
          <a:xfrm>
            <a:off x="8028384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winkliges Dreieck 88"/>
          <p:cNvSpPr/>
          <p:nvPr/>
        </p:nvSpPr>
        <p:spPr>
          <a:xfrm flipH="1">
            <a:off x="7596336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>
            <a:off x="7812360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7812360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7812360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winkliges Dreieck 92"/>
          <p:cNvSpPr/>
          <p:nvPr/>
        </p:nvSpPr>
        <p:spPr>
          <a:xfrm flipH="1">
            <a:off x="7740352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7812360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7813134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956376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880558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winkliges Dreieck 97"/>
          <p:cNvSpPr/>
          <p:nvPr/>
        </p:nvSpPr>
        <p:spPr>
          <a:xfrm>
            <a:off x="8028384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92077" y="6533440"/>
            <a:ext cx="288036" cy="147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bgerundetes Rechteck 189"/>
          <p:cNvSpPr/>
          <p:nvPr/>
        </p:nvSpPr>
        <p:spPr>
          <a:xfrm>
            <a:off x="5282361" y="6533440"/>
            <a:ext cx="46498" cy="14770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Abgerundetes Rechteck 190"/>
          <p:cNvSpPr/>
          <p:nvPr/>
        </p:nvSpPr>
        <p:spPr>
          <a:xfrm>
            <a:off x="5358742" y="6534020"/>
            <a:ext cx="45719" cy="14770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Abgerundetes Rechteck 191"/>
          <p:cNvSpPr/>
          <p:nvPr/>
        </p:nvSpPr>
        <p:spPr>
          <a:xfrm>
            <a:off x="5540483" y="6533440"/>
            <a:ext cx="46498" cy="14770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Abgerundetes Rechteck 192"/>
          <p:cNvSpPr/>
          <p:nvPr/>
        </p:nvSpPr>
        <p:spPr>
          <a:xfrm>
            <a:off x="5462385" y="6533440"/>
            <a:ext cx="45719" cy="14770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6111231" y="6090006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Abgerundetes Rechteck 207"/>
          <p:cNvSpPr/>
          <p:nvPr/>
        </p:nvSpPr>
        <p:spPr>
          <a:xfrm>
            <a:off x="6108730" y="6221266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/>
          <p:cNvSpPr/>
          <p:nvPr/>
        </p:nvSpPr>
        <p:spPr>
          <a:xfrm>
            <a:off x="7092280" y="6088533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Abgerundetes Rechteck 209"/>
          <p:cNvSpPr/>
          <p:nvPr/>
        </p:nvSpPr>
        <p:spPr>
          <a:xfrm>
            <a:off x="7092280" y="6222137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3" name="Gerade Verbindung 212"/>
          <p:cNvCxnSpPr>
            <a:stCxn id="89" idx="5"/>
          </p:cNvCxnSpPr>
          <p:nvPr/>
        </p:nvCxnSpPr>
        <p:spPr>
          <a:xfrm flipV="1">
            <a:off x="7704348" y="6356763"/>
            <a:ext cx="0" cy="605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 flipV="1">
            <a:off x="8136111" y="6364482"/>
            <a:ext cx="0" cy="605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 flipV="1">
            <a:off x="8172400" y="6391381"/>
            <a:ext cx="0" cy="605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/>
          <p:cNvCxnSpPr/>
          <p:nvPr/>
        </p:nvCxnSpPr>
        <p:spPr>
          <a:xfrm flipV="1">
            <a:off x="7668344" y="6397566"/>
            <a:ext cx="0" cy="605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/>
          <p:cNvSpPr/>
          <p:nvPr/>
        </p:nvSpPr>
        <p:spPr>
          <a:xfrm>
            <a:off x="7645484" y="6315041"/>
            <a:ext cx="45719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/>
          <p:cNvSpPr/>
          <p:nvPr/>
        </p:nvSpPr>
        <p:spPr>
          <a:xfrm>
            <a:off x="7681488" y="6276239"/>
            <a:ext cx="45719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8149540" y="6320760"/>
            <a:ext cx="45719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8113536" y="6284717"/>
            <a:ext cx="45719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/>
        </p:nvSpPr>
        <p:spPr>
          <a:xfrm>
            <a:off x="5939724" y="6222243"/>
            <a:ext cx="144443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7164288" y="6090582"/>
            <a:ext cx="144443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5939725" y="6088533"/>
            <a:ext cx="144443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/>
        </p:nvSpPr>
        <p:spPr>
          <a:xfrm>
            <a:off x="7163861" y="6216505"/>
            <a:ext cx="144443" cy="7200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323528" y="692696"/>
            <a:ext cx="936104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539552" y="908720"/>
            <a:ext cx="504056" cy="50405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Gerade Verbindung 246"/>
          <p:cNvCxnSpPr>
            <a:endCxn id="9" idx="0"/>
          </p:cNvCxnSpPr>
          <p:nvPr/>
        </p:nvCxnSpPr>
        <p:spPr>
          <a:xfrm>
            <a:off x="4459791" y="5445224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5436282" y="543314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6263213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/>
          <p:cNvCxnSpPr/>
          <p:nvPr/>
        </p:nvCxnSpPr>
        <p:spPr>
          <a:xfrm>
            <a:off x="698574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>
            <a:off x="792009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6989667" y="5301208"/>
            <a:ext cx="0" cy="36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Stern mit 4 Zacken 256"/>
          <p:cNvSpPr/>
          <p:nvPr/>
        </p:nvSpPr>
        <p:spPr>
          <a:xfrm>
            <a:off x="4860032" y="1052736"/>
            <a:ext cx="680451" cy="648072"/>
          </a:xfrm>
          <a:prstGeom prst="star4">
            <a:avLst/>
          </a:prstGeom>
          <a:solidFill>
            <a:srgbClr val="FAF9CB"/>
          </a:solidFill>
          <a:ln>
            <a:solidFill>
              <a:srgbClr val="F6F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Halber Rahmen 1"/>
          <p:cNvSpPr/>
          <p:nvPr/>
        </p:nvSpPr>
        <p:spPr>
          <a:xfrm>
            <a:off x="647564" y="1016732"/>
            <a:ext cx="216024" cy="252028"/>
          </a:xfrm>
          <a:prstGeom prst="halfFram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2"/>
          <p:cNvSpPr/>
          <p:nvPr/>
        </p:nvSpPr>
        <p:spPr>
          <a:xfrm>
            <a:off x="1085945" y="1085151"/>
            <a:ext cx="144016" cy="144016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flipV="1">
            <a:off x="647564" y="1484784"/>
            <a:ext cx="288032" cy="301176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ositionsrahmen 14"/>
          <p:cNvSpPr/>
          <p:nvPr/>
        </p:nvSpPr>
        <p:spPr>
          <a:xfrm>
            <a:off x="683568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flipV="1">
            <a:off x="719572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395536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395536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95536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28554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586408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37697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464096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e 23"/>
          <p:cNvSpPr/>
          <p:nvPr/>
        </p:nvSpPr>
        <p:spPr>
          <a:xfrm>
            <a:off x="827584" y="2924944"/>
            <a:ext cx="21602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899592" y="2996952"/>
            <a:ext cx="45719" cy="45719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7" name="Wolke 136"/>
          <p:cNvSpPr/>
          <p:nvPr/>
        </p:nvSpPr>
        <p:spPr>
          <a:xfrm>
            <a:off x="1475656" y="2780928"/>
            <a:ext cx="144016" cy="238883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olke 137"/>
          <p:cNvSpPr/>
          <p:nvPr/>
        </p:nvSpPr>
        <p:spPr>
          <a:xfrm>
            <a:off x="1497837" y="2869136"/>
            <a:ext cx="45719" cy="7200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olke 138"/>
          <p:cNvSpPr/>
          <p:nvPr/>
        </p:nvSpPr>
        <p:spPr>
          <a:xfrm flipH="1">
            <a:off x="1547664" y="2809704"/>
            <a:ext cx="6529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olke 139"/>
          <p:cNvSpPr/>
          <p:nvPr/>
        </p:nvSpPr>
        <p:spPr>
          <a:xfrm>
            <a:off x="922450" y="2924943"/>
            <a:ext cx="121157" cy="11772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olke 140"/>
          <p:cNvSpPr/>
          <p:nvPr/>
        </p:nvSpPr>
        <p:spPr>
          <a:xfrm>
            <a:off x="1781687" y="3356992"/>
            <a:ext cx="126017" cy="116632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olke 141"/>
          <p:cNvSpPr/>
          <p:nvPr/>
        </p:nvSpPr>
        <p:spPr>
          <a:xfrm>
            <a:off x="1807633" y="3407330"/>
            <a:ext cx="63623" cy="45719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olke 142"/>
          <p:cNvSpPr/>
          <p:nvPr/>
        </p:nvSpPr>
        <p:spPr>
          <a:xfrm>
            <a:off x="2267744" y="3042671"/>
            <a:ext cx="72008" cy="64590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6" idx="0"/>
          </p:cNvCxnSpPr>
          <p:nvPr/>
        </p:nvCxnSpPr>
        <p:spPr>
          <a:xfrm>
            <a:off x="791580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791580" y="1902360"/>
            <a:ext cx="0" cy="3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xplosion 2 241"/>
          <p:cNvSpPr/>
          <p:nvPr/>
        </p:nvSpPr>
        <p:spPr>
          <a:xfrm>
            <a:off x="5431900" y="4149080"/>
            <a:ext cx="828092" cy="57606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xplosion 2 160"/>
          <p:cNvSpPr/>
          <p:nvPr/>
        </p:nvSpPr>
        <p:spPr>
          <a:xfrm>
            <a:off x="6486119" y="3861048"/>
            <a:ext cx="828092" cy="1224136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807633" y="692696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023657" y="908720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Halber Rahmen 163"/>
          <p:cNvSpPr/>
          <p:nvPr/>
        </p:nvSpPr>
        <p:spPr>
          <a:xfrm>
            <a:off x="2131669" y="1016732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Eingekerbter Richtungspfeil 164"/>
          <p:cNvSpPr/>
          <p:nvPr/>
        </p:nvSpPr>
        <p:spPr>
          <a:xfrm>
            <a:off x="2570050" y="1085151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6" name="Gleichschenkliges Dreieck 165"/>
          <p:cNvSpPr/>
          <p:nvPr/>
        </p:nvSpPr>
        <p:spPr>
          <a:xfrm flipV="1">
            <a:off x="2131669" y="1484784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Positionsrahmen 166"/>
          <p:cNvSpPr/>
          <p:nvPr/>
        </p:nvSpPr>
        <p:spPr>
          <a:xfrm>
            <a:off x="2167673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8" name="Gleichschenkliges Dreieck 167"/>
          <p:cNvSpPr/>
          <p:nvPr/>
        </p:nvSpPr>
        <p:spPr>
          <a:xfrm flipV="1">
            <a:off x="2203677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/>
        </p:nvCxnSpPr>
        <p:spPr>
          <a:xfrm>
            <a:off x="1879641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1879641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>
          <a:xfrm>
            <a:off x="1879641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/>
          <p:cNvCxnSpPr/>
          <p:nvPr/>
        </p:nvCxnSpPr>
        <p:spPr>
          <a:xfrm>
            <a:off x="1879641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/>
          <p:nvPr/>
        </p:nvCxnSpPr>
        <p:spPr>
          <a:xfrm>
            <a:off x="2012659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>
            <a:off x="2070513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>
            <a:off x="1921802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1948201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>
            <a:stCxn id="166" idx="0"/>
          </p:cNvCxnSpPr>
          <p:nvPr/>
        </p:nvCxnSpPr>
        <p:spPr>
          <a:xfrm>
            <a:off x="2275685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Küster</dc:creator>
  <cp:lastModifiedBy>David Küster</cp:lastModifiedBy>
  <cp:revision>11</cp:revision>
  <dcterms:created xsi:type="dcterms:W3CDTF">2020-06-09T08:05:31Z</dcterms:created>
  <dcterms:modified xsi:type="dcterms:W3CDTF">2020-06-09T12:13:19Z</dcterms:modified>
</cp:coreProperties>
</file>