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BC0000"/>
    <a:srgbClr val="FF1111"/>
    <a:srgbClr val="FFFF4F"/>
    <a:srgbClr val="F6F6B0"/>
    <a:srgbClr val="FF4F4F"/>
    <a:srgbClr val="B88C00"/>
    <a:srgbClr val="F2D500"/>
    <a:srgbClr val="9A0000"/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89" autoAdjust="0"/>
  </p:normalViewPr>
  <p:slideViewPr>
    <p:cSldViewPr>
      <p:cViewPr>
        <p:scale>
          <a:sx n="150" d="100"/>
          <a:sy n="150" d="100"/>
        </p:scale>
        <p:origin x="610" y="13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32FCF-9A7A-46D1-8813-697B3C5A0FC4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C800E-F121-4F07-9AC8-FEF56BC37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5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C800E-F121-4F07-9AC8-FEF56BC37CB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3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15.06.2020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hteck 245"/>
          <p:cNvSpPr/>
          <p:nvPr/>
        </p:nvSpPr>
        <p:spPr>
          <a:xfrm>
            <a:off x="8607439" y="3249093"/>
            <a:ext cx="72008" cy="21579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bgerundetes Rechteck 253"/>
          <p:cNvSpPr/>
          <p:nvPr/>
        </p:nvSpPr>
        <p:spPr>
          <a:xfrm>
            <a:off x="8604448" y="341404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Abgerundetes Rechteck 249"/>
          <p:cNvSpPr/>
          <p:nvPr/>
        </p:nvSpPr>
        <p:spPr>
          <a:xfrm>
            <a:off x="8604448" y="3331503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Abgerundetes Rechteck 247"/>
          <p:cNvSpPr/>
          <p:nvPr/>
        </p:nvSpPr>
        <p:spPr>
          <a:xfrm>
            <a:off x="8607439" y="3250829"/>
            <a:ext cx="72008" cy="50975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/>
          <p:cNvSpPr/>
          <p:nvPr/>
        </p:nvSpPr>
        <p:spPr>
          <a:xfrm>
            <a:off x="7446524" y="226802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/>
          <p:cNvSpPr/>
          <p:nvPr/>
        </p:nvSpPr>
        <p:spPr>
          <a:xfrm>
            <a:off x="7446525" y="235374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/>
          <p:cNvSpPr/>
          <p:nvPr/>
        </p:nvSpPr>
        <p:spPr>
          <a:xfrm>
            <a:off x="7451454" y="2420888"/>
            <a:ext cx="288898" cy="316808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/>
          <p:cNvSpPr/>
          <p:nvPr/>
        </p:nvSpPr>
        <p:spPr>
          <a:xfrm>
            <a:off x="3925847" y="3969060"/>
            <a:ext cx="68957" cy="1080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/>
          <p:cNvSpPr/>
          <p:nvPr/>
        </p:nvSpPr>
        <p:spPr>
          <a:xfrm>
            <a:off x="8052080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/>
          <p:cNvSpPr/>
          <p:nvPr/>
        </p:nvSpPr>
        <p:spPr>
          <a:xfrm>
            <a:off x="7728824" y="5972809"/>
            <a:ext cx="60620" cy="17894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/>
          <p:cNvSpPr/>
          <p:nvPr/>
        </p:nvSpPr>
        <p:spPr>
          <a:xfrm>
            <a:off x="6060728" y="6230465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/>
          <p:cNvSpPr/>
          <p:nvPr/>
        </p:nvSpPr>
        <p:spPr>
          <a:xfrm>
            <a:off x="6060728" y="6097141"/>
            <a:ext cx="79222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/>
          <p:cNvSpPr/>
          <p:nvPr/>
        </p:nvSpPr>
        <p:spPr>
          <a:xfrm>
            <a:off x="7110303" y="6095299"/>
            <a:ext cx="79571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/>
          <p:cNvSpPr/>
          <p:nvPr/>
        </p:nvSpPr>
        <p:spPr>
          <a:xfrm>
            <a:off x="7107066" y="6230037"/>
            <a:ext cx="81893" cy="4970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351779" y="5800501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>
            <a:stCxn id="5" idx="0"/>
            <a:endCxn id="5" idx="0"/>
          </p:cNvCxnSpPr>
          <p:nvPr/>
        </p:nvCxnSpPr>
        <p:spPr>
          <a:xfrm>
            <a:off x="4459791" y="58005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 flipV="1">
            <a:off x="4351779" y="5800500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>
            <a:off x="4351779" y="5512469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winkliges Dreieck 9"/>
          <p:cNvSpPr/>
          <p:nvPr/>
        </p:nvSpPr>
        <p:spPr>
          <a:xfrm>
            <a:off x="4567803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winkliges Dreieck 10"/>
          <p:cNvSpPr/>
          <p:nvPr/>
        </p:nvSpPr>
        <p:spPr>
          <a:xfrm flipH="1">
            <a:off x="4135755" y="6088533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4351779" y="6232549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4351779" y="627860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4351779" y="6368846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flipH="1">
            <a:off x="4279771" y="6376565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4351779" y="6423477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4352553" y="6423477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4495795" y="6423476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4419977" y="6421666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winkliges Dreieck 36"/>
          <p:cNvSpPr/>
          <p:nvPr/>
        </p:nvSpPr>
        <p:spPr>
          <a:xfrm>
            <a:off x="4567803" y="6376565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5328084" y="578841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>
            <a:stCxn id="39" idx="0"/>
            <a:endCxn id="39" idx="0"/>
          </p:cNvCxnSpPr>
          <p:nvPr/>
        </p:nvCxnSpPr>
        <p:spPr>
          <a:xfrm>
            <a:off x="5436096" y="5788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 flipV="1">
            <a:off x="5328084" y="578841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328084" y="550038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winkliges Dreieck 42"/>
          <p:cNvSpPr/>
          <p:nvPr/>
        </p:nvSpPr>
        <p:spPr>
          <a:xfrm>
            <a:off x="5544108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winkliges Dreieck 43"/>
          <p:cNvSpPr/>
          <p:nvPr/>
        </p:nvSpPr>
        <p:spPr>
          <a:xfrm flipH="1">
            <a:off x="5112060" y="607645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44"/>
          <p:cNvSpPr/>
          <p:nvPr/>
        </p:nvSpPr>
        <p:spPr>
          <a:xfrm>
            <a:off x="5328084" y="622046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45"/>
          <p:cNvSpPr/>
          <p:nvPr/>
        </p:nvSpPr>
        <p:spPr>
          <a:xfrm>
            <a:off x="5328084" y="626652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46"/>
          <p:cNvSpPr/>
          <p:nvPr/>
        </p:nvSpPr>
        <p:spPr>
          <a:xfrm>
            <a:off x="5328084" y="635676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winkliges Dreieck 47"/>
          <p:cNvSpPr/>
          <p:nvPr/>
        </p:nvSpPr>
        <p:spPr>
          <a:xfrm flipH="1">
            <a:off x="5256076" y="636448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48"/>
          <p:cNvSpPr/>
          <p:nvPr/>
        </p:nvSpPr>
        <p:spPr>
          <a:xfrm>
            <a:off x="5328084" y="641139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5328858" y="641139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/>
          <p:cNvSpPr/>
          <p:nvPr/>
        </p:nvSpPr>
        <p:spPr>
          <a:xfrm>
            <a:off x="5472100" y="641139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/>
          <p:cNvSpPr/>
          <p:nvPr/>
        </p:nvSpPr>
        <p:spPr>
          <a:xfrm>
            <a:off x="5396282" y="640958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winkliges Dreieck 52"/>
          <p:cNvSpPr/>
          <p:nvPr/>
        </p:nvSpPr>
        <p:spPr>
          <a:xfrm>
            <a:off x="5544108" y="636448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615617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54"/>
          <p:cNvCxnSpPr>
            <a:stCxn id="54" idx="0"/>
            <a:endCxn id="54" idx="0"/>
          </p:cNvCxnSpPr>
          <p:nvPr/>
        </p:nvCxnSpPr>
        <p:spPr>
          <a:xfrm>
            <a:off x="626418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 flipV="1">
            <a:off x="615617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Gleichschenkliges Dreieck 56"/>
          <p:cNvSpPr/>
          <p:nvPr/>
        </p:nvSpPr>
        <p:spPr>
          <a:xfrm>
            <a:off x="615617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winkliges Dreieck 57"/>
          <p:cNvSpPr/>
          <p:nvPr/>
        </p:nvSpPr>
        <p:spPr>
          <a:xfrm>
            <a:off x="637220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winkliges Dreieck 58"/>
          <p:cNvSpPr/>
          <p:nvPr/>
        </p:nvSpPr>
        <p:spPr>
          <a:xfrm flipH="1">
            <a:off x="594015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Abgerundetes Rechteck 59"/>
          <p:cNvSpPr/>
          <p:nvPr/>
        </p:nvSpPr>
        <p:spPr>
          <a:xfrm>
            <a:off x="615617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/>
          <p:cNvSpPr/>
          <p:nvPr/>
        </p:nvSpPr>
        <p:spPr>
          <a:xfrm>
            <a:off x="615617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615617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winkliges Dreieck 62"/>
          <p:cNvSpPr/>
          <p:nvPr/>
        </p:nvSpPr>
        <p:spPr>
          <a:xfrm flipH="1">
            <a:off x="608416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Abgerundetes Rechteck 63"/>
          <p:cNvSpPr/>
          <p:nvPr/>
        </p:nvSpPr>
        <p:spPr>
          <a:xfrm>
            <a:off x="615617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/>
          <p:cNvSpPr/>
          <p:nvPr/>
        </p:nvSpPr>
        <p:spPr>
          <a:xfrm>
            <a:off x="615695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/>
          <p:cNvSpPr/>
          <p:nvPr/>
        </p:nvSpPr>
        <p:spPr>
          <a:xfrm>
            <a:off x="630019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/>
          <p:cNvSpPr/>
          <p:nvPr/>
        </p:nvSpPr>
        <p:spPr>
          <a:xfrm>
            <a:off x="622437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winkliges Dreieck 67"/>
          <p:cNvSpPr/>
          <p:nvPr/>
        </p:nvSpPr>
        <p:spPr>
          <a:xfrm>
            <a:off x="637220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6876256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69"/>
          <p:cNvCxnSpPr>
            <a:stCxn id="69" idx="0"/>
            <a:endCxn id="69" idx="0"/>
          </p:cNvCxnSpPr>
          <p:nvPr/>
        </p:nvCxnSpPr>
        <p:spPr>
          <a:xfrm>
            <a:off x="6984268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 flipV="1">
            <a:off x="6876256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leichschenkliges Dreieck 71"/>
          <p:cNvSpPr/>
          <p:nvPr/>
        </p:nvSpPr>
        <p:spPr>
          <a:xfrm>
            <a:off x="6876256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winkliges Dreieck 72"/>
          <p:cNvSpPr/>
          <p:nvPr/>
        </p:nvSpPr>
        <p:spPr>
          <a:xfrm>
            <a:off x="7092280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winkliges Dreieck 73"/>
          <p:cNvSpPr/>
          <p:nvPr/>
        </p:nvSpPr>
        <p:spPr>
          <a:xfrm flipH="1">
            <a:off x="6660232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Abgerundetes Rechteck 74"/>
          <p:cNvSpPr/>
          <p:nvPr/>
        </p:nvSpPr>
        <p:spPr>
          <a:xfrm>
            <a:off x="6876256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Abgerundetes Rechteck 75"/>
          <p:cNvSpPr/>
          <p:nvPr/>
        </p:nvSpPr>
        <p:spPr>
          <a:xfrm>
            <a:off x="6876256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bgerundetes Rechteck 76"/>
          <p:cNvSpPr/>
          <p:nvPr/>
        </p:nvSpPr>
        <p:spPr>
          <a:xfrm>
            <a:off x="6876256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winkliges Dreieck 77"/>
          <p:cNvSpPr/>
          <p:nvPr/>
        </p:nvSpPr>
        <p:spPr>
          <a:xfrm flipH="1">
            <a:off x="6804248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Abgerundetes Rechteck 78"/>
          <p:cNvSpPr/>
          <p:nvPr/>
        </p:nvSpPr>
        <p:spPr>
          <a:xfrm>
            <a:off x="6876256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/>
          <p:cNvSpPr/>
          <p:nvPr/>
        </p:nvSpPr>
        <p:spPr>
          <a:xfrm>
            <a:off x="6877030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20272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6944454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winkliges Dreieck 82"/>
          <p:cNvSpPr/>
          <p:nvPr/>
        </p:nvSpPr>
        <p:spPr>
          <a:xfrm>
            <a:off x="7092280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7812360" y="602128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5" name="Gerade Verbindung 84"/>
          <p:cNvCxnSpPr>
            <a:stCxn id="84" idx="0"/>
            <a:endCxn id="84" idx="0"/>
          </p:cNvCxnSpPr>
          <p:nvPr/>
        </p:nvCxnSpPr>
        <p:spPr>
          <a:xfrm>
            <a:off x="7920372" y="6021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leichschenkliges Dreieck 86"/>
          <p:cNvSpPr/>
          <p:nvPr/>
        </p:nvSpPr>
        <p:spPr>
          <a:xfrm>
            <a:off x="7812360" y="573325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winkliges Dreieck 87"/>
          <p:cNvSpPr/>
          <p:nvPr/>
        </p:nvSpPr>
        <p:spPr>
          <a:xfrm>
            <a:off x="8028384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winkliges Dreieck 88"/>
          <p:cNvSpPr/>
          <p:nvPr/>
        </p:nvSpPr>
        <p:spPr>
          <a:xfrm flipH="1">
            <a:off x="7596336" y="630932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Abgerundetes Rechteck 89"/>
          <p:cNvSpPr/>
          <p:nvPr/>
        </p:nvSpPr>
        <p:spPr>
          <a:xfrm>
            <a:off x="7812360" y="645333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Abgerundetes Rechteck 90"/>
          <p:cNvSpPr/>
          <p:nvPr/>
        </p:nvSpPr>
        <p:spPr>
          <a:xfrm>
            <a:off x="7812360" y="649939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Abgerundetes Rechteck 91"/>
          <p:cNvSpPr/>
          <p:nvPr/>
        </p:nvSpPr>
        <p:spPr>
          <a:xfrm>
            <a:off x="7812360" y="658963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winkliges Dreieck 92"/>
          <p:cNvSpPr/>
          <p:nvPr/>
        </p:nvSpPr>
        <p:spPr>
          <a:xfrm flipH="1">
            <a:off x="7740352" y="659735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Abgerundetes Rechteck 93"/>
          <p:cNvSpPr/>
          <p:nvPr/>
        </p:nvSpPr>
        <p:spPr>
          <a:xfrm>
            <a:off x="7812360" y="664426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/>
          <p:cNvSpPr/>
          <p:nvPr/>
        </p:nvSpPr>
        <p:spPr>
          <a:xfrm>
            <a:off x="7813134" y="664426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7956376" y="664426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/>
          <p:cNvSpPr/>
          <p:nvPr/>
        </p:nvSpPr>
        <p:spPr>
          <a:xfrm>
            <a:off x="7880558" y="664245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winkliges Dreieck 97"/>
          <p:cNvSpPr/>
          <p:nvPr/>
        </p:nvSpPr>
        <p:spPr>
          <a:xfrm>
            <a:off x="8028384" y="659735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/>
          <p:cNvSpPr/>
          <p:nvPr/>
        </p:nvSpPr>
        <p:spPr>
          <a:xfrm>
            <a:off x="5292077" y="6533440"/>
            <a:ext cx="288036" cy="72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bgerundetes Rechteck 189"/>
          <p:cNvSpPr/>
          <p:nvPr/>
        </p:nvSpPr>
        <p:spPr>
          <a:xfrm>
            <a:off x="5282361" y="6533440"/>
            <a:ext cx="46498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Abgerundetes Rechteck 190"/>
          <p:cNvSpPr/>
          <p:nvPr/>
        </p:nvSpPr>
        <p:spPr>
          <a:xfrm>
            <a:off x="5358742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Abgerundetes Rechteck 191"/>
          <p:cNvSpPr/>
          <p:nvPr/>
        </p:nvSpPr>
        <p:spPr>
          <a:xfrm>
            <a:off x="6058057" y="610399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Abgerundetes Rechteck 192"/>
          <p:cNvSpPr/>
          <p:nvPr/>
        </p:nvSpPr>
        <p:spPr>
          <a:xfrm>
            <a:off x="5456835" y="653344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Abgerundetes Rechteck 205"/>
          <p:cNvSpPr/>
          <p:nvPr/>
        </p:nvSpPr>
        <p:spPr>
          <a:xfrm>
            <a:off x="6108729" y="6088532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323528" y="692696"/>
            <a:ext cx="936104" cy="93610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539552" y="908720"/>
            <a:ext cx="504056" cy="504056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7" name="Gerade Verbindung 246"/>
          <p:cNvCxnSpPr>
            <a:endCxn id="9" idx="0"/>
          </p:cNvCxnSpPr>
          <p:nvPr/>
        </p:nvCxnSpPr>
        <p:spPr>
          <a:xfrm>
            <a:off x="4459791" y="5445224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5436282" y="543314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6263213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/>
          <p:cNvCxnSpPr/>
          <p:nvPr/>
        </p:nvCxnSpPr>
        <p:spPr>
          <a:xfrm>
            <a:off x="698574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/>
          <p:cNvCxnSpPr/>
          <p:nvPr/>
        </p:nvCxnSpPr>
        <p:spPr>
          <a:xfrm>
            <a:off x="7920096" y="5666011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6989667" y="5301208"/>
            <a:ext cx="0" cy="36000"/>
          </a:xfrm>
          <a:prstGeom prst="line">
            <a:avLst/>
          </a:prstGeom>
          <a:ln w="12700">
            <a:solidFill>
              <a:srgbClr val="FFF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Stern mit 4 Zacken 256"/>
          <p:cNvSpPr/>
          <p:nvPr/>
        </p:nvSpPr>
        <p:spPr>
          <a:xfrm>
            <a:off x="4863657" y="1054289"/>
            <a:ext cx="680451" cy="648072"/>
          </a:xfrm>
          <a:prstGeom prst="star4">
            <a:avLst/>
          </a:prstGeom>
          <a:solidFill>
            <a:srgbClr val="FAF9CB"/>
          </a:solidFill>
          <a:ln>
            <a:solidFill>
              <a:srgbClr val="F6F6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Halber Rahmen 1"/>
          <p:cNvSpPr/>
          <p:nvPr/>
        </p:nvSpPr>
        <p:spPr>
          <a:xfrm>
            <a:off x="647564" y="1016732"/>
            <a:ext cx="216024" cy="252028"/>
          </a:xfrm>
          <a:prstGeom prst="halfFram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Eingekerbter Richtungspfeil 2"/>
          <p:cNvSpPr/>
          <p:nvPr/>
        </p:nvSpPr>
        <p:spPr>
          <a:xfrm>
            <a:off x="1085945" y="1085151"/>
            <a:ext cx="144016" cy="14401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Gleichschenkliges Dreieck 5"/>
          <p:cNvSpPr/>
          <p:nvPr/>
        </p:nvSpPr>
        <p:spPr>
          <a:xfrm flipV="1">
            <a:off x="647564" y="1484784"/>
            <a:ext cx="288032" cy="301176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ositionsrahmen 14"/>
          <p:cNvSpPr/>
          <p:nvPr/>
        </p:nvSpPr>
        <p:spPr>
          <a:xfrm>
            <a:off x="683568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Gleichschenkliges Dreieck 16"/>
          <p:cNvSpPr/>
          <p:nvPr/>
        </p:nvSpPr>
        <p:spPr>
          <a:xfrm flipV="1">
            <a:off x="719572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116"/>
          <p:cNvCxnSpPr/>
          <p:nvPr/>
        </p:nvCxnSpPr>
        <p:spPr>
          <a:xfrm>
            <a:off x="395536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117"/>
          <p:cNvCxnSpPr/>
          <p:nvPr/>
        </p:nvCxnSpPr>
        <p:spPr>
          <a:xfrm>
            <a:off x="395536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118"/>
          <p:cNvCxnSpPr/>
          <p:nvPr/>
        </p:nvCxnSpPr>
        <p:spPr>
          <a:xfrm>
            <a:off x="395536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119"/>
          <p:cNvCxnSpPr/>
          <p:nvPr/>
        </p:nvCxnSpPr>
        <p:spPr>
          <a:xfrm>
            <a:off x="528554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/>
          <p:nvPr/>
        </p:nvCxnSpPr>
        <p:spPr>
          <a:xfrm>
            <a:off x="586408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37697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/>
          <p:cNvCxnSpPr/>
          <p:nvPr/>
        </p:nvCxnSpPr>
        <p:spPr>
          <a:xfrm>
            <a:off x="464096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olke 23"/>
          <p:cNvSpPr/>
          <p:nvPr/>
        </p:nvSpPr>
        <p:spPr>
          <a:xfrm>
            <a:off x="827584" y="2924944"/>
            <a:ext cx="21602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Halbbogen 24"/>
          <p:cNvSpPr/>
          <p:nvPr/>
        </p:nvSpPr>
        <p:spPr>
          <a:xfrm>
            <a:off x="899592" y="2996952"/>
            <a:ext cx="45719" cy="45719"/>
          </a:xfrm>
          <a:prstGeom prst="blockArc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7" name="Wolke 136"/>
          <p:cNvSpPr/>
          <p:nvPr/>
        </p:nvSpPr>
        <p:spPr>
          <a:xfrm>
            <a:off x="1475656" y="2780928"/>
            <a:ext cx="144016" cy="238883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Wolke 137"/>
          <p:cNvSpPr/>
          <p:nvPr/>
        </p:nvSpPr>
        <p:spPr>
          <a:xfrm>
            <a:off x="1497837" y="2869136"/>
            <a:ext cx="45719" cy="7200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Wolke 138"/>
          <p:cNvSpPr/>
          <p:nvPr/>
        </p:nvSpPr>
        <p:spPr>
          <a:xfrm flipH="1">
            <a:off x="1547664" y="2809704"/>
            <a:ext cx="65294" cy="144016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Wolke 139"/>
          <p:cNvSpPr/>
          <p:nvPr/>
        </p:nvSpPr>
        <p:spPr>
          <a:xfrm>
            <a:off x="922450" y="2924943"/>
            <a:ext cx="121157" cy="11772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Wolke 140"/>
          <p:cNvSpPr/>
          <p:nvPr/>
        </p:nvSpPr>
        <p:spPr>
          <a:xfrm>
            <a:off x="1781687" y="3356992"/>
            <a:ext cx="126017" cy="116632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Wolke 141"/>
          <p:cNvSpPr/>
          <p:nvPr/>
        </p:nvSpPr>
        <p:spPr>
          <a:xfrm>
            <a:off x="1807633" y="3407330"/>
            <a:ext cx="63623" cy="45719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Wolke 142"/>
          <p:cNvSpPr/>
          <p:nvPr/>
        </p:nvSpPr>
        <p:spPr>
          <a:xfrm>
            <a:off x="2267744" y="3042671"/>
            <a:ext cx="72008" cy="64590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>
            <a:stCxn id="6" idx="0"/>
          </p:cNvCxnSpPr>
          <p:nvPr/>
        </p:nvCxnSpPr>
        <p:spPr>
          <a:xfrm>
            <a:off x="791580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/>
          <p:cNvCxnSpPr/>
          <p:nvPr/>
        </p:nvCxnSpPr>
        <p:spPr>
          <a:xfrm>
            <a:off x="756086" y="2132856"/>
            <a:ext cx="0" cy="3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Explosion 2 241"/>
          <p:cNvSpPr/>
          <p:nvPr/>
        </p:nvSpPr>
        <p:spPr>
          <a:xfrm>
            <a:off x="5431900" y="4149080"/>
            <a:ext cx="628828" cy="576064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xplosion 2 160"/>
          <p:cNvSpPr/>
          <p:nvPr/>
        </p:nvSpPr>
        <p:spPr>
          <a:xfrm>
            <a:off x="6804248" y="3784056"/>
            <a:ext cx="1076310" cy="1661168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/>
        </p:nvSpPr>
        <p:spPr>
          <a:xfrm>
            <a:off x="1807633" y="692696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/>
        </p:nvSpPr>
        <p:spPr>
          <a:xfrm>
            <a:off x="2023657" y="908720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Halber Rahmen 163"/>
          <p:cNvSpPr/>
          <p:nvPr/>
        </p:nvSpPr>
        <p:spPr>
          <a:xfrm>
            <a:off x="2131669" y="1016732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5" name="Eingekerbter Richtungspfeil 164"/>
          <p:cNvSpPr/>
          <p:nvPr/>
        </p:nvSpPr>
        <p:spPr>
          <a:xfrm>
            <a:off x="2570050" y="1085151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B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6" name="Gleichschenkliges Dreieck 165"/>
          <p:cNvSpPr/>
          <p:nvPr/>
        </p:nvSpPr>
        <p:spPr>
          <a:xfrm flipV="1">
            <a:off x="2131669" y="1484784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Positionsrahmen 166"/>
          <p:cNvSpPr/>
          <p:nvPr/>
        </p:nvSpPr>
        <p:spPr>
          <a:xfrm>
            <a:off x="2167673" y="764704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8" name="Gleichschenkliges Dreieck 167"/>
          <p:cNvSpPr/>
          <p:nvPr/>
        </p:nvSpPr>
        <p:spPr>
          <a:xfrm flipV="1">
            <a:off x="2203677" y="1512336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Gerade Verbindung 168"/>
          <p:cNvCxnSpPr/>
          <p:nvPr/>
        </p:nvCxnSpPr>
        <p:spPr>
          <a:xfrm>
            <a:off x="1879641" y="9555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169"/>
          <p:cNvCxnSpPr/>
          <p:nvPr/>
        </p:nvCxnSpPr>
        <p:spPr>
          <a:xfrm>
            <a:off x="1879641" y="1035229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/>
          <p:cNvCxnSpPr/>
          <p:nvPr/>
        </p:nvCxnSpPr>
        <p:spPr>
          <a:xfrm>
            <a:off x="1879641" y="110797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171"/>
          <p:cNvCxnSpPr/>
          <p:nvPr/>
        </p:nvCxnSpPr>
        <p:spPr>
          <a:xfrm>
            <a:off x="1879641" y="1196752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172"/>
          <p:cNvCxnSpPr/>
          <p:nvPr/>
        </p:nvCxnSpPr>
        <p:spPr>
          <a:xfrm>
            <a:off x="2012659" y="802075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/>
          <p:cNvCxnSpPr/>
          <p:nvPr/>
        </p:nvCxnSpPr>
        <p:spPr>
          <a:xfrm>
            <a:off x="2070513" y="775556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174"/>
          <p:cNvCxnSpPr/>
          <p:nvPr/>
        </p:nvCxnSpPr>
        <p:spPr>
          <a:xfrm>
            <a:off x="1921802" y="134076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175"/>
          <p:cNvCxnSpPr/>
          <p:nvPr/>
        </p:nvCxnSpPr>
        <p:spPr>
          <a:xfrm>
            <a:off x="1948201" y="1423628"/>
            <a:ext cx="122312" cy="1223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/>
          <p:cNvCxnSpPr>
            <a:stCxn id="166" idx="0"/>
          </p:cNvCxnSpPr>
          <p:nvPr/>
        </p:nvCxnSpPr>
        <p:spPr>
          <a:xfrm>
            <a:off x="2275685" y="1785960"/>
            <a:ext cx="0" cy="654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ern mit 4 Zacken 20"/>
          <p:cNvSpPr/>
          <p:nvPr/>
        </p:nvSpPr>
        <p:spPr>
          <a:xfrm>
            <a:off x="3926981" y="1054289"/>
            <a:ext cx="676826" cy="684639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leichschenkliges Dreieck 21"/>
          <p:cNvSpPr/>
          <p:nvPr/>
        </p:nvSpPr>
        <p:spPr>
          <a:xfrm flipV="1">
            <a:off x="5070998" y="1940374"/>
            <a:ext cx="721802" cy="922729"/>
          </a:xfrm>
          <a:prstGeom prst="triangl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Gleichschenkliges Dreieck 153"/>
          <p:cNvSpPr/>
          <p:nvPr/>
        </p:nvSpPr>
        <p:spPr>
          <a:xfrm flipV="1">
            <a:off x="5007521" y="1940374"/>
            <a:ext cx="364711" cy="504408"/>
          </a:xfrm>
          <a:prstGeom prst="triangle">
            <a:avLst/>
          </a:prstGeom>
          <a:solidFill>
            <a:srgbClr val="BC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Gleichschenkliges Dreieck 154"/>
          <p:cNvSpPr/>
          <p:nvPr/>
        </p:nvSpPr>
        <p:spPr>
          <a:xfrm flipV="1">
            <a:off x="5506864" y="1940374"/>
            <a:ext cx="371285" cy="504408"/>
          </a:xfrm>
          <a:prstGeom prst="triangl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Gleichschenkliges Dreieck 155"/>
          <p:cNvSpPr/>
          <p:nvPr/>
        </p:nvSpPr>
        <p:spPr>
          <a:xfrm flipV="1">
            <a:off x="5249543" y="2275096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5372232" y="2009836"/>
            <a:ext cx="134632" cy="107517"/>
          </a:xfrm>
          <a:prstGeom prst="roundRect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Gleichschenkliges Dreieck 157"/>
          <p:cNvSpPr/>
          <p:nvPr/>
        </p:nvSpPr>
        <p:spPr>
          <a:xfrm flipV="1">
            <a:off x="5090383" y="2022321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Gleichschenkliges Dreieck 158"/>
          <p:cNvSpPr/>
          <p:nvPr/>
        </p:nvSpPr>
        <p:spPr>
          <a:xfrm flipV="1">
            <a:off x="5593811" y="2029117"/>
            <a:ext cx="198989" cy="305934"/>
          </a:xfrm>
          <a:prstGeom prst="triangle">
            <a:avLst/>
          </a:prstGeom>
          <a:solidFill>
            <a:srgbClr val="494949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5362848" y="1841847"/>
            <a:ext cx="155262" cy="98527"/>
          </a:xfrm>
          <a:prstGeom prst="rect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 Verbindung 177"/>
          <p:cNvCxnSpPr/>
          <p:nvPr/>
        </p:nvCxnSpPr>
        <p:spPr>
          <a:xfrm>
            <a:off x="5374094" y="1856640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/>
          <p:cNvCxnSpPr/>
          <p:nvPr/>
        </p:nvCxnSpPr>
        <p:spPr>
          <a:xfrm>
            <a:off x="5440479" y="1856639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5435338" y="2856005"/>
            <a:ext cx="0" cy="68939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Wolke 186"/>
          <p:cNvSpPr/>
          <p:nvPr/>
        </p:nvSpPr>
        <p:spPr>
          <a:xfrm>
            <a:off x="447215" y="3335320"/>
            <a:ext cx="596393" cy="237695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Wolke 187"/>
          <p:cNvSpPr/>
          <p:nvPr/>
        </p:nvSpPr>
        <p:spPr>
          <a:xfrm>
            <a:off x="767605" y="3374397"/>
            <a:ext cx="263973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Wolke 193"/>
          <p:cNvSpPr/>
          <p:nvPr/>
        </p:nvSpPr>
        <p:spPr>
          <a:xfrm>
            <a:off x="463608" y="3346963"/>
            <a:ext cx="350281" cy="224407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Wolke 194"/>
          <p:cNvSpPr/>
          <p:nvPr/>
        </p:nvSpPr>
        <p:spPr>
          <a:xfrm>
            <a:off x="674857" y="3394183"/>
            <a:ext cx="133779" cy="137518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Wolke 195"/>
          <p:cNvSpPr/>
          <p:nvPr/>
        </p:nvSpPr>
        <p:spPr>
          <a:xfrm>
            <a:off x="468486" y="3386372"/>
            <a:ext cx="142131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Wolke 196"/>
          <p:cNvSpPr/>
          <p:nvPr/>
        </p:nvSpPr>
        <p:spPr>
          <a:xfrm>
            <a:off x="569747" y="3415711"/>
            <a:ext cx="149825" cy="157304"/>
          </a:xfrm>
          <a:prstGeom prst="cloud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Abgerundetes Rechteck 203"/>
          <p:cNvSpPr/>
          <p:nvPr/>
        </p:nvSpPr>
        <p:spPr>
          <a:xfrm>
            <a:off x="6060728" y="6239372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Abgerundetes Rechteck 207"/>
          <p:cNvSpPr/>
          <p:nvPr/>
        </p:nvSpPr>
        <p:spPr>
          <a:xfrm>
            <a:off x="6108730" y="6221266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Abgerundetes Rechteck 204"/>
          <p:cNvSpPr/>
          <p:nvPr/>
        </p:nvSpPr>
        <p:spPr>
          <a:xfrm>
            <a:off x="7152959" y="6104154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Abgerundetes Rechteck 208"/>
          <p:cNvSpPr/>
          <p:nvPr/>
        </p:nvSpPr>
        <p:spPr>
          <a:xfrm>
            <a:off x="7092244" y="6088531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Abgerundetes Rechteck 206"/>
          <p:cNvSpPr/>
          <p:nvPr/>
        </p:nvSpPr>
        <p:spPr>
          <a:xfrm>
            <a:off x="7153874" y="6235227"/>
            <a:ext cx="36000" cy="36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Abgerundetes Rechteck 209"/>
          <p:cNvSpPr/>
          <p:nvPr/>
        </p:nvSpPr>
        <p:spPr>
          <a:xfrm>
            <a:off x="7092280" y="6222137"/>
            <a:ext cx="45719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/>
          <p:cNvSpPr/>
          <p:nvPr/>
        </p:nvSpPr>
        <p:spPr>
          <a:xfrm flipV="1">
            <a:off x="7812360" y="602128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Abgerundetes Rechteck 219"/>
          <p:cNvSpPr/>
          <p:nvPr/>
        </p:nvSpPr>
        <p:spPr>
          <a:xfrm>
            <a:off x="7740353" y="5974132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Abgerundetes Rechteck 220"/>
          <p:cNvSpPr/>
          <p:nvPr/>
        </p:nvSpPr>
        <p:spPr>
          <a:xfrm>
            <a:off x="8065585" y="5972146"/>
            <a:ext cx="36000" cy="144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Abgerundetes Rechteck 210"/>
          <p:cNvSpPr/>
          <p:nvPr/>
        </p:nvSpPr>
        <p:spPr>
          <a:xfrm>
            <a:off x="7705134" y="6084510"/>
            <a:ext cx="108000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Abgerundetes Rechteck 211"/>
          <p:cNvSpPr/>
          <p:nvPr/>
        </p:nvSpPr>
        <p:spPr>
          <a:xfrm>
            <a:off x="8028384" y="6088684"/>
            <a:ext cx="108012" cy="672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Abgerundetes Rechteck 221"/>
          <p:cNvSpPr/>
          <p:nvPr/>
        </p:nvSpPr>
        <p:spPr>
          <a:xfrm>
            <a:off x="5534393" y="6534020"/>
            <a:ext cx="45719" cy="720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Gleichschenkliges Dreieck 178"/>
          <p:cNvSpPr/>
          <p:nvPr/>
        </p:nvSpPr>
        <p:spPr>
          <a:xfrm flipV="1">
            <a:off x="7451454" y="8632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Gleichschenkliges Dreieck 180"/>
          <p:cNvSpPr/>
          <p:nvPr/>
        </p:nvSpPr>
        <p:spPr>
          <a:xfrm flipV="1">
            <a:off x="7387977" y="8632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Gleichschenkliges Dreieck 181"/>
          <p:cNvSpPr/>
          <p:nvPr/>
        </p:nvSpPr>
        <p:spPr>
          <a:xfrm flipV="1">
            <a:off x="7887320" y="8632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Gleichschenkliges Dreieck 182"/>
          <p:cNvSpPr/>
          <p:nvPr/>
        </p:nvSpPr>
        <p:spPr>
          <a:xfrm flipV="1">
            <a:off x="7629999" y="11979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Abgerundetes Rechteck 183"/>
          <p:cNvSpPr/>
          <p:nvPr/>
        </p:nvSpPr>
        <p:spPr>
          <a:xfrm>
            <a:off x="7752688" y="9326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Gleichschenkliges Dreieck 184"/>
          <p:cNvSpPr/>
          <p:nvPr/>
        </p:nvSpPr>
        <p:spPr>
          <a:xfrm flipV="1">
            <a:off x="7470839" y="9451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Gleichschenkliges Dreieck 197"/>
          <p:cNvSpPr/>
          <p:nvPr/>
        </p:nvSpPr>
        <p:spPr>
          <a:xfrm flipV="1">
            <a:off x="7974267" y="9519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/>
          <p:cNvSpPr/>
          <p:nvPr/>
        </p:nvSpPr>
        <p:spPr>
          <a:xfrm>
            <a:off x="7743304" y="7647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3" name="Gerade Verbindung 212"/>
          <p:cNvCxnSpPr/>
          <p:nvPr/>
        </p:nvCxnSpPr>
        <p:spPr>
          <a:xfrm>
            <a:off x="7754550" y="779497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213"/>
          <p:cNvCxnSpPr/>
          <p:nvPr/>
        </p:nvCxnSpPr>
        <p:spPr>
          <a:xfrm>
            <a:off x="7820935" y="779496"/>
            <a:ext cx="0" cy="6893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812355" y="1785960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hteck 215"/>
          <p:cNvSpPr/>
          <p:nvPr/>
        </p:nvSpPr>
        <p:spPr>
          <a:xfrm>
            <a:off x="3926981" y="3862534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Gleichschenkliges Dreieck 217"/>
          <p:cNvSpPr/>
          <p:nvPr/>
        </p:nvSpPr>
        <p:spPr>
          <a:xfrm>
            <a:off x="3926981" y="3747476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/>
          <p:cNvSpPr/>
          <p:nvPr/>
        </p:nvSpPr>
        <p:spPr>
          <a:xfrm>
            <a:off x="3926979" y="3933056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5" name="Gerade Verbindung 224"/>
          <p:cNvCxnSpPr/>
          <p:nvPr/>
        </p:nvCxnSpPr>
        <p:spPr>
          <a:xfrm>
            <a:off x="3960326" y="3941145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Abgerundetes Rechteck 225"/>
          <p:cNvSpPr/>
          <p:nvPr/>
        </p:nvSpPr>
        <p:spPr>
          <a:xfrm>
            <a:off x="3925847" y="4024866"/>
            <a:ext cx="67811" cy="45719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/>
          <p:cNvSpPr/>
          <p:nvPr/>
        </p:nvSpPr>
        <p:spPr>
          <a:xfrm>
            <a:off x="4230916" y="387051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Gleichschenkliges Dreieck 228"/>
          <p:cNvSpPr/>
          <p:nvPr/>
        </p:nvSpPr>
        <p:spPr>
          <a:xfrm>
            <a:off x="4230916" y="375546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/>
          <p:cNvSpPr/>
          <p:nvPr/>
        </p:nvSpPr>
        <p:spPr>
          <a:xfrm>
            <a:off x="4230914" y="394104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1" name="Gerade Verbindung 230"/>
          <p:cNvCxnSpPr/>
          <p:nvPr/>
        </p:nvCxnSpPr>
        <p:spPr>
          <a:xfrm>
            <a:off x="4264261" y="394913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7419715" y="2492896"/>
            <a:ext cx="352375" cy="376240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/>
        </p:nvSpPr>
        <p:spPr>
          <a:xfrm>
            <a:off x="7401986" y="2561429"/>
            <a:ext cx="388699" cy="398971"/>
          </a:xfrm>
          <a:prstGeom prst="ellipse">
            <a:avLst/>
          </a:prstGeom>
          <a:solidFill>
            <a:srgbClr val="9A00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/>
        </p:nvSpPr>
        <p:spPr>
          <a:xfrm>
            <a:off x="7501701" y="2663942"/>
            <a:ext cx="178545" cy="188120"/>
          </a:xfrm>
          <a:prstGeom prst="ellipse">
            <a:avLst/>
          </a:prstGeom>
          <a:solidFill>
            <a:srgbClr val="F2D500"/>
          </a:solidFill>
          <a:ln>
            <a:solidFill>
              <a:srgbClr val="F2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/>
          <p:cNvSpPr/>
          <p:nvPr/>
        </p:nvSpPr>
        <p:spPr>
          <a:xfrm>
            <a:off x="8028385" y="3212976"/>
            <a:ext cx="576063" cy="2813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Abgerundetes Rechteck 236"/>
          <p:cNvSpPr/>
          <p:nvPr/>
        </p:nvSpPr>
        <p:spPr>
          <a:xfrm>
            <a:off x="8127399" y="321297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Abgerundetes Rechteck 242"/>
          <p:cNvSpPr/>
          <p:nvPr/>
        </p:nvSpPr>
        <p:spPr>
          <a:xfrm>
            <a:off x="8258605" y="3212975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Abgerundetes Rechteck 239"/>
          <p:cNvSpPr/>
          <p:nvPr/>
        </p:nvSpPr>
        <p:spPr>
          <a:xfrm>
            <a:off x="8388424" y="3214636"/>
            <a:ext cx="91713" cy="27806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Pfeil nach links 244"/>
          <p:cNvSpPr/>
          <p:nvPr/>
        </p:nvSpPr>
        <p:spPr>
          <a:xfrm>
            <a:off x="7920372" y="3097353"/>
            <a:ext cx="187351" cy="519278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Wolke 30"/>
          <p:cNvSpPr/>
          <p:nvPr/>
        </p:nvSpPr>
        <p:spPr>
          <a:xfrm>
            <a:off x="6840249" y="4221088"/>
            <a:ext cx="980685" cy="936104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Wolke 231"/>
          <p:cNvSpPr/>
          <p:nvPr/>
        </p:nvSpPr>
        <p:spPr>
          <a:xfrm>
            <a:off x="6932550" y="4293096"/>
            <a:ext cx="819705" cy="783704"/>
          </a:xfrm>
          <a:prstGeom prst="cloud">
            <a:avLst/>
          </a:prstGeom>
          <a:solidFill>
            <a:srgbClr val="FF4F4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Wolke 237"/>
          <p:cNvSpPr/>
          <p:nvPr/>
        </p:nvSpPr>
        <p:spPr>
          <a:xfrm>
            <a:off x="7044754" y="4405300"/>
            <a:ext cx="595296" cy="567680"/>
          </a:xfrm>
          <a:prstGeom prst="cloud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Wolke 257"/>
          <p:cNvSpPr/>
          <p:nvPr/>
        </p:nvSpPr>
        <p:spPr>
          <a:xfrm>
            <a:off x="7130459" y="4509120"/>
            <a:ext cx="393869" cy="335692"/>
          </a:xfrm>
          <a:prstGeom prst="cloud">
            <a:avLst/>
          </a:prstGeom>
          <a:solidFill>
            <a:srgbClr val="FFFF4F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9" name="Gerade Verbindung 268"/>
          <p:cNvCxnSpPr/>
          <p:nvPr/>
        </p:nvCxnSpPr>
        <p:spPr>
          <a:xfrm>
            <a:off x="6498204" y="3179235"/>
            <a:ext cx="0" cy="68939"/>
          </a:xfrm>
          <a:prstGeom prst="line">
            <a:avLst/>
          </a:prstGeom>
          <a:ln>
            <a:solidFill>
              <a:srgbClr val="580000"/>
            </a:solidFill>
          </a:ln>
          <a:effectLst>
            <a:glow rad="177800">
              <a:schemeClr val="accent1">
                <a:alpha val="20000"/>
              </a:schemeClr>
            </a:glow>
            <a:softEdge rad="254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Gleichschenkliges Dreieck 269"/>
          <p:cNvSpPr/>
          <p:nvPr/>
        </p:nvSpPr>
        <p:spPr>
          <a:xfrm flipV="1">
            <a:off x="6198189" y="2297731"/>
            <a:ext cx="721802" cy="92272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Gleichschenkliges Dreieck 270"/>
          <p:cNvSpPr/>
          <p:nvPr/>
        </p:nvSpPr>
        <p:spPr>
          <a:xfrm flipV="1">
            <a:off x="6134712" y="2297731"/>
            <a:ext cx="364711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Gleichschenkliges Dreieck 271"/>
          <p:cNvSpPr/>
          <p:nvPr/>
        </p:nvSpPr>
        <p:spPr>
          <a:xfrm flipV="1">
            <a:off x="6634055" y="2297731"/>
            <a:ext cx="371285" cy="504408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Gleichschenkliges Dreieck 272"/>
          <p:cNvSpPr/>
          <p:nvPr/>
        </p:nvSpPr>
        <p:spPr>
          <a:xfrm flipV="1">
            <a:off x="6376734" y="2632453"/>
            <a:ext cx="364711" cy="504408"/>
          </a:xfrm>
          <a:prstGeom prst="triangle">
            <a:avLst/>
          </a:prstGeom>
          <a:solidFill>
            <a:srgbClr val="49494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Abgerundetes Rechteck 273"/>
          <p:cNvSpPr/>
          <p:nvPr/>
        </p:nvSpPr>
        <p:spPr>
          <a:xfrm>
            <a:off x="6499423" y="2367193"/>
            <a:ext cx="134632" cy="10751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Gleichschenkliges Dreieck 274"/>
          <p:cNvSpPr/>
          <p:nvPr/>
        </p:nvSpPr>
        <p:spPr>
          <a:xfrm flipV="1">
            <a:off x="6217574" y="2379678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Gleichschenkliges Dreieck 275"/>
          <p:cNvSpPr/>
          <p:nvPr/>
        </p:nvSpPr>
        <p:spPr>
          <a:xfrm flipV="1">
            <a:off x="6721002" y="2386474"/>
            <a:ext cx="198989" cy="30593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/>
          <p:cNvSpPr/>
          <p:nvPr/>
        </p:nvSpPr>
        <p:spPr>
          <a:xfrm>
            <a:off x="6490039" y="2199204"/>
            <a:ext cx="155262" cy="985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8" name="Gerade Verbindung 277"/>
          <p:cNvCxnSpPr/>
          <p:nvPr/>
        </p:nvCxnSpPr>
        <p:spPr>
          <a:xfrm>
            <a:off x="6501285" y="2213997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278"/>
          <p:cNvCxnSpPr/>
          <p:nvPr/>
        </p:nvCxnSpPr>
        <p:spPr>
          <a:xfrm>
            <a:off x="6567670" y="2213996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 Verbindung 279"/>
          <p:cNvCxnSpPr/>
          <p:nvPr/>
        </p:nvCxnSpPr>
        <p:spPr>
          <a:xfrm>
            <a:off x="6559090" y="3220460"/>
            <a:ext cx="0" cy="68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Ellipse 280"/>
          <p:cNvSpPr/>
          <p:nvPr/>
        </p:nvSpPr>
        <p:spPr>
          <a:xfrm>
            <a:off x="2750163" y="1668019"/>
            <a:ext cx="936104" cy="936104"/>
          </a:xfrm>
          <a:prstGeom prst="ellips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Ellipse 281"/>
          <p:cNvSpPr/>
          <p:nvPr/>
        </p:nvSpPr>
        <p:spPr>
          <a:xfrm>
            <a:off x="2966187" y="1884043"/>
            <a:ext cx="504056" cy="504056"/>
          </a:xfrm>
          <a:prstGeom prst="ellips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Halber Rahmen 282"/>
          <p:cNvSpPr/>
          <p:nvPr/>
        </p:nvSpPr>
        <p:spPr>
          <a:xfrm>
            <a:off x="3074199" y="1992055"/>
            <a:ext cx="216024" cy="252028"/>
          </a:xfrm>
          <a:prstGeom prst="halfFrame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4" name="Eingekerbter Richtungspfeil 283"/>
          <p:cNvSpPr/>
          <p:nvPr/>
        </p:nvSpPr>
        <p:spPr>
          <a:xfrm>
            <a:off x="3512580" y="2060474"/>
            <a:ext cx="144016" cy="144016"/>
          </a:xfrm>
          <a:prstGeom prst="chevron">
            <a:avLst/>
          </a:prstGeom>
          <a:solidFill>
            <a:srgbClr val="9A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5" name="Gleichschenkliges Dreieck 284"/>
          <p:cNvSpPr/>
          <p:nvPr/>
        </p:nvSpPr>
        <p:spPr>
          <a:xfrm flipV="1">
            <a:off x="3074199" y="2460107"/>
            <a:ext cx="288032" cy="301176"/>
          </a:xfrm>
          <a:prstGeom prst="triangle">
            <a:avLst/>
          </a:prstGeom>
          <a:solidFill>
            <a:srgbClr val="580000"/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Positionsrahmen 285"/>
          <p:cNvSpPr/>
          <p:nvPr/>
        </p:nvSpPr>
        <p:spPr>
          <a:xfrm>
            <a:off x="3110203" y="1740027"/>
            <a:ext cx="216024" cy="72008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87" name="Gleichschenkliges Dreieck 286"/>
          <p:cNvSpPr/>
          <p:nvPr/>
        </p:nvSpPr>
        <p:spPr>
          <a:xfrm flipV="1">
            <a:off x="3146207" y="2487659"/>
            <a:ext cx="144016" cy="114584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8" name="Gerade Verbindung 287"/>
          <p:cNvCxnSpPr/>
          <p:nvPr/>
        </p:nvCxnSpPr>
        <p:spPr>
          <a:xfrm>
            <a:off x="2822171" y="193089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2822171" y="2010552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/>
          <p:cNvCxnSpPr/>
          <p:nvPr/>
        </p:nvCxnSpPr>
        <p:spPr>
          <a:xfrm>
            <a:off x="2822171" y="208329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2822171" y="2172075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/>
          <p:cNvCxnSpPr/>
          <p:nvPr/>
        </p:nvCxnSpPr>
        <p:spPr>
          <a:xfrm>
            <a:off x="2955189" y="1777398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/>
          <p:cNvCxnSpPr/>
          <p:nvPr/>
        </p:nvCxnSpPr>
        <p:spPr>
          <a:xfrm>
            <a:off x="3013043" y="1750879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/>
          <p:cNvCxnSpPr/>
          <p:nvPr/>
        </p:nvCxnSpPr>
        <p:spPr>
          <a:xfrm>
            <a:off x="2864332" y="2316091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/>
          <p:cNvCxnSpPr/>
          <p:nvPr/>
        </p:nvCxnSpPr>
        <p:spPr>
          <a:xfrm>
            <a:off x="2890731" y="2398951"/>
            <a:ext cx="122312" cy="122312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/>
          <p:cNvCxnSpPr>
            <a:stCxn id="285" idx="0"/>
          </p:cNvCxnSpPr>
          <p:nvPr/>
        </p:nvCxnSpPr>
        <p:spPr>
          <a:xfrm>
            <a:off x="3218215" y="2761283"/>
            <a:ext cx="0" cy="65436"/>
          </a:xfrm>
          <a:prstGeom prst="line">
            <a:avLst/>
          </a:prstGeom>
          <a:ln>
            <a:solidFill>
              <a:srgbClr val="FF3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hteck 296"/>
          <p:cNvSpPr/>
          <p:nvPr/>
        </p:nvSpPr>
        <p:spPr>
          <a:xfrm>
            <a:off x="3087049" y="5764938"/>
            <a:ext cx="21602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8" name="Gerade Verbindung 297"/>
          <p:cNvCxnSpPr>
            <a:stCxn id="297" idx="0"/>
            <a:endCxn id="297" idx="0"/>
          </p:cNvCxnSpPr>
          <p:nvPr/>
        </p:nvCxnSpPr>
        <p:spPr>
          <a:xfrm>
            <a:off x="3195061" y="57649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 flipV="1">
            <a:off x="3087049" y="5764937"/>
            <a:ext cx="216024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Gleichschenkliges Dreieck 299"/>
          <p:cNvSpPr/>
          <p:nvPr/>
        </p:nvSpPr>
        <p:spPr>
          <a:xfrm>
            <a:off x="3087049" y="5476906"/>
            <a:ext cx="216024" cy="288031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winkliges Dreieck 300"/>
          <p:cNvSpPr/>
          <p:nvPr/>
        </p:nvSpPr>
        <p:spPr>
          <a:xfrm>
            <a:off x="3303073" y="605297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winkliges Dreieck 301"/>
          <p:cNvSpPr/>
          <p:nvPr/>
        </p:nvSpPr>
        <p:spPr>
          <a:xfrm flipH="1">
            <a:off x="2871025" y="6052970"/>
            <a:ext cx="216024" cy="216024"/>
          </a:xfrm>
          <a:prstGeom prst="rt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Abgerundetes Rechteck 302"/>
          <p:cNvSpPr/>
          <p:nvPr/>
        </p:nvSpPr>
        <p:spPr>
          <a:xfrm>
            <a:off x="3087049" y="6196986"/>
            <a:ext cx="216024" cy="28803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Abgerundetes Rechteck 303"/>
          <p:cNvSpPr/>
          <p:nvPr/>
        </p:nvSpPr>
        <p:spPr>
          <a:xfrm>
            <a:off x="3087049" y="624304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Abgerundetes Rechteck 304"/>
          <p:cNvSpPr/>
          <p:nvPr/>
        </p:nvSpPr>
        <p:spPr>
          <a:xfrm>
            <a:off x="3087049" y="6333283"/>
            <a:ext cx="216024" cy="4571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winkliges Dreieck 305"/>
          <p:cNvSpPr/>
          <p:nvPr/>
        </p:nvSpPr>
        <p:spPr>
          <a:xfrm flipH="1">
            <a:off x="3015041" y="6341002"/>
            <a:ext cx="72003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Abgerundetes Rechteck 306"/>
          <p:cNvSpPr/>
          <p:nvPr/>
        </p:nvSpPr>
        <p:spPr>
          <a:xfrm>
            <a:off x="3087049" y="6387914"/>
            <a:ext cx="216024" cy="95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/>
          <p:cNvSpPr/>
          <p:nvPr/>
        </p:nvSpPr>
        <p:spPr>
          <a:xfrm>
            <a:off x="3087823" y="6387914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/>
          <p:cNvSpPr/>
          <p:nvPr/>
        </p:nvSpPr>
        <p:spPr>
          <a:xfrm>
            <a:off x="3231065" y="6387913"/>
            <a:ext cx="72008" cy="971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/>
          <p:cNvSpPr/>
          <p:nvPr/>
        </p:nvSpPr>
        <p:spPr>
          <a:xfrm>
            <a:off x="3155247" y="6386103"/>
            <a:ext cx="71234" cy="97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winkliges Dreieck 310"/>
          <p:cNvSpPr/>
          <p:nvPr/>
        </p:nvSpPr>
        <p:spPr>
          <a:xfrm>
            <a:off x="3303073" y="6341002"/>
            <a:ext cx="72008" cy="144016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2" name="Gerade Verbindung 311"/>
          <p:cNvCxnSpPr>
            <a:endCxn id="300" idx="0"/>
          </p:cNvCxnSpPr>
          <p:nvPr/>
        </p:nvCxnSpPr>
        <p:spPr>
          <a:xfrm>
            <a:off x="3195061" y="5409661"/>
            <a:ext cx="0" cy="672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4135755" y="3717032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5508104" y="1536479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35401" y="472727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863604" y="492203"/>
            <a:ext cx="540000" cy="54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53197" y="582203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841071" y="1184603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899604" y="1240079"/>
            <a:ext cx="468000" cy="46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989604" y="1330079"/>
            <a:ext cx="288000" cy="288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835401" y="1882449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935604" y="1973925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025604" y="2063925"/>
            <a:ext cx="216000" cy="216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53755" y="256491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983034" y="2692388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1073034" y="2782388"/>
            <a:ext cx="144000" cy="144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031629" y="535127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059832" y="554603"/>
            <a:ext cx="540000" cy="540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149425" y="644603"/>
            <a:ext cx="360815" cy="360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037299" y="1247003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3095832" y="1302479"/>
            <a:ext cx="468000" cy="468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3185832" y="1392479"/>
            <a:ext cx="288000" cy="288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040901" y="1944849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3135434" y="2036325"/>
            <a:ext cx="396000" cy="396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3221832" y="2126325"/>
            <a:ext cx="216000" cy="216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3049983" y="262731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3179262" y="2754788"/>
            <a:ext cx="324000" cy="324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3269262" y="2844788"/>
            <a:ext cx="144000" cy="1440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5099209" y="1689209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/>
          <p:cNvSpPr/>
          <p:nvPr/>
        </p:nvSpPr>
        <p:spPr>
          <a:xfrm>
            <a:off x="5099209" y="1574151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099207" y="1759731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38"/>
          <p:cNvCxnSpPr/>
          <p:nvPr/>
        </p:nvCxnSpPr>
        <p:spPr>
          <a:xfrm>
            <a:off x="5132554" y="1767820"/>
            <a:ext cx="0" cy="67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5004048" y="1535722"/>
            <a:ext cx="252415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5603265" y="1689966"/>
            <a:ext cx="68955" cy="7052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/>
          <p:cNvSpPr/>
          <p:nvPr/>
        </p:nvSpPr>
        <p:spPr>
          <a:xfrm>
            <a:off x="5603265" y="1574908"/>
            <a:ext cx="68955" cy="113572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5603263" y="1760488"/>
            <a:ext cx="68955" cy="720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/>
          <p:nvPr/>
        </p:nvCxnSpPr>
        <p:spPr>
          <a:xfrm>
            <a:off x="5636610" y="1768577"/>
            <a:ext cx="0" cy="672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6254404" y="375157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6282607" y="3771048"/>
            <a:ext cx="540000" cy="540000"/>
          </a:xfrm>
          <a:prstGeom prst="ellipse">
            <a:avLst/>
          </a:prstGeom>
          <a:noFill/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6372200" y="3861048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7190508" y="3769856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236352" y="3802032"/>
            <a:ext cx="504000" cy="504000"/>
          </a:xfrm>
          <a:prstGeom prst="ellipse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7308304" y="3879332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/>
          <p:cNvSpPr/>
          <p:nvPr/>
        </p:nvSpPr>
        <p:spPr>
          <a:xfrm>
            <a:off x="7982596" y="3779164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>
          <a:xfrm>
            <a:off x="8046220" y="3829120"/>
            <a:ext cx="468000" cy="468000"/>
          </a:xfrm>
          <a:prstGeom prst="ellipse">
            <a:avLst/>
          </a:prstGeom>
          <a:noFill/>
          <a:ln>
            <a:solidFill>
              <a:srgbClr val="FF00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8100392" y="3888640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Rechteck 54"/>
          <p:cNvSpPr/>
          <p:nvPr/>
        </p:nvSpPr>
        <p:spPr>
          <a:xfrm>
            <a:off x="6254404" y="4471652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6338348" y="4544468"/>
            <a:ext cx="432000" cy="432000"/>
          </a:xfrm>
          <a:prstGeom prst="ellipse">
            <a:avLst/>
          </a:prstGeom>
          <a:noFill/>
          <a:ln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6372200" y="4581128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7261741" y="4484960"/>
            <a:ext cx="585066" cy="57895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>
          <a:xfrm>
            <a:off x="7358385" y="4578096"/>
            <a:ext cx="396000" cy="39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/>
        </p:nvSpPr>
        <p:spPr>
          <a:xfrm>
            <a:off x="7379537" y="4594436"/>
            <a:ext cx="360815" cy="360000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37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vid\Downloads\horizon-972_12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8"/>
          <a:stretch/>
        </p:blipFill>
        <p:spPr bwMode="auto">
          <a:xfrm>
            <a:off x="-1" y="0"/>
            <a:ext cx="104002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-1" y="0"/>
            <a:ext cx="1040023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919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Küster</dc:creator>
  <cp:lastModifiedBy>David Küster</cp:lastModifiedBy>
  <cp:revision>41</cp:revision>
  <dcterms:created xsi:type="dcterms:W3CDTF">2020-06-09T08:05:31Z</dcterms:created>
  <dcterms:modified xsi:type="dcterms:W3CDTF">2020-06-15T15:42:32Z</dcterms:modified>
</cp:coreProperties>
</file>