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BC0000"/>
    <a:srgbClr val="FF1111"/>
    <a:srgbClr val="FFFF4F"/>
    <a:srgbClr val="F6F6B0"/>
    <a:srgbClr val="FF4F4F"/>
    <a:srgbClr val="B88C00"/>
    <a:srgbClr val="F2D500"/>
    <a:srgbClr val="9A00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9" autoAdjust="0"/>
  </p:normalViewPr>
  <p:slideViewPr>
    <p:cSldViewPr>
      <p:cViewPr>
        <p:scale>
          <a:sx n="400" d="100"/>
          <a:sy n="400" d="100"/>
        </p:scale>
        <p:origin x="8251" y="3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2FCF-9A7A-46D1-8813-697B3C5A0FC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800E-F121-4F07-9AC8-FEF56BC37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C800E-F121-4F07-9AC8-FEF56BC37C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hteck 245"/>
          <p:cNvSpPr/>
          <p:nvPr/>
        </p:nvSpPr>
        <p:spPr>
          <a:xfrm>
            <a:off x="8607439" y="3249093"/>
            <a:ext cx="72008" cy="2157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/>
          <p:cNvSpPr/>
          <p:nvPr/>
        </p:nvSpPr>
        <p:spPr>
          <a:xfrm>
            <a:off x="8604448" y="341404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Abgerundetes Rechteck 249"/>
          <p:cNvSpPr/>
          <p:nvPr/>
        </p:nvSpPr>
        <p:spPr>
          <a:xfrm>
            <a:off x="8604448" y="3331503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bgerundetes Rechteck 247"/>
          <p:cNvSpPr/>
          <p:nvPr/>
        </p:nvSpPr>
        <p:spPr>
          <a:xfrm>
            <a:off x="8607439" y="325082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7446524" y="226802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7446525" y="235374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7451454" y="242088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925847" y="3969060"/>
            <a:ext cx="68957" cy="1080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8052080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7728824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6060728" y="6230465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6060728" y="6097141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7110303" y="6095299"/>
            <a:ext cx="79571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7107066" y="6230037"/>
            <a:ext cx="81893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351779" y="5800501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5" idx="0"/>
            <a:endCxn id="5" idx="0"/>
          </p:cNvCxnSpPr>
          <p:nvPr/>
        </p:nvCxnSpPr>
        <p:spPr>
          <a:xfrm>
            <a:off x="4459791" y="58005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 flipV="1">
            <a:off x="4351779" y="5800500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4351779" y="5512469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>
            <a:off x="4567803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/>
          <p:cNvSpPr/>
          <p:nvPr/>
        </p:nvSpPr>
        <p:spPr>
          <a:xfrm flipH="1">
            <a:off x="4135755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4351779" y="6232549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351779" y="627860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351779" y="636884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flipH="1">
            <a:off x="4279771" y="6376565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4351779" y="6423477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352553" y="6423477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495795" y="6423476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419977" y="6421666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winkliges Dreieck 36"/>
          <p:cNvSpPr/>
          <p:nvPr/>
        </p:nvSpPr>
        <p:spPr>
          <a:xfrm>
            <a:off x="4567803" y="6376565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5328084" y="578841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9" idx="0"/>
            <a:endCxn id="39" idx="0"/>
          </p:cNvCxnSpPr>
          <p:nvPr/>
        </p:nvCxnSpPr>
        <p:spPr>
          <a:xfrm>
            <a:off x="5436096" y="5788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 flipV="1">
            <a:off x="5328084" y="578841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328084" y="550038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winkliges Dreieck 42"/>
          <p:cNvSpPr/>
          <p:nvPr/>
        </p:nvSpPr>
        <p:spPr>
          <a:xfrm>
            <a:off x="5544108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winkliges Dreieck 43"/>
          <p:cNvSpPr/>
          <p:nvPr/>
        </p:nvSpPr>
        <p:spPr>
          <a:xfrm flipH="1">
            <a:off x="5112060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5328084" y="622046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328084" y="626652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5328084" y="635676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winkliges Dreieck 47"/>
          <p:cNvSpPr/>
          <p:nvPr/>
        </p:nvSpPr>
        <p:spPr>
          <a:xfrm flipH="1">
            <a:off x="5256076" y="636448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5328084" y="641139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328858" y="641139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5472100" y="641139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5396282" y="640958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winkliges Dreieck 52"/>
          <p:cNvSpPr/>
          <p:nvPr/>
        </p:nvSpPr>
        <p:spPr>
          <a:xfrm>
            <a:off x="5544108" y="636448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15617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54"/>
          <p:cNvCxnSpPr>
            <a:stCxn id="54" idx="0"/>
            <a:endCxn id="54" idx="0"/>
          </p:cNvCxnSpPr>
          <p:nvPr/>
        </p:nvCxnSpPr>
        <p:spPr>
          <a:xfrm>
            <a:off x="626418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 flipV="1">
            <a:off x="615617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/>
          <p:cNvSpPr/>
          <p:nvPr/>
        </p:nvSpPr>
        <p:spPr>
          <a:xfrm>
            <a:off x="615617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winkliges Dreieck 57"/>
          <p:cNvSpPr/>
          <p:nvPr/>
        </p:nvSpPr>
        <p:spPr>
          <a:xfrm>
            <a:off x="637220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winkliges Dreieck 58"/>
          <p:cNvSpPr/>
          <p:nvPr/>
        </p:nvSpPr>
        <p:spPr>
          <a:xfrm flipH="1">
            <a:off x="594015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615617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>
            <a:off x="615617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5617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winkliges Dreieck 62"/>
          <p:cNvSpPr/>
          <p:nvPr/>
        </p:nvSpPr>
        <p:spPr>
          <a:xfrm flipH="1">
            <a:off x="608416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>
            <a:off x="615617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15695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630019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22437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winkliges Dreieck 67"/>
          <p:cNvSpPr/>
          <p:nvPr/>
        </p:nvSpPr>
        <p:spPr>
          <a:xfrm>
            <a:off x="637220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687625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0"/>
            <a:endCxn id="69" idx="0"/>
          </p:cNvCxnSpPr>
          <p:nvPr/>
        </p:nvCxnSpPr>
        <p:spPr>
          <a:xfrm>
            <a:off x="698426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 flipV="1">
            <a:off x="687625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leichschenkliges Dreieck 71"/>
          <p:cNvSpPr/>
          <p:nvPr/>
        </p:nvSpPr>
        <p:spPr>
          <a:xfrm>
            <a:off x="687625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winkliges Dreieck 72"/>
          <p:cNvSpPr/>
          <p:nvPr/>
        </p:nvSpPr>
        <p:spPr>
          <a:xfrm>
            <a:off x="709228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winkliges Dreieck 73"/>
          <p:cNvSpPr/>
          <p:nvPr/>
        </p:nvSpPr>
        <p:spPr>
          <a:xfrm flipH="1">
            <a:off x="666023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687625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>
            <a:off x="687625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>
            <a:off x="687625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winkliges Dreieck 77"/>
          <p:cNvSpPr/>
          <p:nvPr/>
        </p:nvSpPr>
        <p:spPr>
          <a:xfrm flipH="1">
            <a:off x="680424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87625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87703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2027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694445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winkliges Dreieck 82"/>
          <p:cNvSpPr/>
          <p:nvPr/>
        </p:nvSpPr>
        <p:spPr>
          <a:xfrm>
            <a:off x="709228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812360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84"/>
          <p:cNvCxnSpPr>
            <a:stCxn id="84" idx="0"/>
            <a:endCxn id="84" idx="0"/>
          </p:cNvCxnSpPr>
          <p:nvPr/>
        </p:nvCxnSpPr>
        <p:spPr>
          <a:xfrm>
            <a:off x="7920372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leichschenkliges Dreieck 86"/>
          <p:cNvSpPr/>
          <p:nvPr/>
        </p:nvSpPr>
        <p:spPr>
          <a:xfrm>
            <a:off x="7812360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winkliges Dreieck 87"/>
          <p:cNvSpPr/>
          <p:nvPr/>
        </p:nvSpPr>
        <p:spPr>
          <a:xfrm>
            <a:off x="8028384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winkliges Dreieck 88"/>
          <p:cNvSpPr/>
          <p:nvPr/>
        </p:nvSpPr>
        <p:spPr>
          <a:xfrm flipH="1">
            <a:off x="7596336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>
            <a:off x="7812360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7812360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7812360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winkliges Dreieck 92"/>
          <p:cNvSpPr/>
          <p:nvPr/>
        </p:nvSpPr>
        <p:spPr>
          <a:xfrm flipH="1">
            <a:off x="7740352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7812360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7813134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956376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880558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winkliges Dreieck 97"/>
          <p:cNvSpPr/>
          <p:nvPr/>
        </p:nvSpPr>
        <p:spPr>
          <a:xfrm>
            <a:off x="8028384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92077" y="6533440"/>
            <a:ext cx="288036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bgerundetes Rechteck 189"/>
          <p:cNvSpPr/>
          <p:nvPr/>
        </p:nvSpPr>
        <p:spPr>
          <a:xfrm>
            <a:off x="5282361" y="6533440"/>
            <a:ext cx="46498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Abgerundetes Rechteck 190"/>
          <p:cNvSpPr/>
          <p:nvPr/>
        </p:nvSpPr>
        <p:spPr>
          <a:xfrm>
            <a:off x="5358742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Abgerundetes Rechteck 191"/>
          <p:cNvSpPr/>
          <p:nvPr/>
        </p:nvSpPr>
        <p:spPr>
          <a:xfrm>
            <a:off x="6058057" y="610399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Abgerundetes Rechteck 192"/>
          <p:cNvSpPr/>
          <p:nvPr/>
        </p:nvSpPr>
        <p:spPr>
          <a:xfrm>
            <a:off x="5456835" y="653344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6108729" y="6088532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323528" y="692696"/>
            <a:ext cx="936104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539552" y="908720"/>
            <a:ext cx="504056" cy="50405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Gerade Verbindung 246"/>
          <p:cNvCxnSpPr>
            <a:endCxn id="9" idx="0"/>
          </p:cNvCxnSpPr>
          <p:nvPr/>
        </p:nvCxnSpPr>
        <p:spPr>
          <a:xfrm>
            <a:off x="4459791" y="5445224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5436282" y="543314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6263213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/>
          <p:cNvCxnSpPr/>
          <p:nvPr/>
        </p:nvCxnSpPr>
        <p:spPr>
          <a:xfrm>
            <a:off x="698574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>
            <a:off x="792009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6989667" y="5301208"/>
            <a:ext cx="0" cy="36000"/>
          </a:xfrm>
          <a:prstGeom prst="line">
            <a:avLst/>
          </a:prstGeom>
          <a:ln w="12700">
            <a:solidFill>
              <a:srgbClr val="FFF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Stern mit 4 Zacken 256"/>
          <p:cNvSpPr/>
          <p:nvPr/>
        </p:nvSpPr>
        <p:spPr>
          <a:xfrm>
            <a:off x="4863657" y="1054289"/>
            <a:ext cx="680451" cy="648072"/>
          </a:xfrm>
          <a:prstGeom prst="star4">
            <a:avLst/>
          </a:prstGeom>
          <a:solidFill>
            <a:srgbClr val="FAF9CB"/>
          </a:solidFill>
          <a:ln>
            <a:solidFill>
              <a:srgbClr val="F6F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Halber Rahmen 1"/>
          <p:cNvSpPr/>
          <p:nvPr/>
        </p:nvSpPr>
        <p:spPr>
          <a:xfrm>
            <a:off x="647564" y="1016732"/>
            <a:ext cx="216024" cy="252028"/>
          </a:xfrm>
          <a:prstGeom prst="halfFram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2"/>
          <p:cNvSpPr/>
          <p:nvPr/>
        </p:nvSpPr>
        <p:spPr>
          <a:xfrm>
            <a:off x="1085945" y="1085151"/>
            <a:ext cx="144016" cy="144016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flipV="1">
            <a:off x="647564" y="1484784"/>
            <a:ext cx="288032" cy="301176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ositionsrahmen 14"/>
          <p:cNvSpPr/>
          <p:nvPr/>
        </p:nvSpPr>
        <p:spPr>
          <a:xfrm>
            <a:off x="683568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flipV="1">
            <a:off x="719572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395536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395536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95536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28554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586408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37697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464096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e 23"/>
          <p:cNvSpPr/>
          <p:nvPr/>
        </p:nvSpPr>
        <p:spPr>
          <a:xfrm>
            <a:off x="827584" y="2924944"/>
            <a:ext cx="21602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899592" y="2996952"/>
            <a:ext cx="45719" cy="45719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7" name="Wolke 136"/>
          <p:cNvSpPr/>
          <p:nvPr/>
        </p:nvSpPr>
        <p:spPr>
          <a:xfrm>
            <a:off x="1475656" y="2780928"/>
            <a:ext cx="144016" cy="238883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olke 137"/>
          <p:cNvSpPr/>
          <p:nvPr/>
        </p:nvSpPr>
        <p:spPr>
          <a:xfrm>
            <a:off x="1497837" y="2869136"/>
            <a:ext cx="45719" cy="7200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olke 138"/>
          <p:cNvSpPr/>
          <p:nvPr/>
        </p:nvSpPr>
        <p:spPr>
          <a:xfrm flipH="1">
            <a:off x="1547664" y="2809704"/>
            <a:ext cx="6529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olke 139"/>
          <p:cNvSpPr/>
          <p:nvPr/>
        </p:nvSpPr>
        <p:spPr>
          <a:xfrm>
            <a:off x="922450" y="2924943"/>
            <a:ext cx="121157" cy="11772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olke 140"/>
          <p:cNvSpPr/>
          <p:nvPr/>
        </p:nvSpPr>
        <p:spPr>
          <a:xfrm>
            <a:off x="1781687" y="3356992"/>
            <a:ext cx="126017" cy="116632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olke 141"/>
          <p:cNvSpPr/>
          <p:nvPr/>
        </p:nvSpPr>
        <p:spPr>
          <a:xfrm>
            <a:off x="1807633" y="3407330"/>
            <a:ext cx="63623" cy="45719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olke 142"/>
          <p:cNvSpPr/>
          <p:nvPr/>
        </p:nvSpPr>
        <p:spPr>
          <a:xfrm>
            <a:off x="2267744" y="3042671"/>
            <a:ext cx="72008" cy="64590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6" idx="0"/>
          </p:cNvCxnSpPr>
          <p:nvPr/>
        </p:nvCxnSpPr>
        <p:spPr>
          <a:xfrm>
            <a:off x="791580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756086" y="2132856"/>
            <a:ext cx="0" cy="3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xplosion 2 241"/>
          <p:cNvSpPr/>
          <p:nvPr/>
        </p:nvSpPr>
        <p:spPr>
          <a:xfrm>
            <a:off x="5431900" y="4149080"/>
            <a:ext cx="628828" cy="57606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xplosion 2 160"/>
          <p:cNvSpPr/>
          <p:nvPr/>
        </p:nvSpPr>
        <p:spPr>
          <a:xfrm>
            <a:off x="6804248" y="3784056"/>
            <a:ext cx="1076310" cy="1661168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807633" y="692696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023657" y="908720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Halber Rahmen 163"/>
          <p:cNvSpPr/>
          <p:nvPr/>
        </p:nvSpPr>
        <p:spPr>
          <a:xfrm>
            <a:off x="2131669" y="1016732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Eingekerbter Richtungspfeil 164"/>
          <p:cNvSpPr/>
          <p:nvPr/>
        </p:nvSpPr>
        <p:spPr>
          <a:xfrm>
            <a:off x="2570050" y="1085151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6" name="Gleichschenkliges Dreieck 165"/>
          <p:cNvSpPr/>
          <p:nvPr/>
        </p:nvSpPr>
        <p:spPr>
          <a:xfrm flipV="1">
            <a:off x="2131669" y="1484784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Positionsrahmen 166"/>
          <p:cNvSpPr/>
          <p:nvPr/>
        </p:nvSpPr>
        <p:spPr>
          <a:xfrm>
            <a:off x="2167673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8" name="Gleichschenkliges Dreieck 167"/>
          <p:cNvSpPr/>
          <p:nvPr/>
        </p:nvSpPr>
        <p:spPr>
          <a:xfrm flipV="1">
            <a:off x="2203677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/>
        </p:nvCxnSpPr>
        <p:spPr>
          <a:xfrm>
            <a:off x="1879641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1879641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>
          <a:xfrm>
            <a:off x="1879641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/>
          <p:cNvCxnSpPr/>
          <p:nvPr/>
        </p:nvCxnSpPr>
        <p:spPr>
          <a:xfrm>
            <a:off x="1879641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/>
          <p:nvPr/>
        </p:nvCxnSpPr>
        <p:spPr>
          <a:xfrm>
            <a:off x="2012659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>
            <a:off x="2070513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>
            <a:off x="1921802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1948201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>
            <a:stCxn id="166" idx="0"/>
          </p:cNvCxnSpPr>
          <p:nvPr/>
        </p:nvCxnSpPr>
        <p:spPr>
          <a:xfrm>
            <a:off x="2275685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ern mit 4 Zacken 20"/>
          <p:cNvSpPr/>
          <p:nvPr/>
        </p:nvSpPr>
        <p:spPr>
          <a:xfrm>
            <a:off x="3926981" y="1054289"/>
            <a:ext cx="676826" cy="684639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flipV="1">
            <a:off x="5070998" y="1940374"/>
            <a:ext cx="721802" cy="922729"/>
          </a:xfrm>
          <a:prstGeom prst="triangle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Gleichschenkliges Dreieck 153"/>
          <p:cNvSpPr/>
          <p:nvPr/>
        </p:nvSpPr>
        <p:spPr>
          <a:xfrm flipV="1">
            <a:off x="5007521" y="1940374"/>
            <a:ext cx="364711" cy="504408"/>
          </a:xfrm>
          <a:prstGeom prst="triangle">
            <a:avLst/>
          </a:prstGeom>
          <a:solidFill>
            <a:srgbClr val="BC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Gleichschenkliges Dreieck 154"/>
          <p:cNvSpPr/>
          <p:nvPr/>
        </p:nvSpPr>
        <p:spPr>
          <a:xfrm flipV="1">
            <a:off x="5506864" y="1940374"/>
            <a:ext cx="371285" cy="504408"/>
          </a:xfrm>
          <a:prstGeom prst="triangle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Gleichschenkliges Dreieck 155"/>
          <p:cNvSpPr/>
          <p:nvPr/>
        </p:nvSpPr>
        <p:spPr>
          <a:xfrm flipV="1">
            <a:off x="5249543" y="2275096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5372232" y="2009836"/>
            <a:ext cx="134632" cy="107517"/>
          </a:xfrm>
          <a:prstGeom prst="roundRect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Gleichschenkliges Dreieck 157"/>
          <p:cNvSpPr/>
          <p:nvPr/>
        </p:nvSpPr>
        <p:spPr>
          <a:xfrm flipV="1">
            <a:off x="5090383" y="2022321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Gleichschenkliges Dreieck 158"/>
          <p:cNvSpPr/>
          <p:nvPr/>
        </p:nvSpPr>
        <p:spPr>
          <a:xfrm flipV="1">
            <a:off x="5593811" y="2029117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362848" y="1841847"/>
            <a:ext cx="155262" cy="98527"/>
          </a:xfrm>
          <a:prstGeom prst="rect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Gerade Verbindung 177"/>
          <p:cNvCxnSpPr/>
          <p:nvPr/>
        </p:nvCxnSpPr>
        <p:spPr>
          <a:xfrm>
            <a:off x="5374094" y="1856640"/>
            <a:ext cx="0" cy="68939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>
            <a:off x="5440479" y="1856639"/>
            <a:ext cx="0" cy="68939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5435338" y="2856005"/>
            <a:ext cx="0" cy="68939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Wolke 186"/>
          <p:cNvSpPr/>
          <p:nvPr/>
        </p:nvSpPr>
        <p:spPr>
          <a:xfrm>
            <a:off x="447215" y="3335320"/>
            <a:ext cx="596393" cy="237695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Wolke 187"/>
          <p:cNvSpPr/>
          <p:nvPr/>
        </p:nvSpPr>
        <p:spPr>
          <a:xfrm>
            <a:off x="767605" y="3374397"/>
            <a:ext cx="263973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Wolke 193"/>
          <p:cNvSpPr/>
          <p:nvPr/>
        </p:nvSpPr>
        <p:spPr>
          <a:xfrm>
            <a:off x="463608" y="3346963"/>
            <a:ext cx="350281" cy="224407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Wolke 194"/>
          <p:cNvSpPr/>
          <p:nvPr/>
        </p:nvSpPr>
        <p:spPr>
          <a:xfrm>
            <a:off x="674857" y="3394183"/>
            <a:ext cx="133779" cy="13751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Wolke 195"/>
          <p:cNvSpPr/>
          <p:nvPr/>
        </p:nvSpPr>
        <p:spPr>
          <a:xfrm>
            <a:off x="468486" y="3386372"/>
            <a:ext cx="142131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Wolke 196"/>
          <p:cNvSpPr/>
          <p:nvPr/>
        </p:nvSpPr>
        <p:spPr>
          <a:xfrm>
            <a:off x="569747" y="3415711"/>
            <a:ext cx="149825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6060728" y="623937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Abgerundetes Rechteck 207"/>
          <p:cNvSpPr/>
          <p:nvPr/>
        </p:nvSpPr>
        <p:spPr>
          <a:xfrm>
            <a:off x="6108730" y="6221266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>
            <a:off x="7152959" y="6104154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/>
          <p:cNvSpPr/>
          <p:nvPr/>
        </p:nvSpPr>
        <p:spPr>
          <a:xfrm>
            <a:off x="7092244" y="6088531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7153874" y="6235227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Abgerundetes Rechteck 209"/>
          <p:cNvSpPr/>
          <p:nvPr/>
        </p:nvSpPr>
        <p:spPr>
          <a:xfrm>
            <a:off x="7092280" y="6222137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 flipV="1">
            <a:off x="7812360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Abgerundetes Rechteck 219"/>
          <p:cNvSpPr/>
          <p:nvPr/>
        </p:nvSpPr>
        <p:spPr>
          <a:xfrm>
            <a:off x="7740353" y="5974132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Abgerundetes Rechteck 220"/>
          <p:cNvSpPr/>
          <p:nvPr/>
        </p:nvSpPr>
        <p:spPr>
          <a:xfrm>
            <a:off x="8065585" y="5972146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Abgerundetes Rechteck 210"/>
          <p:cNvSpPr/>
          <p:nvPr/>
        </p:nvSpPr>
        <p:spPr>
          <a:xfrm>
            <a:off x="7705134" y="6084510"/>
            <a:ext cx="108000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Abgerundetes Rechteck 211"/>
          <p:cNvSpPr/>
          <p:nvPr/>
        </p:nvSpPr>
        <p:spPr>
          <a:xfrm>
            <a:off x="8028384" y="6088684"/>
            <a:ext cx="108012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Abgerundetes Rechteck 221"/>
          <p:cNvSpPr/>
          <p:nvPr/>
        </p:nvSpPr>
        <p:spPr>
          <a:xfrm>
            <a:off x="5534393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Gleichschenkliges Dreieck 178"/>
          <p:cNvSpPr/>
          <p:nvPr/>
        </p:nvSpPr>
        <p:spPr>
          <a:xfrm flipV="1">
            <a:off x="7451454" y="863231"/>
            <a:ext cx="721802" cy="92272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Gleichschenkliges Dreieck 180"/>
          <p:cNvSpPr/>
          <p:nvPr/>
        </p:nvSpPr>
        <p:spPr>
          <a:xfrm flipV="1">
            <a:off x="7387977" y="863231"/>
            <a:ext cx="364711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Gleichschenkliges Dreieck 181"/>
          <p:cNvSpPr/>
          <p:nvPr/>
        </p:nvSpPr>
        <p:spPr>
          <a:xfrm flipV="1">
            <a:off x="7887320" y="863231"/>
            <a:ext cx="371285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Gleichschenkliges Dreieck 182"/>
          <p:cNvSpPr/>
          <p:nvPr/>
        </p:nvSpPr>
        <p:spPr>
          <a:xfrm flipV="1">
            <a:off x="7629999" y="11979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Abgerundetes Rechteck 183"/>
          <p:cNvSpPr/>
          <p:nvPr/>
        </p:nvSpPr>
        <p:spPr>
          <a:xfrm>
            <a:off x="7752688" y="932693"/>
            <a:ext cx="134632" cy="10751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leichschenkliges Dreieck 184"/>
          <p:cNvSpPr/>
          <p:nvPr/>
        </p:nvSpPr>
        <p:spPr>
          <a:xfrm flipV="1">
            <a:off x="7470839" y="945178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Gleichschenkliges Dreieck 197"/>
          <p:cNvSpPr/>
          <p:nvPr/>
        </p:nvSpPr>
        <p:spPr>
          <a:xfrm flipV="1">
            <a:off x="7974267" y="951974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7743304" y="764704"/>
            <a:ext cx="155262" cy="985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3" name="Gerade Verbindung 212"/>
          <p:cNvCxnSpPr/>
          <p:nvPr/>
        </p:nvCxnSpPr>
        <p:spPr>
          <a:xfrm>
            <a:off x="7754550" y="779497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>
            <a:off x="7820935" y="779496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7812355" y="1785960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hteck 215"/>
          <p:cNvSpPr/>
          <p:nvPr/>
        </p:nvSpPr>
        <p:spPr>
          <a:xfrm>
            <a:off x="3926981" y="3862534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Gleichschenkliges Dreieck 217"/>
          <p:cNvSpPr/>
          <p:nvPr/>
        </p:nvSpPr>
        <p:spPr>
          <a:xfrm>
            <a:off x="3926981" y="3747476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3926979" y="3933056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5" name="Gerade Verbindung 224"/>
          <p:cNvCxnSpPr/>
          <p:nvPr/>
        </p:nvCxnSpPr>
        <p:spPr>
          <a:xfrm>
            <a:off x="3960326" y="3941145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bgerundetes Rechteck 225"/>
          <p:cNvSpPr/>
          <p:nvPr/>
        </p:nvSpPr>
        <p:spPr>
          <a:xfrm>
            <a:off x="3925847" y="4024866"/>
            <a:ext cx="67811" cy="45719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4230916" y="3870519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Gleichschenkliges Dreieck 228"/>
          <p:cNvSpPr/>
          <p:nvPr/>
        </p:nvSpPr>
        <p:spPr>
          <a:xfrm>
            <a:off x="4230916" y="3755461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4230914" y="3941041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1" name="Gerade Verbindung 230"/>
          <p:cNvCxnSpPr/>
          <p:nvPr/>
        </p:nvCxnSpPr>
        <p:spPr>
          <a:xfrm>
            <a:off x="4264261" y="3949130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419715" y="2492896"/>
            <a:ext cx="352375" cy="376240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/>
        </p:nvSpPr>
        <p:spPr>
          <a:xfrm>
            <a:off x="7401986" y="2561429"/>
            <a:ext cx="388699" cy="398971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7501701" y="2663942"/>
            <a:ext cx="178545" cy="188120"/>
          </a:xfrm>
          <a:prstGeom prst="ellipse">
            <a:avLst/>
          </a:prstGeom>
          <a:solidFill>
            <a:srgbClr val="F2D5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8028385" y="3212976"/>
            <a:ext cx="576063" cy="281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Abgerundetes Rechteck 236"/>
          <p:cNvSpPr/>
          <p:nvPr/>
        </p:nvSpPr>
        <p:spPr>
          <a:xfrm>
            <a:off x="8127399" y="321297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Abgerundetes Rechteck 242"/>
          <p:cNvSpPr/>
          <p:nvPr/>
        </p:nvSpPr>
        <p:spPr>
          <a:xfrm>
            <a:off x="8258605" y="3212975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Abgerundetes Rechteck 239"/>
          <p:cNvSpPr/>
          <p:nvPr/>
        </p:nvSpPr>
        <p:spPr>
          <a:xfrm>
            <a:off x="8388424" y="321463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Pfeil nach links 244"/>
          <p:cNvSpPr/>
          <p:nvPr/>
        </p:nvSpPr>
        <p:spPr>
          <a:xfrm>
            <a:off x="7920372" y="3097353"/>
            <a:ext cx="187351" cy="519278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olke 30"/>
          <p:cNvSpPr/>
          <p:nvPr/>
        </p:nvSpPr>
        <p:spPr>
          <a:xfrm>
            <a:off x="6840249" y="4221088"/>
            <a:ext cx="980685" cy="936104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Wolke 231"/>
          <p:cNvSpPr/>
          <p:nvPr/>
        </p:nvSpPr>
        <p:spPr>
          <a:xfrm>
            <a:off x="6932550" y="4293096"/>
            <a:ext cx="819705" cy="783704"/>
          </a:xfrm>
          <a:prstGeom prst="cloud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Wolke 237"/>
          <p:cNvSpPr/>
          <p:nvPr/>
        </p:nvSpPr>
        <p:spPr>
          <a:xfrm>
            <a:off x="7044754" y="4405300"/>
            <a:ext cx="595296" cy="567680"/>
          </a:xfrm>
          <a:prstGeom prst="clou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Wolke 257"/>
          <p:cNvSpPr/>
          <p:nvPr/>
        </p:nvSpPr>
        <p:spPr>
          <a:xfrm>
            <a:off x="7130459" y="4509120"/>
            <a:ext cx="393869" cy="335692"/>
          </a:xfrm>
          <a:prstGeom prst="cloud">
            <a:avLst/>
          </a:prstGeom>
          <a:solidFill>
            <a:srgbClr val="FFFF4F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9" name="Gerade Verbindung 268"/>
          <p:cNvCxnSpPr/>
          <p:nvPr/>
        </p:nvCxnSpPr>
        <p:spPr>
          <a:xfrm>
            <a:off x="6498204" y="3179235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  <a:effectLst>
            <a:glow rad="177800">
              <a:schemeClr val="accent1">
                <a:alpha val="20000"/>
              </a:schemeClr>
            </a:glow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leichschenkliges Dreieck 269"/>
          <p:cNvSpPr/>
          <p:nvPr/>
        </p:nvSpPr>
        <p:spPr>
          <a:xfrm flipV="1">
            <a:off x="6198189" y="2297731"/>
            <a:ext cx="721802" cy="92272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Gleichschenkliges Dreieck 270"/>
          <p:cNvSpPr/>
          <p:nvPr/>
        </p:nvSpPr>
        <p:spPr>
          <a:xfrm flipV="1">
            <a:off x="6134712" y="2297731"/>
            <a:ext cx="364711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Gleichschenkliges Dreieck 271"/>
          <p:cNvSpPr/>
          <p:nvPr/>
        </p:nvSpPr>
        <p:spPr>
          <a:xfrm flipV="1">
            <a:off x="6634055" y="2297731"/>
            <a:ext cx="371285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Gleichschenkliges Dreieck 272"/>
          <p:cNvSpPr/>
          <p:nvPr/>
        </p:nvSpPr>
        <p:spPr>
          <a:xfrm flipV="1">
            <a:off x="6376734" y="26324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Abgerundetes Rechteck 273"/>
          <p:cNvSpPr/>
          <p:nvPr/>
        </p:nvSpPr>
        <p:spPr>
          <a:xfrm>
            <a:off x="6499423" y="2367193"/>
            <a:ext cx="134632" cy="10751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Gleichschenkliges Dreieck 274"/>
          <p:cNvSpPr/>
          <p:nvPr/>
        </p:nvSpPr>
        <p:spPr>
          <a:xfrm flipV="1">
            <a:off x="6217574" y="2379678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Gleichschenkliges Dreieck 275"/>
          <p:cNvSpPr/>
          <p:nvPr/>
        </p:nvSpPr>
        <p:spPr>
          <a:xfrm flipV="1">
            <a:off x="6721002" y="2386474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6490039" y="2199204"/>
            <a:ext cx="155262" cy="985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8" name="Gerade Verbindung 277"/>
          <p:cNvCxnSpPr/>
          <p:nvPr/>
        </p:nvCxnSpPr>
        <p:spPr>
          <a:xfrm>
            <a:off x="6501285" y="2213997"/>
            <a:ext cx="0" cy="68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278"/>
          <p:cNvCxnSpPr/>
          <p:nvPr/>
        </p:nvCxnSpPr>
        <p:spPr>
          <a:xfrm>
            <a:off x="6567670" y="2213996"/>
            <a:ext cx="0" cy="68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>
            <a:off x="6559090" y="3220460"/>
            <a:ext cx="0" cy="68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2750163" y="1668019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Ellipse 281"/>
          <p:cNvSpPr/>
          <p:nvPr/>
        </p:nvSpPr>
        <p:spPr>
          <a:xfrm>
            <a:off x="2966187" y="1884043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Halber Rahmen 282"/>
          <p:cNvSpPr/>
          <p:nvPr/>
        </p:nvSpPr>
        <p:spPr>
          <a:xfrm>
            <a:off x="3074199" y="1992055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4" name="Eingekerbter Richtungspfeil 283"/>
          <p:cNvSpPr/>
          <p:nvPr/>
        </p:nvSpPr>
        <p:spPr>
          <a:xfrm>
            <a:off x="3512580" y="2060474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5" name="Gleichschenkliges Dreieck 284"/>
          <p:cNvSpPr/>
          <p:nvPr/>
        </p:nvSpPr>
        <p:spPr>
          <a:xfrm flipV="1">
            <a:off x="3074199" y="2460107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ositionsrahmen 285"/>
          <p:cNvSpPr/>
          <p:nvPr/>
        </p:nvSpPr>
        <p:spPr>
          <a:xfrm>
            <a:off x="3110203" y="1740027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7" name="Gleichschenkliges Dreieck 286"/>
          <p:cNvSpPr/>
          <p:nvPr/>
        </p:nvSpPr>
        <p:spPr>
          <a:xfrm flipV="1">
            <a:off x="3146207" y="2487659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8" name="Gerade Verbindung 287"/>
          <p:cNvCxnSpPr/>
          <p:nvPr/>
        </p:nvCxnSpPr>
        <p:spPr>
          <a:xfrm>
            <a:off x="2822171" y="1930899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>
            <a:off x="2822171" y="2010552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/>
          <p:nvPr/>
        </p:nvCxnSpPr>
        <p:spPr>
          <a:xfrm>
            <a:off x="2822171" y="2083299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2822171" y="2172075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/>
          <p:cNvCxnSpPr/>
          <p:nvPr/>
        </p:nvCxnSpPr>
        <p:spPr>
          <a:xfrm>
            <a:off x="2955189" y="1777398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>
            <a:off x="3013043" y="1750879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>
            <a:off x="2864332" y="2316091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/>
          <p:cNvCxnSpPr/>
          <p:nvPr/>
        </p:nvCxnSpPr>
        <p:spPr>
          <a:xfrm>
            <a:off x="2890731" y="2398951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/>
          <p:cNvCxnSpPr>
            <a:stCxn id="285" idx="0"/>
          </p:cNvCxnSpPr>
          <p:nvPr/>
        </p:nvCxnSpPr>
        <p:spPr>
          <a:xfrm>
            <a:off x="3218215" y="2761283"/>
            <a:ext cx="0" cy="65436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hteck 296"/>
          <p:cNvSpPr/>
          <p:nvPr/>
        </p:nvSpPr>
        <p:spPr>
          <a:xfrm>
            <a:off x="3087049" y="576493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8" name="Gerade Verbindung 297"/>
          <p:cNvCxnSpPr>
            <a:stCxn id="297" idx="0"/>
            <a:endCxn id="297" idx="0"/>
          </p:cNvCxnSpPr>
          <p:nvPr/>
        </p:nvCxnSpPr>
        <p:spPr>
          <a:xfrm>
            <a:off x="3195061" y="57649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 flipV="1">
            <a:off x="3087049" y="576493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Gleichschenkliges Dreieck 299"/>
          <p:cNvSpPr/>
          <p:nvPr/>
        </p:nvSpPr>
        <p:spPr>
          <a:xfrm>
            <a:off x="3087049" y="547690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winkliges Dreieck 300"/>
          <p:cNvSpPr/>
          <p:nvPr/>
        </p:nvSpPr>
        <p:spPr>
          <a:xfrm>
            <a:off x="3303073" y="605297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winkliges Dreieck 301"/>
          <p:cNvSpPr/>
          <p:nvPr/>
        </p:nvSpPr>
        <p:spPr>
          <a:xfrm flipH="1">
            <a:off x="2871025" y="605297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Abgerundetes Rechteck 302"/>
          <p:cNvSpPr/>
          <p:nvPr/>
        </p:nvSpPr>
        <p:spPr>
          <a:xfrm>
            <a:off x="3087049" y="619698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Abgerundetes Rechteck 303"/>
          <p:cNvSpPr/>
          <p:nvPr/>
        </p:nvSpPr>
        <p:spPr>
          <a:xfrm>
            <a:off x="3087049" y="624304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Abgerundetes Rechteck 304"/>
          <p:cNvSpPr/>
          <p:nvPr/>
        </p:nvSpPr>
        <p:spPr>
          <a:xfrm>
            <a:off x="3087049" y="633328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winkliges Dreieck 305"/>
          <p:cNvSpPr/>
          <p:nvPr/>
        </p:nvSpPr>
        <p:spPr>
          <a:xfrm flipH="1">
            <a:off x="3015041" y="634100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Abgerundetes Rechteck 306"/>
          <p:cNvSpPr/>
          <p:nvPr/>
        </p:nvSpPr>
        <p:spPr>
          <a:xfrm>
            <a:off x="3087049" y="638791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087823" y="638791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231065" y="638791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3155247" y="638610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winkliges Dreieck 310"/>
          <p:cNvSpPr/>
          <p:nvPr/>
        </p:nvSpPr>
        <p:spPr>
          <a:xfrm>
            <a:off x="3303073" y="634100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 Verbindung 311"/>
          <p:cNvCxnSpPr>
            <a:endCxn id="300" idx="0"/>
          </p:cNvCxnSpPr>
          <p:nvPr/>
        </p:nvCxnSpPr>
        <p:spPr>
          <a:xfrm>
            <a:off x="3195061" y="5409661"/>
            <a:ext cx="0" cy="672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135755" y="3717032"/>
            <a:ext cx="252415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5508104" y="1536479"/>
            <a:ext cx="252415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35401" y="472727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863604" y="49220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53197" y="582203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41071" y="1184603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899604" y="1240079"/>
            <a:ext cx="468000" cy="46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89604" y="1330079"/>
            <a:ext cx="288000" cy="288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35401" y="1882449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935604" y="1973925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025604" y="2063925"/>
            <a:ext cx="216000" cy="216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53755" y="256491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983034" y="2692388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073034" y="2782388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31629" y="535127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059832" y="554603"/>
            <a:ext cx="540000" cy="540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149425" y="644603"/>
            <a:ext cx="360815" cy="360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037299" y="1247003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3095832" y="1302479"/>
            <a:ext cx="468000" cy="468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185832" y="1392479"/>
            <a:ext cx="288000" cy="288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040901" y="1944849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135434" y="2036325"/>
            <a:ext cx="396000" cy="396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3221832" y="2126325"/>
            <a:ext cx="216000" cy="216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049983" y="262731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179262" y="2754788"/>
            <a:ext cx="324000" cy="32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3269262" y="2844788"/>
            <a:ext cx="144000" cy="144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099209" y="1689209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/>
          <p:cNvSpPr/>
          <p:nvPr/>
        </p:nvSpPr>
        <p:spPr>
          <a:xfrm>
            <a:off x="5099209" y="1574151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5099207" y="1759731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>
            <a:off x="5132554" y="1767820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5004048" y="1535722"/>
            <a:ext cx="252415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603265" y="1689966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603265" y="1574908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5603263" y="1760488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>
            <a:off x="5636610" y="1768577"/>
            <a:ext cx="0" cy="672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254404" y="375157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6282607" y="3771048"/>
            <a:ext cx="540000" cy="540000"/>
          </a:xfrm>
          <a:prstGeom prst="ellipse">
            <a:avLst/>
          </a:prstGeom>
          <a:noFill/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372200" y="3861048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7190508" y="3769856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236352" y="3802032"/>
            <a:ext cx="504000" cy="504000"/>
          </a:xfrm>
          <a:prstGeom prst="ellipse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7308304" y="3879332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7982596" y="3779164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8046220" y="3829120"/>
            <a:ext cx="468000" cy="468000"/>
          </a:xfrm>
          <a:prstGeom prst="ellipse">
            <a:avLst/>
          </a:prstGeom>
          <a:noFill/>
          <a:ln>
            <a:solidFill>
              <a:srgbClr val="FF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8100392" y="3888640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6254404" y="447165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338348" y="4544468"/>
            <a:ext cx="432000" cy="432000"/>
          </a:xfrm>
          <a:prstGeom prst="ellipse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372200" y="4581128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7261741" y="4484960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358385" y="4578096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379537" y="4594436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853755" y="3176568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1019034" y="334004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1111263" y="3430044"/>
            <a:ext cx="72000" cy="72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3075512" y="3237788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240791" y="3401264"/>
            <a:ext cx="252000" cy="25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3333020" y="3491264"/>
            <a:ext cx="72000" cy="7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3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ownloads\horizon-972_12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"/>
          <a:stretch/>
        </p:blipFill>
        <p:spPr bwMode="auto">
          <a:xfrm>
            <a:off x="-1" y="0"/>
            <a:ext cx="10400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1" y="0"/>
            <a:ext cx="1040023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919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Küster</dc:creator>
  <cp:lastModifiedBy>David Küster</cp:lastModifiedBy>
  <cp:revision>43</cp:revision>
  <dcterms:created xsi:type="dcterms:W3CDTF">2020-06-09T08:05:31Z</dcterms:created>
  <dcterms:modified xsi:type="dcterms:W3CDTF">2020-06-15T16:58:58Z</dcterms:modified>
</cp:coreProperties>
</file>