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drawingml.diagramColors+xml" PartName="/ppt/diagrams/colors1.xml"/>
  <Override ContentType="application/vnd.openxmlformats-officedocument.drawingml.diagramData+xml" PartName="/ppt/diagrams/data1.xml"/>
  <Override ContentType="application/vnd.ms-office.drawingml.diagramDrawing+xml" PartName="/ppt/diagrams/drawing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8"/>
  </p:notesMasterIdLst>
  <p:handoutMasterIdLst>
    <p:handoutMasterId r:id="rId9"/>
  </p:handoutMasterIdLst>
  <p:sldIdLst>
    <p:sldId id="256" r:id="rId2"/>
    <p:sldId id="260" r:id="rId3"/>
    <p:sldId id="294" r:id="rId4"/>
    <p:sldId id="284" r:id="rId5"/>
    <p:sldId id="295" r:id="rId6"/>
    <p:sldId id="261" r:id="rId7"/>
  </p:sldIdLst>
  <p:sldSz cx="9144000" cy="5143500" type="screen16x9"/>
  <p:notesSz cx="6858000" cy="9144000"/>
  <p:defaultTextStyle>
    <a:defPPr>
      <a:defRPr lang="es-E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ADEA"/>
    <a:srgbClr val="66FF33"/>
    <a:srgbClr val="F96D35"/>
    <a:srgbClr val="F83871"/>
    <a:srgbClr val="D98E5F"/>
    <a:srgbClr val="C63687"/>
    <a:srgbClr val="F83838"/>
    <a:srgbClr val="20AAAF"/>
    <a:srgbClr val="7EB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0941" autoAdjust="0"/>
  </p:normalViewPr>
  <p:slideViewPr>
    <p:cSldViewPr snapToGrid="0" snapToObjects="1">
      <p:cViewPr varScale="1">
        <p:scale>
          <a:sx n="80" d="100"/>
          <a:sy n="80" d="100"/>
        </p:scale>
        <p:origin x="880" y="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10" d="100"/>
          <a:sy n="110" d="100"/>
        </p:scale>
        <p:origin x="-60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presProps.xml" Type="http://schemas.openxmlformats.org/officeDocument/2006/relationships/presProps"/><Relationship Id="rId11" Target="viewProps.xml" Type="http://schemas.openxmlformats.org/officeDocument/2006/relationships/viewProps"/><Relationship Id="rId12" Target="theme/theme1.xml" Type="http://schemas.openxmlformats.org/officeDocument/2006/relationships/theme"/><Relationship Id="rId13" Target="tableStyles.xml" Type="http://schemas.openxmlformats.org/officeDocument/2006/relationships/tableStyles"/><Relationship Id="rId2" Target="slides/slide1.xml" Type="http://schemas.openxmlformats.org/officeDocument/2006/relationships/slide"/><Relationship Id="rId3" Target="slides/slide2.xml" Type="http://schemas.openxmlformats.org/officeDocument/2006/relationships/slide"/><Relationship Id="rId4" Target="slides/slide3.xml" Type="http://schemas.openxmlformats.org/officeDocument/2006/relationships/slide"/><Relationship Id="rId5" Target="slides/slide4.xml" Type="http://schemas.openxmlformats.org/officeDocument/2006/relationships/slide"/><Relationship Id="rId6" Target="slides/slide5.xml" Type="http://schemas.openxmlformats.org/officeDocument/2006/relationships/slide"/><Relationship Id="rId7" Target="slides/slide6.xml" Type="http://schemas.openxmlformats.org/officeDocument/2006/relationships/slide"/><Relationship Id="rId8" Target="notesMasters/notesMaster1.xml" Type="http://schemas.openxmlformats.org/officeDocument/2006/relationships/notesMaster"/><Relationship Id="rId9" Target="handoutMasters/handoutMaster1.xml" Type="http://schemas.openxmlformats.org/officeDocument/2006/relationships/handoutMaster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55E2EE-8B14-A642-BCAC-5396531BCB8E}" type="doc">
      <dgm:prSet loTypeId="urn:microsoft.com/office/officeart/2005/8/layout/hierarchy2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E04A22FC-CDB6-9145-9C73-71B4186B32FA}">
      <dgm:prSet phldrT="[Texto]" custT="1"/>
      <dgm:spPr/>
      <dgm:t>
        <a:bodyPr/>
        <a:lstStyle/>
        <a:p>
          <a:r>
            <a:rPr lang="es-ES" sz="2000" dirty="0">
              <a:latin typeface="Verdana"/>
              <a:cs typeface="Verdana"/>
            </a:rPr>
            <a:t>Nivel 1</a:t>
          </a:r>
        </a:p>
      </dgm:t>
    </dgm:pt>
    <dgm:pt modelId="{851ECCD3-E1A6-8D46-ADFB-729E33E15B79}" type="parTrans" cxnId="{9DDC601D-768A-B448-A770-0243AD71BA8B}">
      <dgm:prSet/>
      <dgm:spPr/>
      <dgm:t>
        <a:bodyPr/>
        <a:lstStyle/>
        <a:p>
          <a:endParaRPr lang="es-ES"/>
        </a:p>
      </dgm:t>
    </dgm:pt>
    <dgm:pt modelId="{972FF5BB-CE9C-534F-A7BC-D4D03F6805DB}" type="sibTrans" cxnId="{9DDC601D-768A-B448-A770-0243AD71BA8B}">
      <dgm:prSet/>
      <dgm:spPr/>
      <dgm:t>
        <a:bodyPr/>
        <a:lstStyle/>
        <a:p>
          <a:endParaRPr lang="es-ES"/>
        </a:p>
      </dgm:t>
    </dgm:pt>
    <dgm:pt modelId="{F6FC3DEF-71E5-944E-BAA5-E9F289F856B7}">
      <dgm:prSet phldrT="[Texto]" custT="1"/>
      <dgm:spPr/>
      <dgm:t>
        <a:bodyPr/>
        <a:lstStyle/>
        <a:p>
          <a:r>
            <a:rPr lang="es-ES" sz="2000" dirty="0">
              <a:latin typeface="Verdana"/>
              <a:cs typeface="Verdana"/>
            </a:rPr>
            <a:t>Nivel 2</a:t>
          </a:r>
        </a:p>
      </dgm:t>
    </dgm:pt>
    <dgm:pt modelId="{26142C1B-852E-964D-8DDF-29334055A0DE}" type="parTrans" cxnId="{C72D3C38-EAB9-1E4C-869F-12A7A05D8EF6}">
      <dgm:prSet/>
      <dgm:spPr/>
      <dgm:t>
        <a:bodyPr/>
        <a:lstStyle/>
        <a:p>
          <a:endParaRPr lang="es-ES"/>
        </a:p>
      </dgm:t>
    </dgm:pt>
    <dgm:pt modelId="{3E0BF192-6892-A249-AE4C-216A1164CFD8}" type="sibTrans" cxnId="{C72D3C38-EAB9-1E4C-869F-12A7A05D8EF6}">
      <dgm:prSet/>
      <dgm:spPr/>
      <dgm:t>
        <a:bodyPr/>
        <a:lstStyle/>
        <a:p>
          <a:endParaRPr lang="es-ES"/>
        </a:p>
      </dgm:t>
    </dgm:pt>
    <dgm:pt modelId="{7DF958D2-1A30-9C4C-8644-E85D65E4112E}">
      <dgm:prSet phldrT="[Texto]" custT="1"/>
      <dgm:spPr/>
      <dgm:t>
        <a:bodyPr/>
        <a:lstStyle/>
        <a:p>
          <a:r>
            <a:rPr lang="es-ES" sz="2000" dirty="0">
              <a:latin typeface="Verdana"/>
              <a:cs typeface="Verdana"/>
            </a:rPr>
            <a:t>Nivel 3</a:t>
          </a:r>
        </a:p>
      </dgm:t>
    </dgm:pt>
    <dgm:pt modelId="{831D368C-5BD8-0840-86CD-751EC24D5695}" type="parTrans" cxnId="{773916DC-3FE7-D249-BB0D-00ADA4F6E147}">
      <dgm:prSet/>
      <dgm:spPr/>
      <dgm:t>
        <a:bodyPr/>
        <a:lstStyle/>
        <a:p>
          <a:endParaRPr lang="es-ES"/>
        </a:p>
      </dgm:t>
    </dgm:pt>
    <dgm:pt modelId="{ACFE0371-B00A-2A40-BCB7-436C8AEA39B5}" type="sibTrans" cxnId="{773916DC-3FE7-D249-BB0D-00ADA4F6E147}">
      <dgm:prSet/>
      <dgm:spPr/>
      <dgm:t>
        <a:bodyPr/>
        <a:lstStyle/>
        <a:p>
          <a:endParaRPr lang="es-ES"/>
        </a:p>
      </dgm:t>
    </dgm:pt>
    <dgm:pt modelId="{47388BD4-DA24-E04B-AA5C-516CF1F413F4}">
      <dgm:prSet phldrT="[Texto]" custT="1"/>
      <dgm:spPr/>
      <dgm:t>
        <a:bodyPr/>
        <a:lstStyle/>
        <a:p>
          <a:r>
            <a:rPr lang="es-ES" sz="2000" dirty="0">
              <a:latin typeface="Verdana"/>
              <a:cs typeface="Verdana"/>
            </a:rPr>
            <a:t>Nivel 3</a:t>
          </a:r>
        </a:p>
      </dgm:t>
    </dgm:pt>
    <dgm:pt modelId="{33EBA164-FD17-B341-B929-30DCCF3FC77A}" type="parTrans" cxnId="{0AB2045B-2570-5E4A-AB43-69CA555FBE51}">
      <dgm:prSet/>
      <dgm:spPr/>
      <dgm:t>
        <a:bodyPr/>
        <a:lstStyle/>
        <a:p>
          <a:endParaRPr lang="es-ES"/>
        </a:p>
      </dgm:t>
    </dgm:pt>
    <dgm:pt modelId="{FDC46110-9FE3-074C-9224-085372297FC5}" type="sibTrans" cxnId="{0AB2045B-2570-5E4A-AB43-69CA555FBE51}">
      <dgm:prSet/>
      <dgm:spPr/>
      <dgm:t>
        <a:bodyPr/>
        <a:lstStyle/>
        <a:p>
          <a:endParaRPr lang="es-ES"/>
        </a:p>
      </dgm:t>
    </dgm:pt>
    <dgm:pt modelId="{49929DE6-AB0C-BC4D-A25E-18688C00961A}">
      <dgm:prSet phldrT="[Texto]" custT="1"/>
      <dgm:spPr/>
      <dgm:t>
        <a:bodyPr/>
        <a:lstStyle/>
        <a:p>
          <a:r>
            <a:rPr lang="es-ES" sz="2000" dirty="0">
              <a:latin typeface="Verdana"/>
              <a:cs typeface="Verdana"/>
            </a:rPr>
            <a:t>Nivel 2</a:t>
          </a:r>
        </a:p>
      </dgm:t>
    </dgm:pt>
    <dgm:pt modelId="{3F92D592-5BC9-EC4C-A802-7F61101E5063}" type="parTrans" cxnId="{936797C3-CA45-2646-AA30-C3D450B09C80}">
      <dgm:prSet/>
      <dgm:spPr/>
      <dgm:t>
        <a:bodyPr/>
        <a:lstStyle/>
        <a:p>
          <a:endParaRPr lang="es-ES"/>
        </a:p>
      </dgm:t>
    </dgm:pt>
    <dgm:pt modelId="{33DB6B9F-9752-7543-988F-3D4DA26CBBAE}" type="sibTrans" cxnId="{936797C3-CA45-2646-AA30-C3D450B09C80}">
      <dgm:prSet/>
      <dgm:spPr/>
      <dgm:t>
        <a:bodyPr/>
        <a:lstStyle/>
        <a:p>
          <a:endParaRPr lang="es-ES"/>
        </a:p>
      </dgm:t>
    </dgm:pt>
    <dgm:pt modelId="{33C29905-F907-3540-9BB5-02B46B21548F}">
      <dgm:prSet phldrT="[Texto]" custT="1"/>
      <dgm:spPr/>
      <dgm:t>
        <a:bodyPr/>
        <a:lstStyle/>
        <a:p>
          <a:r>
            <a:rPr lang="es-ES" sz="2000" dirty="0">
              <a:latin typeface="Verdana"/>
              <a:cs typeface="Verdana"/>
            </a:rPr>
            <a:t>Nivel 3</a:t>
          </a:r>
        </a:p>
      </dgm:t>
    </dgm:pt>
    <dgm:pt modelId="{380D7F4B-2B1E-DF42-94EE-947B41A8F5DA}" type="parTrans" cxnId="{631A714E-F22A-8D47-BA62-22361D4010A3}">
      <dgm:prSet/>
      <dgm:spPr/>
      <dgm:t>
        <a:bodyPr/>
        <a:lstStyle/>
        <a:p>
          <a:endParaRPr lang="es-ES"/>
        </a:p>
      </dgm:t>
    </dgm:pt>
    <dgm:pt modelId="{0C49E1FB-BA39-8F48-8FB6-ACD872EAFBFC}" type="sibTrans" cxnId="{631A714E-F22A-8D47-BA62-22361D4010A3}">
      <dgm:prSet/>
      <dgm:spPr/>
      <dgm:t>
        <a:bodyPr/>
        <a:lstStyle/>
        <a:p>
          <a:endParaRPr lang="es-ES"/>
        </a:p>
      </dgm:t>
    </dgm:pt>
    <dgm:pt modelId="{8E5C136D-0556-2342-8F61-8B8A5B169593}" type="pres">
      <dgm:prSet presAssocID="{F255E2EE-8B14-A642-BCAC-5396531BCB8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76AF0FD-B4E8-934C-8FE0-A2170656F0B1}" type="pres">
      <dgm:prSet presAssocID="{E04A22FC-CDB6-9145-9C73-71B4186B32FA}" presName="root1" presStyleCnt="0"/>
      <dgm:spPr/>
    </dgm:pt>
    <dgm:pt modelId="{95CD5C3F-242D-F444-A100-B039438BF2BE}" type="pres">
      <dgm:prSet presAssocID="{E04A22FC-CDB6-9145-9C73-71B4186B32FA}" presName="LevelOneTextNode" presStyleLbl="node0" presStyleIdx="0" presStyleCnt="1">
        <dgm:presLayoutVars>
          <dgm:chPref val="3"/>
        </dgm:presLayoutVars>
      </dgm:prSet>
      <dgm:spPr/>
    </dgm:pt>
    <dgm:pt modelId="{76BFCE2B-2E31-E244-AB5F-0FDB8831076F}" type="pres">
      <dgm:prSet presAssocID="{E04A22FC-CDB6-9145-9C73-71B4186B32FA}" presName="level2hierChild" presStyleCnt="0"/>
      <dgm:spPr/>
    </dgm:pt>
    <dgm:pt modelId="{17716CD9-C6B7-974C-97BB-971804E90CAA}" type="pres">
      <dgm:prSet presAssocID="{26142C1B-852E-964D-8DDF-29334055A0DE}" presName="conn2-1" presStyleLbl="parChTrans1D2" presStyleIdx="0" presStyleCnt="2"/>
      <dgm:spPr/>
    </dgm:pt>
    <dgm:pt modelId="{FA04B5A1-568B-EC48-A199-2029F3A7D981}" type="pres">
      <dgm:prSet presAssocID="{26142C1B-852E-964D-8DDF-29334055A0DE}" presName="connTx" presStyleLbl="parChTrans1D2" presStyleIdx="0" presStyleCnt="2"/>
      <dgm:spPr/>
    </dgm:pt>
    <dgm:pt modelId="{16CCCB9B-EC69-0B40-A769-64F7897943F5}" type="pres">
      <dgm:prSet presAssocID="{F6FC3DEF-71E5-944E-BAA5-E9F289F856B7}" presName="root2" presStyleCnt="0"/>
      <dgm:spPr/>
    </dgm:pt>
    <dgm:pt modelId="{512240B1-9DA1-B74C-AF42-2DEB494B2E52}" type="pres">
      <dgm:prSet presAssocID="{F6FC3DEF-71E5-944E-BAA5-E9F289F856B7}" presName="LevelTwoTextNode" presStyleLbl="node2" presStyleIdx="0" presStyleCnt="2">
        <dgm:presLayoutVars>
          <dgm:chPref val="3"/>
        </dgm:presLayoutVars>
      </dgm:prSet>
      <dgm:spPr/>
    </dgm:pt>
    <dgm:pt modelId="{312FCCE1-A88C-E246-87C9-A145533D9B0D}" type="pres">
      <dgm:prSet presAssocID="{F6FC3DEF-71E5-944E-BAA5-E9F289F856B7}" presName="level3hierChild" presStyleCnt="0"/>
      <dgm:spPr/>
    </dgm:pt>
    <dgm:pt modelId="{FFF0A371-9BF4-E842-939E-A332E0017441}" type="pres">
      <dgm:prSet presAssocID="{831D368C-5BD8-0840-86CD-751EC24D5695}" presName="conn2-1" presStyleLbl="parChTrans1D3" presStyleIdx="0" presStyleCnt="3"/>
      <dgm:spPr/>
    </dgm:pt>
    <dgm:pt modelId="{ABDADE14-8D60-FD41-8373-908098F45C30}" type="pres">
      <dgm:prSet presAssocID="{831D368C-5BD8-0840-86CD-751EC24D5695}" presName="connTx" presStyleLbl="parChTrans1D3" presStyleIdx="0" presStyleCnt="3"/>
      <dgm:spPr/>
    </dgm:pt>
    <dgm:pt modelId="{CE9C1312-92DB-ED4D-A659-6FFE980A0D86}" type="pres">
      <dgm:prSet presAssocID="{7DF958D2-1A30-9C4C-8644-E85D65E4112E}" presName="root2" presStyleCnt="0"/>
      <dgm:spPr/>
    </dgm:pt>
    <dgm:pt modelId="{C3A8A0FA-37C1-984D-A183-5CD499C6D355}" type="pres">
      <dgm:prSet presAssocID="{7DF958D2-1A30-9C4C-8644-E85D65E4112E}" presName="LevelTwoTextNode" presStyleLbl="node3" presStyleIdx="0" presStyleCnt="3">
        <dgm:presLayoutVars>
          <dgm:chPref val="3"/>
        </dgm:presLayoutVars>
      </dgm:prSet>
      <dgm:spPr/>
    </dgm:pt>
    <dgm:pt modelId="{CDA87B3A-256D-324B-AAC2-742AE0B4C92C}" type="pres">
      <dgm:prSet presAssocID="{7DF958D2-1A30-9C4C-8644-E85D65E4112E}" presName="level3hierChild" presStyleCnt="0"/>
      <dgm:spPr/>
    </dgm:pt>
    <dgm:pt modelId="{7CCDB458-E936-6B4A-A8C6-6273C0E37D6A}" type="pres">
      <dgm:prSet presAssocID="{33EBA164-FD17-B341-B929-30DCCF3FC77A}" presName="conn2-1" presStyleLbl="parChTrans1D3" presStyleIdx="1" presStyleCnt="3"/>
      <dgm:spPr/>
    </dgm:pt>
    <dgm:pt modelId="{B0FD1087-7EDB-2F42-909C-152B4327360C}" type="pres">
      <dgm:prSet presAssocID="{33EBA164-FD17-B341-B929-30DCCF3FC77A}" presName="connTx" presStyleLbl="parChTrans1D3" presStyleIdx="1" presStyleCnt="3"/>
      <dgm:spPr/>
    </dgm:pt>
    <dgm:pt modelId="{979C86C1-F894-E249-877A-794A3D801969}" type="pres">
      <dgm:prSet presAssocID="{47388BD4-DA24-E04B-AA5C-516CF1F413F4}" presName="root2" presStyleCnt="0"/>
      <dgm:spPr/>
    </dgm:pt>
    <dgm:pt modelId="{5A4B65EE-C7FA-8246-AD76-843704CD6460}" type="pres">
      <dgm:prSet presAssocID="{47388BD4-DA24-E04B-AA5C-516CF1F413F4}" presName="LevelTwoTextNode" presStyleLbl="node3" presStyleIdx="1" presStyleCnt="3">
        <dgm:presLayoutVars>
          <dgm:chPref val="3"/>
        </dgm:presLayoutVars>
      </dgm:prSet>
      <dgm:spPr/>
    </dgm:pt>
    <dgm:pt modelId="{9C4BD25A-3382-ED47-B86B-1EED224ECE02}" type="pres">
      <dgm:prSet presAssocID="{47388BD4-DA24-E04B-AA5C-516CF1F413F4}" presName="level3hierChild" presStyleCnt="0"/>
      <dgm:spPr/>
    </dgm:pt>
    <dgm:pt modelId="{8D49BEC3-CD9F-C649-B96F-945E66E00CA4}" type="pres">
      <dgm:prSet presAssocID="{3F92D592-5BC9-EC4C-A802-7F61101E5063}" presName="conn2-1" presStyleLbl="parChTrans1D2" presStyleIdx="1" presStyleCnt="2"/>
      <dgm:spPr/>
    </dgm:pt>
    <dgm:pt modelId="{5BE7EC58-E5A8-AB4F-93E9-79522BAA8AE6}" type="pres">
      <dgm:prSet presAssocID="{3F92D592-5BC9-EC4C-A802-7F61101E5063}" presName="connTx" presStyleLbl="parChTrans1D2" presStyleIdx="1" presStyleCnt="2"/>
      <dgm:spPr/>
    </dgm:pt>
    <dgm:pt modelId="{A29DE109-3C62-F94A-AEC8-24C8FF494011}" type="pres">
      <dgm:prSet presAssocID="{49929DE6-AB0C-BC4D-A25E-18688C00961A}" presName="root2" presStyleCnt="0"/>
      <dgm:spPr/>
    </dgm:pt>
    <dgm:pt modelId="{7B9BE8DA-2907-4A41-9986-4C61C1B57D21}" type="pres">
      <dgm:prSet presAssocID="{49929DE6-AB0C-BC4D-A25E-18688C00961A}" presName="LevelTwoTextNode" presStyleLbl="node2" presStyleIdx="1" presStyleCnt="2">
        <dgm:presLayoutVars>
          <dgm:chPref val="3"/>
        </dgm:presLayoutVars>
      </dgm:prSet>
      <dgm:spPr/>
    </dgm:pt>
    <dgm:pt modelId="{504C702A-8DC2-6D42-AA2D-63A3B14C2809}" type="pres">
      <dgm:prSet presAssocID="{49929DE6-AB0C-BC4D-A25E-18688C00961A}" presName="level3hierChild" presStyleCnt="0"/>
      <dgm:spPr/>
    </dgm:pt>
    <dgm:pt modelId="{EAE8944D-93FA-EA45-A932-E7440802C198}" type="pres">
      <dgm:prSet presAssocID="{380D7F4B-2B1E-DF42-94EE-947B41A8F5DA}" presName="conn2-1" presStyleLbl="parChTrans1D3" presStyleIdx="2" presStyleCnt="3"/>
      <dgm:spPr/>
    </dgm:pt>
    <dgm:pt modelId="{5B519E95-36C4-F74D-A553-9BD3AB63A8AF}" type="pres">
      <dgm:prSet presAssocID="{380D7F4B-2B1E-DF42-94EE-947B41A8F5DA}" presName="connTx" presStyleLbl="parChTrans1D3" presStyleIdx="2" presStyleCnt="3"/>
      <dgm:spPr/>
    </dgm:pt>
    <dgm:pt modelId="{AF4E9BC2-448E-2442-8652-03B6DF8DA0D5}" type="pres">
      <dgm:prSet presAssocID="{33C29905-F907-3540-9BB5-02B46B21548F}" presName="root2" presStyleCnt="0"/>
      <dgm:spPr/>
    </dgm:pt>
    <dgm:pt modelId="{99C7486E-295B-4F46-8019-79CF21DABF8A}" type="pres">
      <dgm:prSet presAssocID="{33C29905-F907-3540-9BB5-02B46B21548F}" presName="LevelTwoTextNode" presStyleLbl="node3" presStyleIdx="2" presStyleCnt="3">
        <dgm:presLayoutVars>
          <dgm:chPref val="3"/>
        </dgm:presLayoutVars>
      </dgm:prSet>
      <dgm:spPr/>
    </dgm:pt>
    <dgm:pt modelId="{1E86CFDB-84AD-7A44-B402-5DEA2C2E13D5}" type="pres">
      <dgm:prSet presAssocID="{33C29905-F907-3540-9BB5-02B46B21548F}" presName="level3hierChild" presStyleCnt="0"/>
      <dgm:spPr/>
    </dgm:pt>
  </dgm:ptLst>
  <dgm:cxnLst>
    <dgm:cxn modelId="{9DDC601D-768A-B448-A770-0243AD71BA8B}" srcId="{F255E2EE-8B14-A642-BCAC-5396531BCB8E}" destId="{E04A22FC-CDB6-9145-9C73-71B4186B32FA}" srcOrd="0" destOrd="0" parTransId="{851ECCD3-E1A6-8D46-ADFB-729E33E15B79}" sibTransId="{972FF5BB-CE9C-534F-A7BC-D4D03F6805DB}"/>
    <dgm:cxn modelId="{923EF81F-19BC-F841-94E0-0433FF9F618A}" type="presOf" srcId="{33EBA164-FD17-B341-B929-30DCCF3FC77A}" destId="{B0FD1087-7EDB-2F42-909C-152B4327360C}" srcOrd="1" destOrd="0" presId="urn:microsoft.com/office/officeart/2005/8/layout/hierarchy2"/>
    <dgm:cxn modelId="{EBE96934-52F5-D644-99F6-9E3EA07A28C0}" type="presOf" srcId="{380D7F4B-2B1E-DF42-94EE-947B41A8F5DA}" destId="{5B519E95-36C4-F74D-A553-9BD3AB63A8AF}" srcOrd="1" destOrd="0" presId="urn:microsoft.com/office/officeart/2005/8/layout/hierarchy2"/>
    <dgm:cxn modelId="{91147834-5229-9042-B094-62F358CB2B2A}" type="presOf" srcId="{7DF958D2-1A30-9C4C-8644-E85D65E4112E}" destId="{C3A8A0FA-37C1-984D-A183-5CD499C6D355}" srcOrd="0" destOrd="0" presId="urn:microsoft.com/office/officeart/2005/8/layout/hierarchy2"/>
    <dgm:cxn modelId="{C72D3C38-EAB9-1E4C-869F-12A7A05D8EF6}" srcId="{E04A22FC-CDB6-9145-9C73-71B4186B32FA}" destId="{F6FC3DEF-71E5-944E-BAA5-E9F289F856B7}" srcOrd="0" destOrd="0" parTransId="{26142C1B-852E-964D-8DDF-29334055A0DE}" sibTransId="{3E0BF192-6892-A249-AE4C-216A1164CFD8}"/>
    <dgm:cxn modelId="{0AB2045B-2570-5E4A-AB43-69CA555FBE51}" srcId="{F6FC3DEF-71E5-944E-BAA5-E9F289F856B7}" destId="{47388BD4-DA24-E04B-AA5C-516CF1F413F4}" srcOrd="1" destOrd="0" parTransId="{33EBA164-FD17-B341-B929-30DCCF3FC77A}" sibTransId="{FDC46110-9FE3-074C-9224-085372297FC5}"/>
    <dgm:cxn modelId="{96BA9847-22A3-1748-8DC8-D64DFF7D1D3C}" type="presOf" srcId="{E04A22FC-CDB6-9145-9C73-71B4186B32FA}" destId="{95CD5C3F-242D-F444-A100-B039438BF2BE}" srcOrd="0" destOrd="0" presId="urn:microsoft.com/office/officeart/2005/8/layout/hierarchy2"/>
    <dgm:cxn modelId="{631A714E-F22A-8D47-BA62-22361D4010A3}" srcId="{49929DE6-AB0C-BC4D-A25E-18688C00961A}" destId="{33C29905-F907-3540-9BB5-02B46B21548F}" srcOrd="0" destOrd="0" parTransId="{380D7F4B-2B1E-DF42-94EE-947B41A8F5DA}" sibTransId="{0C49E1FB-BA39-8F48-8FB6-ACD872EAFBFC}"/>
    <dgm:cxn modelId="{228BAF51-89BE-1343-A151-77464C12FDF7}" type="presOf" srcId="{F255E2EE-8B14-A642-BCAC-5396531BCB8E}" destId="{8E5C136D-0556-2342-8F61-8B8A5B169593}" srcOrd="0" destOrd="0" presId="urn:microsoft.com/office/officeart/2005/8/layout/hierarchy2"/>
    <dgm:cxn modelId="{3E0D0553-CAFC-F44A-BC30-BACCC626BBEB}" type="presOf" srcId="{831D368C-5BD8-0840-86CD-751EC24D5695}" destId="{ABDADE14-8D60-FD41-8373-908098F45C30}" srcOrd="1" destOrd="0" presId="urn:microsoft.com/office/officeart/2005/8/layout/hierarchy2"/>
    <dgm:cxn modelId="{4B3FAF7B-242F-AE4B-B76D-1EE795C00854}" type="presOf" srcId="{3F92D592-5BC9-EC4C-A802-7F61101E5063}" destId="{8D49BEC3-CD9F-C649-B96F-945E66E00CA4}" srcOrd="0" destOrd="0" presId="urn:microsoft.com/office/officeart/2005/8/layout/hierarchy2"/>
    <dgm:cxn modelId="{641B4E7E-7859-9141-BA44-9945CA6F2537}" type="presOf" srcId="{3F92D592-5BC9-EC4C-A802-7F61101E5063}" destId="{5BE7EC58-E5A8-AB4F-93E9-79522BAA8AE6}" srcOrd="1" destOrd="0" presId="urn:microsoft.com/office/officeart/2005/8/layout/hierarchy2"/>
    <dgm:cxn modelId="{44A3BA9E-7683-994A-8BAB-3A813B164D96}" type="presOf" srcId="{831D368C-5BD8-0840-86CD-751EC24D5695}" destId="{FFF0A371-9BF4-E842-939E-A332E0017441}" srcOrd="0" destOrd="0" presId="urn:microsoft.com/office/officeart/2005/8/layout/hierarchy2"/>
    <dgm:cxn modelId="{86CA19A9-25E1-0B4B-87BA-E73208571D7D}" type="presOf" srcId="{F6FC3DEF-71E5-944E-BAA5-E9F289F856B7}" destId="{512240B1-9DA1-B74C-AF42-2DEB494B2E52}" srcOrd="0" destOrd="0" presId="urn:microsoft.com/office/officeart/2005/8/layout/hierarchy2"/>
    <dgm:cxn modelId="{6DAEF2A9-C5E2-0445-86A6-C5D66A9D564F}" type="presOf" srcId="{26142C1B-852E-964D-8DDF-29334055A0DE}" destId="{FA04B5A1-568B-EC48-A199-2029F3A7D981}" srcOrd="1" destOrd="0" presId="urn:microsoft.com/office/officeart/2005/8/layout/hierarchy2"/>
    <dgm:cxn modelId="{FCF87AAB-6042-D148-BB27-5C19DF7051EC}" type="presOf" srcId="{49929DE6-AB0C-BC4D-A25E-18688C00961A}" destId="{7B9BE8DA-2907-4A41-9986-4C61C1B57D21}" srcOrd="0" destOrd="0" presId="urn:microsoft.com/office/officeart/2005/8/layout/hierarchy2"/>
    <dgm:cxn modelId="{3AD024B6-02E4-B94C-9192-5D55FC632A95}" type="presOf" srcId="{380D7F4B-2B1E-DF42-94EE-947B41A8F5DA}" destId="{EAE8944D-93FA-EA45-A932-E7440802C198}" srcOrd="0" destOrd="0" presId="urn:microsoft.com/office/officeart/2005/8/layout/hierarchy2"/>
    <dgm:cxn modelId="{57F8F6B8-E822-7146-AF7D-240A7C624067}" type="presOf" srcId="{33C29905-F907-3540-9BB5-02B46B21548F}" destId="{99C7486E-295B-4F46-8019-79CF21DABF8A}" srcOrd="0" destOrd="0" presId="urn:microsoft.com/office/officeart/2005/8/layout/hierarchy2"/>
    <dgm:cxn modelId="{033FC1BF-BAC5-6C45-BD8D-C6F397F908A6}" type="presOf" srcId="{33EBA164-FD17-B341-B929-30DCCF3FC77A}" destId="{7CCDB458-E936-6B4A-A8C6-6273C0E37D6A}" srcOrd="0" destOrd="0" presId="urn:microsoft.com/office/officeart/2005/8/layout/hierarchy2"/>
    <dgm:cxn modelId="{936797C3-CA45-2646-AA30-C3D450B09C80}" srcId="{E04A22FC-CDB6-9145-9C73-71B4186B32FA}" destId="{49929DE6-AB0C-BC4D-A25E-18688C00961A}" srcOrd="1" destOrd="0" parTransId="{3F92D592-5BC9-EC4C-A802-7F61101E5063}" sibTransId="{33DB6B9F-9752-7543-988F-3D4DA26CBBAE}"/>
    <dgm:cxn modelId="{773916DC-3FE7-D249-BB0D-00ADA4F6E147}" srcId="{F6FC3DEF-71E5-944E-BAA5-E9F289F856B7}" destId="{7DF958D2-1A30-9C4C-8644-E85D65E4112E}" srcOrd="0" destOrd="0" parTransId="{831D368C-5BD8-0840-86CD-751EC24D5695}" sibTransId="{ACFE0371-B00A-2A40-BCB7-436C8AEA39B5}"/>
    <dgm:cxn modelId="{68CEBAED-C470-F947-88AE-4425F81EB32A}" type="presOf" srcId="{47388BD4-DA24-E04B-AA5C-516CF1F413F4}" destId="{5A4B65EE-C7FA-8246-AD76-843704CD6460}" srcOrd="0" destOrd="0" presId="urn:microsoft.com/office/officeart/2005/8/layout/hierarchy2"/>
    <dgm:cxn modelId="{196A28FA-5015-3C4D-8A0D-9583A0A685E4}" type="presOf" srcId="{26142C1B-852E-964D-8DDF-29334055A0DE}" destId="{17716CD9-C6B7-974C-97BB-971804E90CAA}" srcOrd="0" destOrd="0" presId="urn:microsoft.com/office/officeart/2005/8/layout/hierarchy2"/>
    <dgm:cxn modelId="{0F59C211-600B-7C4C-AB22-DB36991DE068}" type="presParOf" srcId="{8E5C136D-0556-2342-8F61-8B8A5B169593}" destId="{376AF0FD-B4E8-934C-8FE0-A2170656F0B1}" srcOrd="0" destOrd="0" presId="urn:microsoft.com/office/officeart/2005/8/layout/hierarchy2"/>
    <dgm:cxn modelId="{600C8BA8-6944-6447-9409-60487FC60C52}" type="presParOf" srcId="{376AF0FD-B4E8-934C-8FE0-A2170656F0B1}" destId="{95CD5C3F-242D-F444-A100-B039438BF2BE}" srcOrd="0" destOrd="0" presId="urn:microsoft.com/office/officeart/2005/8/layout/hierarchy2"/>
    <dgm:cxn modelId="{650A3C3F-046D-8B41-A971-69CAE3C14EDD}" type="presParOf" srcId="{376AF0FD-B4E8-934C-8FE0-A2170656F0B1}" destId="{76BFCE2B-2E31-E244-AB5F-0FDB8831076F}" srcOrd="1" destOrd="0" presId="urn:microsoft.com/office/officeart/2005/8/layout/hierarchy2"/>
    <dgm:cxn modelId="{49AEBB2C-C9C9-B240-9795-6D51D175765C}" type="presParOf" srcId="{76BFCE2B-2E31-E244-AB5F-0FDB8831076F}" destId="{17716CD9-C6B7-974C-97BB-971804E90CAA}" srcOrd="0" destOrd="0" presId="urn:microsoft.com/office/officeart/2005/8/layout/hierarchy2"/>
    <dgm:cxn modelId="{B6A06442-B93F-974F-9941-9CC107A1FC82}" type="presParOf" srcId="{17716CD9-C6B7-974C-97BB-971804E90CAA}" destId="{FA04B5A1-568B-EC48-A199-2029F3A7D981}" srcOrd="0" destOrd="0" presId="urn:microsoft.com/office/officeart/2005/8/layout/hierarchy2"/>
    <dgm:cxn modelId="{B8F93F63-BC3B-2648-B169-4FECF7A7D26C}" type="presParOf" srcId="{76BFCE2B-2E31-E244-AB5F-0FDB8831076F}" destId="{16CCCB9B-EC69-0B40-A769-64F7897943F5}" srcOrd="1" destOrd="0" presId="urn:microsoft.com/office/officeart/2005/8/layout/hierarchy2"/>
    <dgm:cxn modelId="{BAC6CB79-E3D3-564B-A8D3-3926E5AABBE4}" type="presParOf" srcId="{16CCCB9B-EC69-0B40-A769-64F7897943F5}" destId="{512240B1-9DA1-B74C-AF42-2DEB494B2E52}" srcOrd="0" destOrd="0" presId="urn:microsoft.com/office/officeart/2005/8/layout/hierarchy2"/>
    <dgm:cxn modelId="{AD1DF9DF-AE03-834E-A320-0021206AC48F}" type="presParOf" srcId="{16CCCB9B-EC69-0B40-A769-64F7897943F5}" destId="{312FCCE1-A88C-E246-87C9-A145533D9B0D}" srcOrd="1" destOrd="0" presId="urn:microsoft.com/office/officeart/2005/8/layout/hierarchy2"/>
    <dgm:cxn modelId="{0287BF38-DB3C-F34B-A77C-40B2409C6DE0}" type="presParOf" srcId="{312FCCE1-A88C-E246-87C9-A145533D9B0D}" destId="{FFF0A371-9BF4-E842-939E-A332E0017441}" srcOrd="0" destOrd="0" presId="urn:microsoft.com/office/officeart/2005/8/layout/hierarchy2"/>
    <dgm:cxn modelId="{7302116F-1F87-F245-80CB-FA3612AC2452}" type="presParOf" srcId="{FFF0A371-9BF4-E842-939E-A332E0017441}" destId="{ABDADE14-8D60-FD41-8373-908098F45C30}" srcOrd="0" destOrd="0" presId="urn:microsoft.com/office/officeart/2005/8/layout/hierarchy2"/>
    <dgm:cxn modelId="{D20FBC79-9C43-A54B-8062-62129895BB39}" type="presParOf" srcId="{312FCCE1-A88C-E246-87C9-A145533D9B0D}" destId="{CE9C1312-92DB-ED4D-A659-6FFE980A0D86}" srcOrd="1" destOrd="0" presId="urn:microsoft.com/office/officeart/2005/8/layout/hierarchy2"/>
    <dgm:cxn modelId="{67D50BE0-D149-FF45-9C2B-32DF4D8FE46F}" type="presParOf" srcId="{CE9C1312-92DB-ED4D-A659-6FFE980A0D86}" destId="{C3A8A0FA-37C1-984D-A183-5CD499C6D355}" srcOrd="0" destOrd="0" presId="urn:microsoft.com/office/officeart/2005/8/layout/hierarchy2"/>
    <dgm:cxn modelId="{1F3F72D0-6D77-2A4E-903A-9103928B3ED9}" type="presParOf" srcId="{CE9C1312-92DB-ED4D-A659-6FFE980A0D86}" destId="{CDA87B3A-256D-324B-AAC2-742AE0B4C92C}" srcOrd="1" destOrd="0" presId="urn:microsoft.com/office/officeart/2005/8/layout/hierarchy2"/>
    <dgm:cxn modelId="{0CAF1633-43AE-7A48-8906-192A8D74A227}" type="presParOf" srcId="{312FCCE1-A88C-E246-87C9-A145533D9B0D}" destId="{7CCDB458-E936-6B4A-A8C6-6273C0E37D6A}" srcOrd="2" destOrd="0" presId="urn:microsoft.com/office/officeart/2005/8/layout/hierarchy2"/>
    <dgm:cxn modelId="{D7A53A18-9E6E-6540-BB7D-8AAD38C2B669}" type="presParOf" srcId="{7CCDB458-E936-6B4A-A8C6-6273C0E37D6A}" destId="{B0FD1087-7EDB-2F42-909C-152B4327360C}" srcOrd="0" destOrd="0" presId="urn:microsoft.com/office/officeart/2005/8/layout/hierarchy2"/>
    <dgm:cxn modelId="{9DEB25C1-9D3D-1640-AD8A-CF801B591A50}" type="presParOf" srcId="{312FCCE1-A88C-E246-87C9-A145533D9B0D}" destId="{979C86C1-F894-E249-877A-794A3D801969}" srcOrd="3" destOrd="0" presId="urn:microsoft.com/office/officeart/2005/8/layout/hierarchy2"/>
    <dgm:cxn modelId="{F405CDFD-28C5-5442-8096-B1CA208CAD32}" type="presParOf" srcId="{979C86C1-F894-E249-877A-794A3D801969}" destId="{5A4B65EE-C7FA-8246-AD76-843704CD6460}" srcOrd="0" destOrd="0" presId="urn:microsoft.com/office/officeart/2005/8/layout/hierarchy2"/>
    <dgm:cxn modelId="{D530F636-0068-D24D-80C7-EE6ABE52923A}" type="presParOf" srcId="{979C86C1-F894-E249-877A-794A3D801969}" destId="{9C4BD25A-3382-ED47-B86B-1EED224ECE02}" srcOrd="1" destOrd="0" presId="urn:microsoft.com/office/officeart/2005/8/layout/hierarchy2"/>
    <dgm:cxn modelId="{9301EB92-1CFD-7949-BB2B-C624F2C50A46}" type="presParOf" srcId="{76BFCE2B-2E31-E244-AB5F-0FDB8831076F}" destId="{8D49BEC3-CD9F-C649-B96F-945E66E00CA4}" srcOrd="2" destOrd="0" presId="urn:microsoft.com/office/officeart/2005/8/layout/hierarchy2"/>
    <dgm:cxn modelId="{8309DD84-2A15-CC45-9509-5EA3A4821684}" type="presParOf" srcId="{8D49BEC3-CD9F-C649-B96F-945E66E00CA4}" destId="{5BE7EC58-E5A8-AB4F-93E9-79522BAA8AE6}" srcOrd="0" destOrd="0" presId="urn:microsoft.com/office/officeart/2005/8/layout/hierarchy2"/>
    <dgm:cxn modelId="{45426EDD-44D1-6744-A8FB-FA023E61736D}" type="presParOf" srcId="{76BFCE2B-2E31-E244-AB5F-0FDB8831076F}" destId="{A29DE109-3C62-F94A-AEC8-24C8FF494011}" srcOrd="3" destOrd="0" presId="urn:microsoft.com/office/officeart/2005/8/layout/hierarchy2"/>
    <dgm:cxn modelId="{F6A99D8E-CCB9-4A47-BDF6-B4D1FF362E5F}" type="presParOf" srcId="{A29DE109-3C62-F94A-AEC8-24C8FF494011}" destId="{7B9BE8DA-2907-4A41-9986-4C61C1B57D21}" srcOrd="0" destOrd="0" presId="urn:microsoft.com/office/officeart/2005/8/layout/hierarchy2"/>
    <dgm:cxn modelId="{9F9BAF52-8701-0049-9CBA-DDE42A858019}" type="presParOf" srcId="{A29DE109-3C62-F94A-AEC8-24C8FF494011}" destId="{504C702A-8DC2-6D42-AA2D-63A3B14C2809}" srcOrd="1" destOrd="0" presId="urn:microsoft.com/office/officeart/2005/8/layout/hierarchy2"/>
    <dgm:cxn modelId="{067E9E01-E7AD-C742-83D9-03AFEBC7B0A9}" type="presParOf" srcId="{504C702A-8DC2-6D42-AA2D-63A3B14C2809}" destId="{EAE8944D-93FA-EA45-A932-E7440802C198}" srcOrd="0" destOrd="0" presId="urn:microsoft.com/office/officeart/2005/8/layout/hierarchy2"/>
    <dgm:cxn modelId="{875D4CDC-CA02-9845-91E4-CB5744975519}" type="presParOf" srcId="{EAE8944D-93FA-EA45-A932-E7440802C198}" destId="{5B519E95-36C4-F74D-A553-9BD3AB63A8AF}" srcOrd="0" destOrd="0" presId="urn:microsoft.com/office/officeart/2005/8/layout/hierarchy2"/>
    <dgm:cxn modelId="{5179117E-34DB-8B4C-A75B-D152A71E1A9B}" type="presParOf" srcId="{504C702A-8DC2-6D42-AA2D-63A3B14C2809}" destId="{AF4E9BC2-448E-2442-8652-03B6DF8DA0D5}" srcOrd="1" destOrd="0" presId="urn:microsoft.com/office/officeart/2005/8/layout/hierarchy2"/>
    <dgm:cxn modelId="{ABEA7690-5C3C-AE4D-B8E5-3F4ADE4AC0CA}" type="presParOf" srcId="{AF4E9BC2-448E-2442-8652-03B6DF8DA0D5}" destId="{99C7486E-295B-4F46-8019-79CF21DABF8A}" srcOrd="0" destOrd="0" presId="urn:microsoft.com/office/officeart/2005/8/layout/hierarchy2"/>
    <dgm:cxn modelId="{4FF1439E-B3FC-6248-8717-2C99200382C2}" type="presParOf" srcId="{AF4E9BC2-448E-2442-8652-03B6DF8DA0D5}" destId="{1E86CFDB-84AD-7A44-B402-5DEA2C2E13D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D5C3F-242D-F444-A100-B039438BF2BE}">
      <dsp:nvSpPr>
        <dsp:cNvPr id="0" name=""/>
        <dsp:cNvSpPr/>
      </dsp:nvSpPr>
      <dsp:spPr>
        <a:xfrm>
          <a:off x="1036" y="991402"/>
          <a:ext cx="1068213" cy="5341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latin typeface="Verdana"/>
              <a:cs typeface="Verdana"/>
            </a:rPr>
            <a:t>Nivel 1</a:t>
          </a:r>
        </a:p>
      </dsp:txBody>
      <dsp:txXfrm>
        <a:off x="16679" y="1007045"/>
        <a:ext cx="1036927" cy="502820"/>
      </dsp:txXfrm>
    </dsp:sp>
    <dsp:sp modelId="{17716CD9-C6B7-974C-97BB-971804E90CAA}">
      <dsp:nvSpPr>
        <dsp:cNvPr id="0" name=""/>
        <dsp:cNvSpPr/>
      </dsp:nvSpPr>
      <dsp:spPr>
        <a:xfrm rot="18770822">
          <a:off x="968732" y="1006369"/>
          <a:ext cx="628320" cy="43505"/>
        </a:xfrm>
        <a:custGeom>
          <a:avLst/>
          <a:gdLst/>
          <a:ahLst/>
          <a:cxnLst/>
          <a:rect l="0" t="0" r="0" b="0"/>
          <a:pathLst>
            <a:path>
              <a:moveTo>
                <a:pt x="0" y="21752"/>
              </a:moveTo>
              <a:lnTo>
                <a:pt x="628320" y="2175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1267185" y="1012414"/>
        <a:ext cx="31416" cy="31416"/>
      </dsp:txXfrm>
    </dsp:sp>
    <dsp:sp modelId="{512240B1-9DA1-B74C-AF42-2DEB494B2E52}">
      <dsp:nvSpPr>
        <dsp:cNvPr id="0" name=""/>
        <dsp:cNvSpPr/>
      </dsp:nvSpPr>
      <dsp:spPr>
        <a:xfrm>
          <a:off x="1496536" y="530735"/>
          <a:ext cx="1068213" cy="5341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latin typeface="Verdana"/>
              <a:cs typeface="Verdana"/>
            </a:rPr>
            <a:t>Nivel 2</a:t>
          </a:r>
        </a:p>
      </dsp:txBody>
      <dsp:txXfrm>
        <a:off x="1512179" y="546378"/>
        <a:ext cx="1036927" cy="502820"/>
      </dsp:txXfrm>
    </dsp:sp>
    <dsp:sp modelId="{FFF0A371-9BF4-E842-939E-A332E0017441}">
      <dsp:nvSpPr>
        <dsp:cNvPr id="0" name=""/>
        <dsp:cNvSpPr/>
      </dsp:nvSpPr>
      <dsp:spPr>
        <a:xfrm rot="19457599">
          <a:off x="2515290" y="622479"/>
          <a:ext cx="526203" cy="43505"/>
        </a:xfrm>
        <a:custGeom>
          <a:avLst/>
          <a:gdLst/>
          <a:ahLst/>
          <a:cxnLst/>
          <a:rect l="0" t="0" r="0" b="0"/>
          <a:pathLst>
            <a:path>
              <a:moveTo>
                <a:pt x="0" y="21752"/>
              </a:moveTo>
              <a:lnTo>
                <a:pt x="526203" y="2175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765237" y="631077"/>
        <a:ext cx="26310" cy="26310"/>
      </dsp:txXfrm>
    </dsp:sp>
    <dsp:sp modelId="{C3A8A0FA-37C1-984D-A183-5CD499C6D355}">
      <dsp:nvSpPr>
        <dsp:cNvPr id="0" name=""/>
        <dsp:cNvSpPr/>
      </dsp:nvSpPr>
      <dsp:spPr>
        <a:xfrm>
          <a:off x="2992035" y="223623"/>
          <a:ext cx="1068213" cy="5341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latin typeface="Verdana"/>
              <a:cs typeface="Verdana"/>
            </a:rPr>
            <a:t>Nivel 3</a:t>
          </a:r>
        </a:p>
      </dsp:txBody>
      <dsp:txXfrm>
        <a:off x="3007678" y="239266"/>
        <a:ext cx="1036927" cy="502820"/>
      </dsp:txXfrm>
    </dsp:sp>
    <dsp:sp modelId="{7CCDB458-E936-6B4A-A8C6-6273C0E37D6A}">
      <dsp:nvSpPr>
        <dsp:cNvPr id="0" name=""/>
        <dsp:cNvSpPr/>
      </dsp:nvSpPr>
      <dsp:spPr>
        <a:xfrm rot="2142401">
          <a:off x="2515290" y="929591"/>
          <a:ext cx="526203" cy="43505"/>
        </a:xfrm>
        <a:custGeom>
          <a:avLst/>
          <a:gdLst/>
          <a:ahLst/>
          <a:cxnLst/>
          <a:rect l="0" t="0" r="0" b="0"/>
          <a:pathLst>
            <a:path>
              <a:moveTo>
                <a:pt x="0" y="21752"/>
              </a:moveTo>
              <a:lnTo>
                <a:pt x="526203" y="2175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765237" y="938189"/>
        <a:ext cx="26310" cy="26310"/>
      </dsp:txXfrm>
    </dsp:sp>
    <dsp:sp modelId="{5A4B65EE-C7FA-8246-AD76-843704CD6460}">
      <dsp:nvSpPr>
        <dsp:cNvPr id="0" name=""/>
        <dsp:cNvSpPr/>
      </dsp:nvSpPr>
      <dsp:spPr>
        <a:xfrm>
          <a:off x="2992035" y="837846"/>
          <a:ext cx="1068213" cy="5341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latin typeface="Verdana"/>
              <a:cs typeface="Verdana"/>
            </a:rPr>
            <a:t>Nivel 3</a:t>
          </a:r>
        </a:p>
      </dsp:txBody>
      <dsp:txXfrm>
        <a:off x="3007678" y="853489"/>
        <a:ext cx="1036927" cy="502820"/>
      </dsp:txXfrm>
    </dsp:sp>
    <dsp:sp modelId="{8D49BEC3-CD9F-C649-B96F-945E66E00CA4}">
      <dsp:nvSpPr>
        <dsp:cNvPr id="0" name=""/>
        <dsp:cNvSpPr/>
      </dsp:nvSpPr>
      <dsp:spPr>
        <a:xfrm rot="2829178">
          <a:off x="968732" y="1467036"/>
          <a:ext cx="628320" cy="43505"/>
        </a:xfrm>
        <a:custGeom>
          <a:avLst/>
          <a:gdLst/>
          <a:ahLst/>
          <a:cxnLst/>
          <a:rect l="0" t="0" r="0" b="0"/>
          <a:pathLst>
            <a:path>
              <a:moveTo>
                <a:pt x="0" y="21752"/>
              </a:moveTo>
              <a:lnTo>
                <a:pt x="628320" y="2175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1267185" y="1473081"/>
        <a:ext cx="31416" cy="31416"/>
      </dsp:txXfrm>
    </dsp:sp>
    <dsp:sp modelId="{7B9BE8DA-2907-4A41-9986-4C61C1B57D21}">
      <dsp:nvSpPr>
        <dsp:cNvPr id="0" name=""/>
        <dsp:cNvSpPr/>
      </dsp:nvSpPr>
      <dsp:spPr>
        <a:xfrm>
          <a:off x="1496536" y="1452069"/>
          <a:ext cx="1068213" cy="5341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latin typeface="Verdana"/>
              <a:cs typeface="Verdana"/>
            </a:rPr>
            <a:t>Nivel 2</a:t>
          </a:r>
        </a:p>
      </dsp:txBody>
      <dsp:txXfrm>
        <a:off x="1512179" y="1467712"/>
        <a:ext cx="1036927" cy="502820"/>
      </dsp:txXfrm>
    </dsp:sp>
    <dsp:sp modelId="{EAE8944D-93FA-EA45-A932-E7440802C198}">
      <dsp:nvSpPr>
        <dsp:cNvPr id="0" name=""/>
        <dsp:cNvSpPr/>
      </dsp:nvSpPr>
      <dsp:spPr>
        <a:xfrm>
          <a:off x="2564749" y="1697370"/>
          <a:ext cx="427285" cy="43505"/>
        </a:xfrm>
        <a:custGeom>
          <a:avLst/>
          <a:gdLst/>
          <a:ahLst/>
          <a:cxnLst/>
          <a:rect l="0" t="0" r="0" b="0"/>
          <a:pathLst>
            <a:path>
              <a:moveTo>
                <a:pt x="0" y="21752"/>
              </a:moveTo>
              <a:lnTo>
                <a:pt x="427285" y="2175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767710" y="1708440"/>
        <a:ext cx="21364" cy="21364"/>
      </dsp:txXfrm>
    </dsp:sp>
    <dsp:sp modelId="{99C7486E-295B-4F46-8019-79CF21DABF8A}">
      <dsp:nvSpPr>
        <dsp:cNvPr id="0" name=""/>
        <dsp:cNvSpPr/>
      </dsp:nvSpPr>
      <dsp:spPr>
        <a:xfrm>
          <a:off x="2992035" y="1452069"/>
          <a:ext cx="1068213" cy="5341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latin typeface="Verdana"/>
              <a:cs typeface="Verdana"/>
            </a:rPr>
            <a:t>Nivel 3</a:t>
          </a:r>
        </a:p>
      </dsp:txBody>
      <dsp:txXfrm>
        <a:off x="3007678" y="1467712"/>
        <a:ext cx="1036927" cy="502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<Relationships xmlns="http://schemas.openxmlformats.org/package/2006/relationships"><Relationship Id="rId1" Target="../theme/theme3.xml" Type="http://schemas.openxmlformats.org/officeDocument/2006/relationships/theme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0351A-6478-43FD-B1CF-B4F0114FEB70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9D606-5D2A-4532-90D9-C333497EC94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389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ED7CA-73CB-4C8B-B679-28230B2B1A78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ACE99-2984-45E6-A6E4-1CA651EA5D5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04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Layouts/_rels/slideLayout1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Layouts/_rels/slideLayout1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jpeg" Type="http://schemas.openxmlformats.org/officeDocument/2006/relationships/image"/><Relationship Id="rId3" Target="../media/image1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/Relationships>
</file>

<file path=ppt/slideLayouts/_rels/slideLayout1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diagrams/data1.xml" Type="http://schemas.openxmlformats.org/officeDocument/2006/relationships/diagramData"/><Relationship Id="rId3" Target="../diagrams/layout1.xml" Type="http://schemas.openxmlformats.org/officeDocument/2006/relationships/diagramLayout"/><Relationship Id="rId4" Target="../diagrams/quickStyle1.xml" Type="http://schemas.openxmlformats.org/officeDocument/2006/relationships/diagramQuickStyle"/><Relationship Id="rId5" Target="../diagrams/colors1.xml" Type="http://schemas.openxmlformats.org/officeDocument/2006/relationships/diagramColors"/><Relationship Id="rId6" Target="../diagrams/drawing1.xml" Type="http://schemas.microsoft.com/office/2007/relationships/diagramDrawing"/><Relationship Id="rId7" Target="../media/image1.png" Type="http://schemas.openxmlformats.org/officeDocument/2006/relationships/image"/><Relationship Id="rId8" Target="../media/image4.png" Type="http://schemas.openxmlformats.org/officeDocument/2006/relationships/image"/></Relationships>
</file>

<file path=ppt/slideLayouts/_rels/slideLayout1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6.jpeg" Type="http://schemas.openxmlformats.org/officeDocument/2006/relationships/image"/><Relationship Id="rId3" Target="../media/image4.png" Type="http://schemas.openxmlformats.org/officeDocument/2006/relationships/image"/><Relationship Id="rId4" Target="../media/image1.png" Type="http://schemas.openxmlformats.org/officeDocument/2006/relationships/image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75FF-CC60-4606-84CA-03F0B54077C3}" type="datetimeFigureOut">
              <a:rPr lang="es-ES" smtClean="0"/>
              <a:t>22/11/2021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79B8-B495-4A3D-B617-6E19A2CFAAE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75FF-CC60-4606-84CA-03F0B54077C3}" type="datetimeFigureOut">
              <a:rPr lang="es-ES" smtClean="0"/>
              <a:t>22/11/2021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79B8-B495-4A3D-B617-6E19A2CFAAE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75FF-CC60-4606-84CA-03F0B54077C3}" type="datetimeFigureOut">
              <a:rPr lang="es-ES" smtClean="0"/>
              <a:t>22/11/2021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79B8-B495-4A3D-B617-6E19A2CFAAE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 userDrawn="1"/>
        </p:nvSpPr>
        <p:spPr>
          <a:xfrm>
            <a:off x="1" y="4895850"/>
            <a:ext cx="9188450" cy="2476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s-ES"/>
          </a:p>
        </p:txBody>
      </p:sp>
      <p:sp>
        <p:nvSpPr>
          <p:cNvPr id="11" name="Subtítulo 2"/>
          <p:cNvSpPr txBox="1">
            <a:spLocks/>
          </p:cNvSpPr>
          <p:nvPr userDrawn="1"/>
        </p:nvSpPr>
        <p:spPr>
          <a:xfrm>
            <a:off x="2949436" y="4891655"/>
            <a:ext cx="3375164" cy="458817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000" dirty="0">
                <a:solidFill>
                  <a:schemeClr val="tx1"/>
                </a:solidFill>
                <a:latin typeface="Verdana"/>
                <a:cs typeface="Verdana"/>
              </a:rPr>
              <a:t>© McGraw-Hill</a:t>
            </a:r>
          </a:p>
        </p:txBody>
      </p:sp>
      <p:sp>
        <p:nvSpPr>
          <p:cNvPr id="12" name="CuadroTexto 11"/>
          <p:cNvSpPr txBox="1"/>
          <p:nvPr userDrawn="1"/>
        </p:nvSpPr>
        <p:spPr>
          <a:xfrm>
            <a:off x="666750" y="2650088"/>
            <a:ext cx="6106116" cy="95410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s-ES" sz="2800" dirty="0">
                <a:solidFill>
                  <a:srgbClr val="000000"/>
                </a:solidFill>
                <a:latin typeface="Verdana"/>
                <a:cs typeface="Verdana"/>
              </a:rPr>
              <a:t>¿Cuánto cuesta mi idea y con qué recursos cuento?</a:t>
            </a:r>
            <a:endParaRPr lang="es-ES" sz="2800" baseline="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2813649"/>
            <a:ext cx="1151520" cy="766868"/>
          </a:xfrm>
          <a:prstGeom prst="rect">
            <a:avLst/>
          </a:prstGeom>
        </p:spPr>
      </p:pic>
      <p:cxnSp>
        <p:nvCxnSpPr>
          <p:cNvPr id="14" name="Conector recto 13"/>
          <p:cNvCxnSpPr/>
          <p:nvPr userDrawn="1"/>
        </p:nvCxnSpPr>
        <p:spPr>
          <a:xfrm flipH="1">
            <a:off x="685800" y="3618143"/>
            <a:ext cx="6980824" cy="0"/>
          </a:xfrm>
          <a:prstGeom prst="line">
            <a:avLst/>
          </a:prstGeom>
          <a:ln>
            <a:solidFill>
              <a:srgbClr val="21ADE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C:\Users\Usuario\Documents\Edicion 2020-2021\MG FOL\Complementarios\LOGOOK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981381" y="1233625"/>
            <a:ext cx="936000" cy="9382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9015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 userDrawn="1"/>
        </p:nvSpPr>
        <p:spPr>
          <a:xfrm>
            <a:off x="1" y="4895850"/>
            <a:ext cx="9144000" cy="2476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s-ES"/>
          </a:p>
        </p:txBody>
      </p:sp>
      <p:sp>
        <p:nvSpPr>
          <p:cNvPr id="12" name="Subtítulo 2"/>
          <p:cNvSpPr txBox="1">
            <a:spLocks/>
          </p:cNvSpPr>
          <p:nvPr userDrawn="1"/>
        </p:nvSpPr>
        <p:spPr>
          <a:xfrm>
            <a:off x="2949436" y="4891656"/>
            <a:ext cx="3375164" cy="247650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000" dirty="0">
                <a:solidFill>
                  <a:schemeClr val="tx1"/>
                </a:solidFill>
                <a:latin typeface="Verdana"/>
                <a:cs typeface="Verdana"/>
              </a:rPr>
              <a:t>© McGraw-Hill</a:t>
            </a:r>
          </a:p>
        </p:txBody>
      </p:sp>
      <p:pic>
        <p:nvPicPr>
          <p:cNvPr id="27" name="Imagen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902" y="76570"/>
            <a:ext cx="1153611" cy="766868"/>
          </a:xfrm>
          <a:prstGeom prst="rect">
            <a:avLst/>
          </a:prstGeom>
        </p:spPr>
      </p:pic>
      <p:cxnSp>
        <p:nvCxnSpPr>
          <p:cNvPr id="29" name="Conector recto 28"/>
          <p:cNvCxnSpPr/>
          <p:nvPr userDrawn="1"/>
        </p:nvCxnSpPr>
        <p:spPr>
          <a:xfrm flipH="1">
            <a:off x="7934499" y="881063"/>
            <a:ext cx="1224000" cy="0"/>
          </a:xfrm>
          <a:prstGeom prst="line">
            <a:avLst/>
          </a:prstGeom>
          <a:ln>
            <a:solidFill>
              <a:srgbClr val="21ADE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C:\Users\Usuario\Documents\Edicion 2020-2021\MG FOL\Complementarios\LOGOOK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24884" y="236676"/>
            <a:ext cx="646448" cy="64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4196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fondo_conclusio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2" y="76568"/>
            <a:ext cx="1102811" cy="766869"/>
          </a:xfrm>
          <a:prstGeom prst="rect">
            <a:avLst/>
          </a:prstGeom>
        </p:spPr>
      </p:pic>
      <p:sp>
        <p:nvSpPr>
          <p:cNvPr id="9" name="Rectángulo 8"/>
          <p:cNvSpPr/>
          <p:nvPr userDrawn="1"/>
        </p:nvSpPr>
        <p:spPr>
          <a:xfrm>
            <a:off x="1" y="4895850"/>
            <a:ext cx="9188450" cy="2476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s-ES"/>
          </a:p>
        </p:txBody>
      </p:sp>
      <p:sp>
        <p:nvSpPr>
          <p:cNvPr id="10" name="Título 1"/>
          <p:cNvSpPr txBox="1">
            <a:spLocks/>
          </p:cNvSpPr>
          <p:nvPr userDrawn="1"/>
        </p:nvSpPr>
        <p:spPr>
          <a:xfrm>
            <a:off x="5102273" y="419102"/>
            <a:ext cx="2927947" cy="4619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2400" dirty="0">
                <a:solidFill>
                  <a:srgbClr val="000000"/>
                </a:solidFill>
                <a:latin typeface="Verdana"/>
                <a:cs typeface="Verdana"/>
              </a:rPr>
              <a:t>Conclusión</a:t>
            </a:r>
          </a:p>
        </p:txBody>
      </p:sp>
      <p:pic>
        <p:nvPicPr>
          <p:cNvPr id="11" name="Imagen 10" descr="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46" y="236676"/>
            <a:ext cx="709555" cy="644389"/>
          </a:xfrm>
          <a:prstGeom prst="rect">
            <a:avLst/>
          </a:prstGeom>
        </p:spPr>
      </p:pic>
      <p:graphicFrame>
        <p:nvGraphicFramePr>
          <p:cNvPr id="12" name="Tabla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9146596"/>
              </p:ext>
            </p:extLst>
          </p:nvPr>
        </p:nvGraphicFramePr>
        <p:xfrm>
          <a:off x="566794" y="1387281"/>
          <a:ext cx="3358650" cy="278130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{5A111915-BE36-4E01-A7E5-04B1672EAD32}</a:tableStyleId>
              </a:tblPr>
              <a:tblGrid>
                <a:gridCol w="167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 gridSpan="2"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Verdana"/>
                          <a:cs typeface="Verdana"/>
                        </a:rPr>
                        <a:t>Titular 1</a:t>
                      </a:r>
                    </a:p>
                  </a:txBody>
                  <a:tcPr marT="34290" marB="34290"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sz="1400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noFill/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Verdana"/>
                          <a:cs typeface="Verdana"/>
                        </a:rPr>
                        <a:t>Índice 1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rgbClr val="21AD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Verdana"/>
                          <a:cs typeface="Verdana"/>
                        </a:rPr>
                        <a:t>Índice 2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rgbClr val="21A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9525" cap="flat" cmpd="sng" algn="ctr">
                      <a:noFill/>
                      <a:prstDash val="solid"/>
                    </a:lnL>
                    <a:lnR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9525" cap="flat" cmpd="sng" algn="ctr">
                      <a:noFill/>
                      <a:prstDash val="solid"/>
                    </a:lnL>
                    <a:lnR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9525" cap="flat" cmpd="sng" algn="ctr">
                      <a:noFill/>
                      <a:prstDash val="solid"/>
                    </a:lnL>
                    <a:lnR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9525" cap="flat" cmpd="sng" algn="ctr">
                      <a:noFill/>
                      <a:prstDash val="solid"/>
                    </a:lnL>
                    <a:lnR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9525" cap="flat" cmpd="sng" algn="ctr">
                      <a:noFill/>
                      <a:prstDash val="solid"/>
                    </a:lnL>
                    <a:lnR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9525" cap="flat" cmpd="sng" algn="ctr">
                      <a:noFill/>
                      <a:prstDash val="solid"/>
                    </a:lnL>
                    <a:lnR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9525" cap="flat" cmpd="sng" algn="ctr">
                      <a:noFill/>
                      <a:prstDash val="solid"/>
                    </a:lnL>
                    <a:lnR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" name="CuadroTexto 12"/>
          <p:cNvSpPr txBox="1"/>
          <p:nvPr userDrawn="1"/>
        </p:nvSpPr>
        <p:spPr>
          <a:xfrm>
            <a:off x="5765801" y="3119439"/>
            <a:ext cx="2609850" cy="147732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285743" indent="-285743">
              <a:buBlip>
                <a:blip r:embed="rId5"/>
              </a:buBlip>
            </a:pPr>
            <a:r>
              <a:rPr lang="es-ES" dirty="0" err="1"/>
              <a:t>Item</a:t>
            </a:r>
            <a:r>
              <a:rPr lang="es-ES" dirty="0"/>
              <a:t> de lista 1</a:t>
            </a:r>
          </a:p>
          <a:p>
            <a:pPr marL="285743" indent="-285743">
              <a:buBlip>
                <a:blip r:embed="rId5"/>
              </a:buBlip>
            </a:pPr>
            <a:r>
              <a:rPr lang="es-ES" dirty="0" err="1"/>
              <a:t>Item</a:t>
            </a:r>
            <a:r>
              <a:rPr lang="es-ES" dirty="0"/>
              <a:t> de lista 2</a:t>
            </a:r>
          </a:p>
          <a:p>
            <a:pPr marL="285743" indent="-285743">
              <a:buBlip>
                <a:blip r:embed="rId5"/>
              </a:buBlip>
            </a:pPr>
            <a:r>
              <a:rPr lang="es-ES" dirty="0" err="1"/>
              <a:t>Item</a:t>
            </a:r>
            <a:r>
              <a:rPr lang="es-ES" dirty="0"/>
              <a:t> de lista 3</a:t>
            </a:r>
          </a:p>
          <a:p>
            <a:pPr marL="285743" indent="-285743">
              <a:buBlip>
                <a:blip r:embed="rId5"/>
              </a:buBlip>
            </a:pPr>
            <a:r>
              <a:rPr lang="es-ES" dirty="0" err="1"/>
              <a:t>Item</a:t>
            </a:r>
            <a:r>
              <a:rPr lang="es-ES" dirty="0"/>
              <a:t> de lista 4</a:t>
            </a:r>
          </a:p>
          <a:p>
            <a:pPr marL="285743" indent="-285743">
              <a:buBlip>
                <a:blip r:embed="rId5"/>
              </a:buBlip>
            </a:pPr>
            <a:r>
              <a:rPr lang="es-ES" dirty="0" err="1"/>
              <a:t>Item</a:t>
            </a:r>
            <a:r>
              <a:rPr lang="es-ES" dirty="0"/>
              <a:t> de lista 5</a:t>
            </a:r>
          </a:p>
        </p:txBody>
      </p:sp>
      <p:grpSp>
        <p:nvGrpSpPr>
          <p:cNvPr id="14" name="Agrupar 13"/>
          <p:cNvGrpSpPr/>
          <p:nvPr userDrawn="1"/>
        </p:nvGrpSpPr>
        <p:grpSpPr>
          <a:xfrm>
            <a:off x="5102268" y="1475959"/>
            <a:ext cx="2109036" cy="352226"/>
            <a:chOff x="716373" y="2162909"/>
            <a:chExt cx="2948175" cy="656491"/>
          </a:xfrm>
          <a:solidFill>
            <a:srgbClr val="FF0000"/>
          </a:solidFill>
        </p:grpSpPr>
        <p:sp>
          <p:nvSpPr>
            <p:cNvPr id="15" name="Triángulo isósceles 14"/>
            <p:cNvSpPr/>
            <p:nvPr/>
          </p:nvSpPr>
          <p:spPr>
            <a:xfrm>
              <a:off x="716373" y="2162909"/>
              <a:ext cx="655226" cy="586641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 </a:t>
              </a:r>
            </a:p>
          </p:txBody>
        </p:sp>
        <p:sp>
          <p:nvSpPr>
            <p:cNvPr id="16" name="Triángulo isósceles 15"/>
            <p:cNvSpPr/>
            <p:nvPr/>
          </p:nvSpPr>
          <p:spPr>
            <a:xfrm>
              <a:off x="805274" y="2232759"/>
              <a:ext cx="655226" cy="586641"/>
            </a:xfrm>
            <a:prstGeom prst="triangle">
              <a:avLst>
                <a:gd name="adj" fmla="val 100000"/>
              </a:avLst>
            </a:prstGeom>
            <a:solidFill>
              <a:srgbClr val="21ADE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 </a:t>
              </a:r>
            </a:p>
          </p:txBody>
        </p:sp>
        <p:cxnSp>
          <p:nvCxnSpPr>
            <p:cNvPr id="17" name="Conector recto 16"/>
            <p:cNvCxnSpPr/>
            <p:nvPr/>
          </p:nvCxnSpPr>
          <p:spPr>
            <a:xfrm>
              <a:off x="1418167" y="2806701"/>
              <a:ext cx="2246381" cy="0"/>
            </a:xfrm>
            <a:prstGeom prst="line">
              <a:avLst/>
            </a:prstGeom>
            <a:grpFill/>
            <a:ln>
              <a:solidFill>
                <a:srgbClr val="21ADE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ángulo 17"/>
          <p:cNvSpPr/>
          <p:nvPr userDrawn="1"/>
        </p:nvSpPr>
        <p:spPr>
          <a:xfrm>
            <a:off x="5102270" y="1954115"/>
            <a:ext cx="3273382" cy="127727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just"/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Lorem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ipsum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dolor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sit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amet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,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consectetur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adipiscing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elit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.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Sed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nec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justo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dolor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.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Mauris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a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tempor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nibh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,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at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vestibulum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lacus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.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Aenean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a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scelerisque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ipsum,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sit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amet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posuere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justo.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Maecenas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viverra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sagittis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elit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ut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sodales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.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Morbi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sit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amet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ipsum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scelerisque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,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hendrerit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sem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vel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, </a:t>
            </a:r>
            <a:endParaRPr lang="es-ES" sz="1100" dirty="0">
              <a:solidFill>
                <a:schemeClr val="tx1">
                  <a:lumMod val="75000"/>
                  <a:lumOff val="2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20" name="Subtítulo 2"/>
          <p:cNvSpPr txBox="1">
            <a:spLocks/>
          </p:cNvSpPr>
          <p:nvPr userDrawn="1"/>
        </p:nvSpPr>
        <p:spPr>
          <a:xfrm>
            <a:off x="2949436" y="4891655"/>
            <a:ext cx="3375164" cy="458817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000" dirty="0">
                <a:solidFill>
                  <a:schemeClr val="tx1"/>
                </a:solidFill>
                <a:latin typeface="Verdana"/>
                <a:cs typeface="Verdana"/>
              </a:rPr>
              <a:t>© McGraw-Hill</a:t>
            </a:r>
          </a:p>
        </p:txBody>
      </p:sp>
      <p:sp>
        <p:nvSpPr>
          <p:cNvPr id="22" name="Subtítulo 2"/>
          <p:cNvSpPr txBox="1">
            <a:spLocks/>
          </p:cNvSpPr>
          <p:nvPr userDrawn="1"/>
        </p:nvSpPr>
        <p:spPr>
          <a:xfrm>
            <a:off x="5590047" y="1446566"/>
            <a:ext cx="2110716" cy="458817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Titular 2</a:t>
            </a:r>
          </a:p>
        </p:txBody>
      </p:sp>
    </p:spTree>
    <p:extLst>
      <p:ext uri="{BB962C8B-B14F-4D97-AF65-F5344CB8AC3E}">
        <p14:creationId xmlns:p14="http://schemas.microsoft.com/office/powerpoint/2010/main" val="4191361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1" y="4895850"/>
            <a:ext cx="9188450" cy="2476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s-ES"/>
          </a:p>
        </p:txBody>
      </p:sp>
      <p:graphicFrame>
        <p:nvGraphicFramePr>
          <p:cNvPr id="9" name="Diagrama 8"/>
          <p:cNvGraphicFramePr/>
          <p:nvPr userDrawn="1">
            <p:extLst>
              <p:ext uri="{D42A27DB-BD31-4B8C-83A1-F6EECF244321}">
                <p14:modId xmlns:p14="http://schemas.microsoft.com/office/powerpoint/2010/main" val="734144813"/>
              </p:ext>
            </p:extLst>
          </p:nvPr>
        </p:nvGraphicFramePr>
        <p:xfrm>
          <a:off x="2501900" y="1443038"/>
          <a:ext cx="4061286" cy="2209800"/>
        </p:xfrm>
        <a:graphic>
          <a:graphicData uri="http://schemas.openxmlformats.org/drawingml/2006/diagram">
            <dgm:relIds xmlns:dgm="http://schemas.openxmlformats.org/drawingml/2006/diagram" r:dm="rId2" r:lo="rId3" r:qs="rId4" r:cs="rId5"/>
          </a:graphicData>
        </a:graphic>
      </p:graphicFrame>
      <p:sp>
        <p:nvSpPr>
          <p:cNvPr id="12" name="Subtítulo 2"/>
          <p:cNvSpPr txBox="1">
            <a:spLocks/>
          </p:cNvSpPr>
          <p:nvPr userDrawn="1"/>
        </p:nvSpPr>
        <p:spPr>
          <a:xfrm>
            <a:off x="2949436" y="4891655"/>
            <a:ext cx="3375164" cy="458817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000" dirty="0">
                <a:solidFill>
                  <a:schemeClr val="tx1"/>
                </a:solidFill>
                <a:latin typeface="Verdana"/>
                <a:cs typeface="Verdana"/>
              </a:rPr>
              <a:t>© McGraw-Hill</a:t>
            </a: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152" y="76570"/>
            <a:ext cx="1185361" cy="766868"/>
          </a:xfrm>
          <a:prstGeom prst="rect">
            <a:avLst/>
          </a:prstGeom>
        </p:spPr>
      </p:pic>
      <p:sp>
        <p:nvSpPr>
          <p:cNvPr id="15" name="Título 1"/>
          <p:cNvSpPr txBox="1">
            <a:spLocks/>
          </p:cNvSpPr>
          <p:nvPr userDrawn="1"/>
        </p:nvSpPr>
        <p:spPr>
          <a:xfrm>
            <a:off x="5102273" y="419102"/>
            <a:ext cx="2927947" cy="4619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2400" dirty="0">
                <a:solidFill>
                  <a:srgbClr val="000000"/>
                </a:solidFill>
                <a:latin typeface="Verdana"/>
                <a:cs typeface="Verdana"/>
              </a:rPr>
              <a:t>Esquema</a:t>
            </a:r>
          </a:p>
        </p:txBody>
      </p:sp>
      <p:cxnSp>
        <p:nvCxnSpPr>
          <p:cNvPr id="3" name="Conector recto 2"/>
          <p:cNvCxnSpPr>
            <a:endCxn id="15" idx="2"/>
          </p:cNvCxnSpPr>
          <p:nvPr userDrawn="1"/>
        </p:nvCxnSpPr>
        <p:spPr>
          <a:xfrm flipH="1">
            <a:off x="6566247" y="881063"/>
            <a:ext cx="2736507" cy="0"/>
          </a:xfrm>
          <a:prstGeom prst="line">
            <a:avLst/>
          </a:prstGeom>
          <a:ln>
            <a:solidFill>
              <a:srgbClr val="21ADE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Imagen 18" descr="logo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46" y="236676"/>
            <a:ext cx="709555" cy="64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74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fondo_ficha_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1" name="Imagen 10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14" y="389392"/>
            <a:ext cx="682039" cy="603487"/>
          </a:xfrm>
          <a:prstGeom prst="rect">
            <a:avLst/>
          </a:prstGeom>
        </p:spPr>
      </p:pic>
      <p:sp>
        <p:nvSpPr>
          <p:cNvPr id="12" name="Rectángulo 11"/>
          <p:cNvSpPr/>
          <p:nvPr userDrawn="1"/>
        </p:nvSpPr>
        <p:spPr>
          <a:xfrm>
            <a:off x="1" y="4895850"/>
            <a:ext cx="9188450" cy="2476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s-ES"/>
          </a:p>
        </p:txBody>
      </p:sp>
      <p:sp>
        <p:nvSpPr>
          <p:cNvPr id="13" name="Subtítulo 2"/>
          <p:cNvSpPr txBox="1">
            <a:spLocks/>
          </p:cNvSpPr>
          <p:nvPr userDrawn="1"/>
        </p:nvSpPr>
        <p:spPr>
          <a:xfrm>
            <a:off x="2949436" y="4891655"/>
            <a:ext cx="3375164" cy="458817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000" dirty="0">
                <a:solidFill>
                  <a:schemeClr val="tx1"/>
                </a:solidFill>
                <a:latin typeface="Verdana"/>
                <a:cs typeface="Verdana"/>
              </a:rPr>
              <a:t>© McGraw-Hill</a:t>
            </a:r>
          </a:p>
        </p:txBody>
      </p:sp>
      <p:graphicFrame>
        <p:nvGraphicFramePr>
          <p:cNvPr id="14" name="Tabla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92816809"/>
              </p:ext>
            </p:extLst>
          </p:nvPr>
        </p:nvGraphicFramePr>
        <p:xfrm>
          <a:off x="1154084" y="1439669"/>
          <a:ext cx="3358650" cy="250317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{5A111915-BE36-4E01-A7E5-04B1672EAD32}</a:tableStyleId>
              </a:tblPr>
              <a:tblGrid>
                <a:gridCol w="167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Verdana"/>
                          <a:cs typeface="Verdana"/>
                        </a:rPr>
                        <a:t>Índice 1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</a:lnB>
                    <a:solidFill>
                      <a:srgbClr val="21AD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Verdana"/>
                          <a:cs typeface="Verdana"/>
                        </a:rPr>
                        <a:t>Índice 2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noFill/>
                      <a:prstDash val="solid"/>
                    </a:lnB>
                    <a:solidFill>
                      <a:srgbClr val="21A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9525" cap="flat" cmpd="sng" algn="ctr">
                      <a:noFill/>
                      <a:prstDash val="solid"/>
                    </a:lnL>
                    <a:lnR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9525" cap="flat" cmpd="sng" algn="ctr">
                      <a:noFill/>
                      <a:prstDash val="solid"/>
                    </a:lnL>
                    <a:lnR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9525" cap="flat" cmpd="sng" algn="ctr">
                      <a:noFill/>
                      <a:prstDash val="solid"/>
                    </a:lnL>
                    <a:lnR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9525" cap="flat" cmpd="sng" algn="ctr">
                      <a:noFill/>
                      <a:prstDash val="solid"/>
                    </a:lnL>
                    <a:lnR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9525" cap="flat" cmpd="sng" algn="ctr">
                      <a:noFill/>
                      <a:prstDash val="solid"/>
                    </a:lnL>
                    <a:lnR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9525" cap="flat" cmpd="sng" algn="ctr">
                      <a:noFill/>
                      <a:prstDash val="solid"/>
                    </a:lnL>
                    <a:lnR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9525" cap="flat" cmpd="sng" algn="ctr">
                      <a:noFill/>
                      <a:prstDash val="solid"/>
                    </a:lnL>
                    <a:lnR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CuadroTexto 14"/>
          <p:cNvSpPr txBox="1"/>
          <p:nvPr userDrawn="1"/>
        </p:nvSpPr>
        <p:spPr>
          <a:xfrm>
            <a:off x="4811034" y="1809752"/>
            <a:ext cx="3818616" cy="347787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just"/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Ut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vestibulum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sapien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quis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leo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varius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rhoncus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Morbi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est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dapibus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condimentum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aliquam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ultrices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nibh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Phasellus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volutpat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neque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vitae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malesuada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leo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Nullam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vitae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tellus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convallis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porta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nisi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eu,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malesuada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nunc.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Nulla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nec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suscipit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massa, a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viverra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ligula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Morbi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porta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nisl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Sed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quis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enim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vitae mi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sagittis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tincidunt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Ut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fermentum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odio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velit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et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laoreet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massa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vestibulum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id. Suspendisse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rhoncus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finibus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congue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Fusce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eleifend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massa et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tellus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auctor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 cursus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nibh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vestibulum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fr-F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Mauris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neque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tortor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lacinia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lobortis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Quisque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efficitur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enim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ultricies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tempus.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Proin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sagittis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posuere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lacus sit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porta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aliquam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felis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diam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mollis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sit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congue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urna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ultrices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In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hac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habitasse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platea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dictumst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dolor sit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Donec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volutpat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mauris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venenatis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iaculis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In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suscipit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convallis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urna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lobortis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enim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ante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dapibus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sagittis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nibh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commodo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s-E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fr-F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100" dirty="0"/>
          </a:p>
          <a:p>
            <a:endParaRPr lang="es-ES" sz="1100" dirty="0"/>
          </a:p>
        </p:txBody>
      </p:sp>
      <p:grpSp>
        <p:nvGrpSpPr>
          <p:cNvPr id="16" name="Agrupar 15"/>
          <p:cNvGrpSpPr/>
          <p:nvPr userDrawn="1"/>
        </p:nvGrpSpPr>
        <p:grpSpPr>
          <a:xfrm>
            <a:off x="4894234" y="1444983"/>
            <a:ext cx="1262552" cy="211294"/>
            <a:chOff x="716373" y="2162909"/>
            <a:chExt cx="2942067" cy="656491"/>
          </a:xfrm>
        </p:grpSpPr>
        <p:sp>
          <p:nvSpPr>
            <p:cNvPr id="17" name="Triángulo isósceles 16"/>
            <p:cNvSpPr/>
            <p:nvPr/>
          </p:nvSpPr>
          <p:spPr>
            <a:xfrm>
              <a:off x="716373" y="2162909"/>
              <a:ext cx="655226" cy="586641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 </a:t>
              </a:r>
            </a:p>
          </p:txBody>
        </p:sp>
        <p:sp>
          <p:nvSpPr>
            <p:cNvPr id="18" name="Triángulo isósceles 17"/>
            <p:cNvSpPr/>
            <p:nvPr/>
          </p:nvSpPr>
          <p:spPr>
            <a:xfrm>
              <a:off x="805274" y="2232759"/>
              <a:ext cx="655226" cy="586641"/>
            </a:xfrm>
            <a:prstGeom prst="triangle">
              <a:avLst>
                <a:gd name="adj" fmla="val 100000"/>
              </a:avLst>
            </a:prstGeom>
            <a:solidFill>
              <a:srgbClr val="21ADE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 </a:t>
              </a:r>
            </a:p>
          </p:txBody>
        </p:sp>
        <p:cxnSp>
          <p:nvCxnSpPr>
            <p:cNvPr id="19" name="Conector recto 18"/>
            <p:cNvCxnSpPr/>
            <p:nvPr/>
          </p:nvCxnSpPr>
          <p:spPr>
            <a:xfrm>
              <a:off x="1412059" y="2792425"/>
              <a:ext cx="2246381" cy="0"/>
            </a:xfrm>
            <a:prstGeom prst="line">
              <a:avLst/>
            </a:prstGeom>
            <a:ln>
              <a:solidFill>
                <a:srgbClr val="21ADE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ubtítulo 2"/>
          <p:cNvSpPr txBox="1">
            <a:spLocks/>
          </p:cNvSpPr>
          <p:nvPr userDrawn="1"/>
        </p:nvSpPr>
        <p:spPr>
          <a:xfrm>
            <a:off x="5175416" y="1350935"/>
            <a:ext cx="2110716" cy="458817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Titular 3</a:t>
            </a:r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452" y="226009"/>
            <a:ext cx="1121861" cy="766868"/>
          </a:xfrm>
          <a:prstGeom prst="rect">
            <a:avLst/>
          </a:prstGeom>
        </p:spPr>
      </p:pic>
      <p:sp>
        <p:nvSpPr>
          <p:cNvPr id="23" name="Título 1"/>
          <p:cNvSpPr txBox="1">
            <a:spLocks/>
          </p:cNvSpPr>
          <p:nvPr userDrawn="1"/>
        </p:nvSpPr>
        <p:spPr>
          <a:xfrm>
            <a:off x="4645073" y="568542"/>
            <a:ext cx="2927947" cy="4619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2400" dirty="0">
                <a:solidFill>
                  <a:srgbClr val="000000"/>
                </a:solidFill>
                <a:latin typeface="Verdana"/>
                <a:cs typeface="Verdana"/>
              </a:rPr>
              <a:t>Ficha</a:t>
            </a:r>
          </a:p>
        </p:txBody>
      </p:sp>
      <p:cxnSp>
        <p:nvCxnSpPr>
          <p:cNvPr id="25" name="Conector recto 24"/>
          <p:cNvCxnSpPr/>
          <p:nvPr userDrawn="1"/>
        </p:nvCxnSpPr>
        <p:spPr>
          <a:xfrm flipH="1">
            <a:off x="6096346" y="1030502"/>
            <a:ext cx="2736507" cy="0"/>
          </a:xfrm>
          <a:prstGeom prst="line">
            <a:avLst/>
          </a:prstGeom>
          <a:ln>
            <a:solidFill>
              <a:srgbClr val="21ADE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52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75FF-CC60-4606-84CA-03F0B54077C3}" type="datetimeFigureOut">
              <a:rPr lang="es-ES" smtClean="0"/>
              <a:t>22/11/2021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79B8-B495-4A3D-B617-6E19A2CFAAE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75FF-CC60-4606-84CA-03F0B54077C3}" type="datetimeFigureOut">
              <a:rPr lang="es-ES" smtClean="0"/>
              <a:t>22/11/2021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79B8-B495-4A3D-B617-6E19A2CFAAE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75FF-CC60-4606-84CA-03F0B54077C3}" type="datetimeFigureOut">
              <a:rPr lang="es-ES" smtClean="0"/>
              <a:t>22/11/2021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79B8-B495-4A3D-B617-6E19A2CFAAE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75FF-CC60-4606-84CA-03F0B54077C3}" type="datetimeFigureOut">
              <a:rPr lang="es-ES" smtClean="0"/>
              <a:t>22/11/2021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79B8-B495-4A3D-B617-6E19A2CFAAE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75FF-CC60-4606-84CA-03F0B54077C3}" type="datetimeFigureOut">
              <a:rPr lang="es-ES" smtClean="0"/>
              <a:t>22/11/2021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79B8-B495-4A3D-B617-6E19A2CFAAE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75FF-CC60-4606-84CA-03F0B54077C3}" type="datetimeFigureOut">
              <a:rPr lang="es-ES" smtClean="0"/>
              <a:t>22/11/2021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79B8-B495-4A3D-B617-6E19A2CFAAE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75FF-CC60-4606-84CA-03F0B54077C3}" type="datetimeFigureOut">
              <a:rPr lang="es-ES" smtClean="0"/>
              <a:t>22/11/2021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79B8-B495-4A3D-B617-6E19A2CFAAE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75FF-CC60-4606-84CA-03F0B54077C3}" type="datetimeFigureOut">
              <a:rPr lang="es-ES" smtClean="0"/>
              <a:t>22/11/2021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79B8-B495-4A3D-B617-6E19A2CFAAE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slideLayouts/slideLayout15.xml" Type="http://schemas.openxmlformats.org/officeDocument/2006/relationships/slideLayout"/><Relationship Id="rId16" Target="../slideLayouts/slideLayout16.xml" Type="http://schemas.openxmlformats.org/officeDocument/2006/relationships/slideLayout"/><Relationship Id="rId17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F75FF-CC60-4606-84CA-03F0B54077C3}" type="datetimeFigureOut">
              <a:rPr lang="es-ES" smtClean="0"/>
              <a:t>22/11/2021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179B8-B495-4A3D-B617-6E19A2CFAAEE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49" r:id="rId14"/>
    <p:sldLayoutId id="2147483650" r:id="rId15"/>
    <p:sldLayoutId id="2147483653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13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13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13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13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13.xml" Type="http://schemas.openxmlformats.org/officeDocument/2006/relationships/slideLayout"/><Relationship Id="rId2" Target="../media/image12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9598666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482725" y="451111"/>
            <a:ext cx="5465275" cy="708090"/>
          </a:xfrm>
          <a:prstGeom prst="rect">
            <a:avLst/>
          </a:prstGeom>
        </p:spPr>
        <p:txBody>
          <a:bodyPr/>
          <a:lstStyle>
            <a:lvl1pPr algn="l" defTabSz="457189" eaLnBrk="1" hangingPunct="1" indent="-342892" latinLnBrk="0" marL="342892" rtl="0">
              <a:spcBef>
                <a:spcPct val="20000"/>
              </a:spcBef>
              <a:buFont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189" eaLnBrk="1" hangingPunct="1" indent="-285743" latinLnBrk="0" marL="742931" rtl="0">
              <a:spcBef>
                <a:spcPct val="20000"/>
              </a:spcBef>
              <a:buFont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189" eaLnBrk="1" hangingPunct="1" indent="-228594" latinLnBrk="0" marL="1142972" rtl="0">
              <a:spcBef>
                <a:spcPct val="20000"/>
              </a:spcBef>
              <a:buFont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189" eaLnBrk="1" hangingPunct="1" indent="-228594" latinLnBrk="0" marL="1600160" rtl="0">
              <a:spcBef>
                <a:spcPct val="20000"/>
              </a:spcBef>
              <a:buFont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189" eaLnBrk="1" hangingPunct="1" indent="-228594" latinLnBrk="0" marL="2057348" rtl="0">
              <a:spcBef>
                <a:spcPct val="20000"/>
              </a:spcBef>
              <a:buFont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189" eaLnBrk="1" hangingPunct="1" indent="-228594" latinLnBrk="0" marL="2514537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189" eaLnBrk="1" hangingPunct="1" indent="-228594" latinLnBrk="0" marL="2971726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189" eaLnBrk="1" hangingPunct="1" indent="-228594" latinLnBrk="0" marL="3428915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189" eaLnBrk="1" hangingPunct="1" indent="-228594" latinLnBrk="0" marL="3886103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s-ES" b="1" dirty="0" lang="es-ES"/>
              <a:t>Las inversiones y los gastos</a:t>
            </a:r>
          </a:p>
          <a:p>
            <a:pPr indent="0" marL="0">
              <a:buNone/>
            </a:pPr>
            <a:endParaRPr altLang="es-ES" dirty="0" lang="es-ES" sz="220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EB8F230-C80D-4134-8808-10DE4E0AE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79" y="1047580"/>
            <a:ext cx="4366421" cy="228692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0C1DBC6-F72D-453A-8CD2-724A7386B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021" y="2071834"/>
            <a:ext cx="4280400" cy="224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12634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1000126" y="1198645"/>
            <a:ext cx="7103831" cy="677807"/>
          </a:xfrm>
          <a:prstGeom prst="rect">
            <a:avLst/>
          </a:prstGeom>
        </p:spPr>
        <p:txBody>
          <a:bodyPr/>
          <a:lstStyle>
            <a:lvl1pPr algn="l" defTabSz="457189" eaLnBrk="1" hangingPunct="1" indent="-342892" latinLnBrk="0" marL="342892" rtl="0">
              <a:spcBef>
                <a:spcPct val="20000"/>
              </a:spcBef>
              <a:buFont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189" eaLnBrk="1" hangingPunct="1" indent="-285743" latinLnBrk="0" marL="742931" rtl="0">
              <a:spcBef>
                <a:spcPct val="20000"/>
              </a:spcBef>
              <a:buFont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189" eaLnBrk="1" hangingPunct="1" indent="-228594" latinLnBrk="0" marL="1142972" rtl="0">
              <a:spcBef>
                <a:spcPct val="20000"/>
              </a:spcBef>
              <a:buFont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189" eaLnBrk="1" hangingPunct="1" indent="-228594" latinLnBrk="0" marL="1600160" rtl="0">
              <a:spcBef>
                <a:spcPct val="20000"/>
              </a:spcBef>
              <a:buFont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189" eaLnBrk="1" hangingPunct="1" indent="-228594" latinLnBrk="0" marL="2057348" rtl="0">
              <a:spcBef>
                <a:spcPct val="20000"/>
              </a:spcBef>
              <a:buFont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189" eaLnBrk="1" hangingPunct="1" indent="-228594" latinLnBrk="0" marL="2514537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189" eaLnBrk="1" hangingPunct="1" indent="-228594" latinLnBrk="0" marL="2971726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189" eaLnBrk="1" hangingPunct="1" indent="-228594" latinLnBrk="0" marL="3428915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189" eaLnBrk="1" hangingPunct="1" indent="-228594" latinLnBrk="0" marL="3886103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s-ES" dirty="0" lang="es-ES" sz="1600"/>
              <a:t>El </a:t>
            </a:r>
            <a:r>
              <a:rPr altLang="es-ES" b="1" dirty="0" lang="es-ES" sz="1600"/>
              <a:t>plan de financiación </a:t>
            </a:r>
            <a:r>
              <a:rPr altLang="es-ES" dirty="0" lang="es-ES" sz="1600"/>
              <a:t>es el documento en el que se especifican las fuentes de las que se van a obtener los fondos necesarios para hacer realidad la idea de negocio.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482725" y="451110"/>
            <a:ext cx="4687730" cy="627413"/>
          </a:xfrm>
          <a:prstGeom prst="rect">
            <a:avLst/>
          </a:prstGeom>
        </p:spPr>
        <p:txBody>
          <a:bodyPr/>
          <a:lstStyle>
            <a:lvl1pPr algn="l" defTabSz="457189" eaLnBrk="1" hangingPunct="1" indent="-342892" latinLnBrk="0" marL="342892" rtl="0">
              <a:spcBef>
                <a:spcPct val="20000"/>
              </a:spcBef>
              <a:buFont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189" eaLnBrk="1" hangingPunct="1" indent="-285743" latinLnBrk="0" marL="742931" rtl="0">
              <a:spcBef>
                <a:spcPct val="20000"/>
              </a:spcBef>
              <a:buFont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189" eaLnBrk="1" hangingPunct="1" indent="-228594" latinLnBrk="0" marL="1142972" rtl="0">
              <a:spcBef>
                <a:spcPct val="20000"/>
              </a:spcBef>
              <a:buFont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189" eaLnBrk="1" hangingPunct="1" indent="-228594" latinLnBrk="0" marL="1600160" rtl="0">
              <a:spcBef>
                <a:spcPct val="20000"/>
              </a:spcBef>
              <a:buFont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189" eaLnBrk="1" hangingPunct="1" indent="-228594" latinLnBrk="0" marL="2057348" rtl="0">
              <a:spcBef>
                <a:spcPct val="20000"/>
              </a:spcBef>
              <a:buFont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189" eaLnBrk="1" hangingPunct="1" indent="-228594" latinLnBrk="0" marL="2514537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189" eaLnBrk="1" hangingPunct="1" indent="-228594" latinLnBrk="0" marL="2971726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189" eaLnBrk="1" hangingPunct="1" indent="-228594" latinLnBrk="0" marL="3428915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189" eaLnBrk="1" hangingPunct="1" indent="-228594" latinLnBrk="0" marL="3886103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s-ES" b="1" dirty="0" lang="es-ES"/>
              <a:t>El plan de financiación</a:t>
            </a:r>
            <a:endParaRPr altLang="es-ES" dirty="0" lang="es-ES" sz="220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9F64668-EDFE-43B4-8237-4E741E4AFBAF}"/>
              </a:ext>
            </a:extLst>
          </p:cNvPr>
          <p:cNvSpPr txBox="1">
            <a:spLocks noChangeArrowheads="1"/>
          </p:cNvSpPr>
          <p:nvPr/>
        </p:nvSpPr>
        <p:spPr>
          <a:xfrm>
            <a:off x="1000126" y="1876453"/>
            <a:ext cx="7103831" cy="1299518"/>
          </a:xfrm>
          <a:prstGeom prst="rect">
            <a:avLst/>
          </a:prstGeom>
        </p:spPr>
        <p:txBody>
          <a:bodyPr/>
          <a:lstStyle>
            <a:lvl1pPr algn="l" defTabSz="457189" eaLnBrk="1" hangingPunct="1" indent="-342892" latinLnBrk="0" marL="342892" rtl="0">
              <a:spcBef>
                <a:spcPct val="20000"/>
              </a:spcBef>
              <a:buFont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189" eaLnBrk="1" hangingPunct="1" indent="-285743" latinLnBrk="0" marL="742931" rtl="0">
              <a:spcBef>
                <a:spcPct val="20000"/>
              </a:spcBef>
              <a:buFont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189" eaLnBrk="1" hangingPunct="1" indent="-228594" latinLnBrk="0" marL="1142972" rtl="0">
              <a:spcBef>
                <a:spcPct val="20000"/>
              </a:spcBef>
              <a:buFont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189" eaLnBrk="1" hangingPunct="1" indent="-228594" latinLnBrk="0" marL="1600160" rtl="0">
              <a:spcBef>
                <a:spcPct val="20000"/>
              </a:spcBef>
              <a:buFont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189" eaLnBrk="1" hangingPunct="1" indent="-228594" latinLnBrk="0" marL="2057348" rtl="0">
              <a:spcBef>
                <a:spcPct val="20000"/>
              </a:spcBef>
              <a:buFont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189" eaLnBrk="1" hangingPunct="1" indent="-228594" latinLnBrk="0" marL="2514537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189" eaLnBrk="1" hangingPunct="1" indent="-228594" latinLnBrk="0" marL="2971726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189" eaLnBrk="1" hangingPunct="1" indent="-228594" latinLnBrk="0" marL="3428915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189" eaLnBrk="1" hangingPunct="1" indent="-228594" latinLnBrk="0" marL="3886103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s-ES" dirty="0" lang="es-ES" sz="1600"/>
              <a:t>Aportaciones propias y de socios temporales:</a:t>
            </a:r>
            <a:endParaRPr altLang="es-ES" b="1" dirty="0" lang="es-ES" sz="1600"/>
          </a:p>
          <a:p>
            <a:r>
              <a:rPr altLang="es-ES" dirty="0" lang="es-ES" sz="1600"/>
              <a:t>Aportación del empresario.</a:t>
            </a:r>
          </a:p>
          <a:p>
            <a:r>
              <a:rPr altLang="es-ES" dirty="0" lang="es-ES" sz="1600"/>
              <a:t>Familiares y amigos.</a:t>
            </a:r>
          </a:p>
          <a:p>
            <a:r>
              <a:rPr altLang="es-ES" dirty="0" lang="es-ES" sz="1600"/>
              <a:t>Carlos de capital-riesgo</a:t>
            </a:r>
          </a:p>
          <a:p>
            <a:r>
              <a:rPr altLang="es-ES" dirty="0" i="1" lang="pt-BR" sz="1600"/>
              <a:t>Business </a:t>
            </a:r>
            <a:r>
              <a:rPr altLang="es-ES" dirty="0" err="1" i="1" lang="pt-BR" sz="1600"/>
              <a:t>angels</a:t>
            </a:r>
            <a:r>
              <a:rPr altLang="es-ES" dirty="0" i="1" lang="pt-BR" sz="1600"/>
              <a:t> </a:t>
            </a:r>
            <a:r>
              <a:rPr altLang="es-ES" dirty="0" lang="pt-BR" sz="1600"/>
              <a:t>o inversores particulares</a:t>
            </a:r>
          </a:p>
          <a:p>
            <a:r>
              <a:rPr altLang="es-ES" dirty="0" i="1" lang="es-ES" sz="1600"/>
              <a:t>Crowdfunding</a:t>
            </a:r>
            <a:r>
              <a:rPr altLang="es-ES" dirty="0" lang="es-ES" sz="1600"/>
              <a:t> o </a:t>
            </a:r>
            <a:r>
              <a:rPr altLang="es-ES" dirty="0" err="1" lang="es-ES" sz="1600"/>
              <a:t>micromecenazgo</a:t>
            </a:r>
            <a:r>
              <a:rPr altLang="es-ES" dirty="0" lang="es-ES" sz="1600"/>
              <a:t>.</a:t>
            </a:r>
          </a:p>
          <a:p>
            <a:r>
              <a:rPr altLang="es-ES" dirty="0" lang="es-ES" sz="1600"/>
              <a:t>Intercambio de servicios, </a:t>
            </a:r>
            <a:r>
              <a:rPr altLang="es-ES" dirty="0" err="1" i="1" lang="es-ES" sz="1600"/>
              <a:t>bartering</a:t>
            </a:r>
            <a:r>
              <a:rPr altLang="es-ES" dirty="0" lang="es-ES" sz="1600"/>
              <a:t> o estrategia </a:t>
            </a:r>
            <a:r>
              <a:rPr altLang="es-ES" dirty="0" err="1" i="1" lang="es-ES" sz="1600"/>
              <a:t>win-win</a:t>
            </a:r>
            <a:r>
              <a:rPr altLang="es-ES" dirty="0" lang="es-ES" sz="1600"/>
              <a:t>.</a:t>
            </a:r>
          </a:p>
          <a:p>
            <a:endParaRPr altLang="es-ES" dirty="0" lang="es-ES" sz="1600"/>
          </a:p>
          <a:p>
            <a:pPr indent="0" marL="0">
              <a:buNone/>
            </a:pPr>
            <a:endParaRPr altLang="es-ES" dirty="0" lang="es-ES" sz="160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ADE33B6-70C7-4C83-9A4D-D5CDCE6C5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502" y="1831800"/>
            <a:ext cx="214579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45553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1000126" y="1198645"/>
            <a:ext cx="7103831" cy="677807"/>
          </a:xfrm>
          <a:prstGeom prst="rect">
            <a:avLst/>
          </a:prstGeom>
        </p:spPr>
        <p:txBody>
          <a:bodyPr/>
          <a:lstStyle>
            <a:lvl1pPr algn="l" defTabSz="457189" eaLnBrk="1" hangingPunct="1" indent="-342892" latinLnBrk="0" marL="342892" rtl="0">
              <a:spcBef>
                <a:spcPct val="20000"/>
              </a:spcBef>
              <a:buFont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189" eaLnBrk="1" hangingPunct="1" indent="-285743" latinLnBrk="0" marL="742931" rtl="0">
              <a:spcBef>
                <a:spcPct val="20000"/>
              </a:spcBef>
              <a:buFont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189" eaLnBrk="1" hangingPunct="1" indent="-228594" latinLnBrk="0" marL="1142972" rtl="0">
              <a:spcBef>
                <a:spcPct val="20000"/>
              </a:spcBef>
              <a:buFont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189" eaLnBrk="1" hangingPunct="1" indent="-228594" latinLnBrk="0" marL="1600160" rtl="0">
              <a:spcBef>
                <a:spcPct val="20000"/>
              </a:spcBef>
              <a:buFont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189" eaLnBrk="1" hangingPunct="1" indent="-228594" latinLnBrk="0" marL="2057348" rtl="0">
              <a:spcBef>
                <a:spcPct val="20000"/>
              </a:spcBef>
              <a:buFont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189" eaLnBrk="1" hangingPunct="1" indent="-228594" latinLnBrk="0" marL="2514537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189" eaLnBrk="1" hangingPunct="1" indent="-228594" latinLnBrk="0" marL="2971726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189" eaLnBrk="1" hangingPunct="1" indent="-228594" latinLnBrk="0" marL="3428915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189" eaLnBrk="1" hangingPunct="1" indent="-228594" latinLnBrk="0" marL="3886103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s-ES" b="1" dirty="0" lang="es-ES" sz="1600"/>
              <a:t>Alquiler de bienes y equipos</a:t>
            </a:r>
          </a:p>
          <a:p>
            <a:r>
              <a:rPr altLang="es-ES" dirty="0" lang="es-ES" sz="1600"/>
              <a:t>Renting.</a:t>
            </a:r>
          </a:p>
          <a:p>
            <a:r>
              <a:rPr altLang="es-ES" dirty="0" lang="es-ES" sz="1600"/>
              <a:t>Leasing.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482725" y="451110"/>
            <a:ext cx="4687730" cy="627413"/>
          </a:xfrm>
          <a:prstGeom prst="rect">
            <a:avLst/>
          </a:prstGeom>
        </p:spPr>
        <p:txBody>
          <a:bodyPr/>
          <a:lstStyle>
            <a:lvl1pPr algn="l" defTabSz="457189" eaLnBrk="1" hangingPunct="1" indent="-342892" latinLnBrk="0" marL="342892" rtl="0">
              <a:spcBef>
                <a:spcPct val="20000"/>
              </a:spcBef>
              <a:buFont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189" eaLnBrk="1" hangingPunct="1" indent="-285743" latinLnBrk="0" marL="742931" rtl="0">
              <a:spcBef>
                <a:spcPct val="20000"/>
              </a:spcBef>
              <a:buFont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189" eaLnBrk="1" hangingPunct="1" indent="-228594" latinLnBrk="0" marL="1142972" rtl="0">
              <a:spcBef>
                <a:spcPct val="20000"/>
              </a:spcBef>
              <a:buFont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189" eaLnBrk="1" hangingPunct="1" indent="-228594" latinLnBrk="0" marL="1600160" rtl="0">
              <a:spcBef>
                <a:spcPct val="20000"/>
              </a:spcBef>
              <a:buFont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189" eaLnBrk="1" hangingPunct="1" indent="-228594" latinLnBrk="0" marL="2057348" rtl="0">
              <a:spcBef>
                <a:spcPct val="20000"/>
              </a:spcBef>
              <a:buFont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189" eaLnBrk="1" hangingPunct="1" indent="-228594" latinLnBrk="0" marL="2514537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189" eaLnBrk="1" hangingPunct="1" indent="-228594" latinLnBrk="0" marL="2971726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189" eaLnBrk="1" hangingPunct="1" indent="-228594" latinLnBrk="0" marL="3428915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189" eaLnBrk="1" hangingPunct="1" indent="-228594" latinLnBrk="0" marL="3886103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s-ES" b="1" dirty="0" lang="es-ES"/>
              <a:t>El plan de financiación</a:t>
            </a:r>
            <a:endParaRPr altLang="es-ES" dirty="0" lang="es-ES" sz="220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52C4594-6FD6-4786-96B1-426C2518E81C}"/>
              </a:ext>
            </a:extLst>
          </p:cNvPr>
          <p:cNvSpPr txBox="1">
            <a:spLocks noChangeArrowheads="1"/>
          </p:cNvSpPr>
          <p:nvPr/>
        </p:nvSpPr>
        <p:spPr>
          <a:xfrm>
            <a:off x="1000126" y="2232846"/>
            <a:ext cx="7103831" cy="677807"/>
          </a:xfrm>
          <a:prstGeom prst="rect">
            <a:avLst/>
          </a:prstGeom>
        </p:spPr>
        <p:txBody>
          <a:bodyPr/>
          <a:lstStyle>
            <a:lvl1pPr algn="l" defTabSz="457189" eaLnBrk="1" hangingPunct="1" indent="-342892" latinLnBrk="0" marL="342892" rtl="0">
              <a:spcBef>
                <a:spcPct val="20000"/>
              </a:spcBef>
              <a:buFont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189" eaLnBrk="1" hangingPunct="1" indent="-285743" latinLnBrk="0" marL="742931" rtl="0">
              <a:spcBef>
                <a:spcPct val="20000"/>
              </a:spcBef>
              <a:buFont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189" eaLnBrk="1" hangingPunct="1" indent="-228594" latinLnBrk="0" marL="1142972" rtl="0">
              <a:spcBef>
                <a:spcPct val="20000"/>
              </a:spcBef>
              <a:buFont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189" eaLnBrk="1" hangingPunct="1" indent="-228594" latinLnBrk="0" marL="1600160" rtl="0">
              <a:spcBef>
                <a:spcPct val="20000"/>
              </a:spcBef>
              <a:buFont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189" eaLnBrk="1" hangingPunct="1" indent="-228594" latinLnBrk="0" marL="2057348" rtl="0">
              <a:spcBef>
                <a:spcPct val="20000"/>
              </a:spcBef>
              <a:buFont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189" eaLnBrk="1" hangingPunct="1" indent="-228594" latinLnBrk="0" marL="2514537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189" eaLnBrk="1" hangingPunct="1" indent="-228594" latinLnBrk="0" marL="2971726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189" eaLnBrk="1" hangingPunct="1" indent="-228594" latinLnBrk="0" marL="3428915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189" eaLnBrk="1" hangingPunct="1" indent="-228594" latinLnBrk="0" marL="3886103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s-ES" b="1" dirty="0" lang="es-ES" sz="1600"/>
              <a:t>Préstamos</a:t>
            </a:r>
          </a:p>
          <a:p>
            <a:r>
              <a:rPr altLang="es-ES" dirty="0" lang="es-ES" sz="1600"/>
              <a:t>Préstamos bancarios</a:t>
            </a:r>
          </a:p>
          <a:p>
            <a:r>
              <a:rPr altLang="es-ES" dirty="0" lang="es-ES" sz="1600"/>
              <a:t>Carloses de garantía recíproca</a:t>
            </a:r>
          </a:p>
          <a:p>
            <a:r>
              <a:rPr altLang="es-ES" dirty="0" lang="es-ES" sz="1600"/>
              <a:t>Empréstitos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1EA4D271-44A3-4B0C-933C-996DA825A7AF}"/>
              </a:ext>
            </a:extLst>
          </p:cNvPr>
          <p:cNvSpPr txBox="1">
            <a:spLocks noChangeArrowheads="1"/>
          </p:cNvSpPr>
          <p:nvPr/>
        </p:nvSpPr>
        <p:spPr>
          <a:xfrm>
            <a:off x="1000126" y="3656351"/>
            <a:ext cx="7103831" cy="677807"/>
          </a:xfrm>
          <a:prstGeom prst="rect">
            <a:avLst/>
          </a:prstGeom>
        </p:spPr>
        <p:txBody>
          <a:bodyPr/>
          <a:lstStyle>
            <a:lvl1pPr algn="l" defTabSz="457189" eaLnBrk="1" hangingPunct="1" indent="-342892" latinLnBrk="0" marL="342892" rtl="0">
              <a:spcBef>
                <a:spcPct val="20000"/>
              </a:spcBef>
              <a:buFont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189" eaLnBrk="1" hangingPunct="1" indent="-285743" latinLnBrk="0" marL="742931" rtl="0">
              <a:spcBef>
                <a:spcPct val="20000"/>
              </a:spcBef>
              <a:buFont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189" eaLnBrk="1" hangingPunct="1" indent="-228594" latinLnBrk="0" marL="1142972" rtl="0">
              <a:spcBef>
                <a:spcPct val="20000"/>
              </a:spcBef>
              <a:buFont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189" eaLnBrk="1" hangingPunct="1" indent="-228594" latinLnBrk="0" marL="1600160" rtl="0">
              <a:spcBef>
                <a:spcPct val="20000"/>
              </a:spcBef>
              <a:buFont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189" eaLnBrk="1" hangingPunct="1" indent="-228594" latinLnBrk="0" marL="2057348" rtl="0">
              <a:spcBef>
                <a:spcPct val="20000"/>
              </a:spcBef>
              <a:buFont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189" eaLnBrk="1" hangingPunct="1" indent="-228594" latinLnBrk="0" marL="2514537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189" eaLnBrk="1" hangingPunct="1" indent="-228594" latinLnBrk="0" marL="2971726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189" eaLnBrk="1" hangingPunct="1" indent="-228594" latinLnBrk="0" marL="3428915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189" eaLnBrk="1" hangingPunct="1" indent="-228594" latinLnBrk="0" marL="3886103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s-ES" b="1" dirty="0" lang="es-ES" sz="1600"/>
              <a:t>Ayudas públicas y subvenciones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8FD4ED7-6990-49B4-8C2E-88B9C48C6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218" y="1198644"/>
            <a:ext cx="3094581" cy="317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3801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1000127" y="1198645"/>
            <a:ext cx="4687730" cy="677807"/>
          </a:xfrm>
          <a:prstGeom prst="rect">
            <a:avLst/>
          </a:prstGeom>
        </p:spPr>
        <p:txBody>
          <a:bodyPr/>
          <a:lstStyle>
            <a:lvl1pPr algn="l" defTabSz="457189" eaLnBrk="1" hangingPunct="1" indent="-342892" latinLnBrk="0" marL="342892" rtl="0">
              <a:spcBef>
                <a:spcPct val="20000"/>
              </a:spcBef>
              <a:buFont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189" eaLnBrk="1" hangingPunct="1" indent="-285743" latinLnBrk="0" marL="742931" rtl="0">
              <a:spcBef>
                <a:spcPct val="20000"/>
              </a:spcBef>
              <a:buFont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189" eaLnBrk="1" hangingPunct="1" indent="-228594" latinLnBrk="0" marL="1142972" rtl="0">
              <a:spcBef>
                <a:spcPct val="20000"/>
              </a:spcBef>
              <a:buFont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189" eaLnBrk="1" hangingPunct="1" indent="-228594" latinLnBrk="0" marL="1600160" rtl="0">
              <a:spcBef>
                <a:spcPct val="20000"/>
              </a:spcBef>
              <a:buFont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189" eaLnBrk="1" hangingPunct="1" indent="-228594" latinLnBrk="0" marL="2057348" rtl="0">
              <a:spcBef>
                <a:spcPct val="20000"/>
              </a:spcBef>
              <a:buFont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189" eaLnBrk="1" hangingPunct="1" indent="-228594" latinLnBrk="0" marL="2514537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189" eaLnBrk="1" hangingPunct="1" indent="-228594" latinLnBrk="0" marL="2971726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189" eaLnBrk="1" hangingPunct="1" indent="-228594" latinLnBrk="0" marL="3428915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189" eaLnBrk="1" hangingPunct="1" indent="-228594" latinLnBrk="0" marL="3886103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s-ES" dirty="0" lang="es-ES" sz="1600"/>
              <a:t>La autofinanciación por enriquecimiento: las reservas.</a:t>
            </a:r>
          </a:p>
          <a:p>
            <a:r>
              <a:rPr altLang="es-ES" dirty="0" lang="es-ES" sz="1600"/>
              <a:t>La autofinanciación por mantenimiento: las amortizaciones y las provisiones.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482725" y="451110"/>
            <a:ext cx="4687730" cy="627413"/>
          </a:xfrm>
          <a:prstGeom prst="rect">
            <a:avLst/>
          </a:prstGeom>
        </p:spPr>
        <p:txBody>
          <a:bodyPr/>
          <a:lstStyle>
            <a:lvl1pPr algn="l" defTabSz="457189" eaLnBrk="1" hangingPunct="1" indent="-342892" latinLnBrk="0" marL="342892" rtl="0">
              <a:spcBef>
                <a:spcPct val="20000"/>
              </a:spcBef>
              <a:buFont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189" eaLnBrk="1" hangingPunct="1" indent="-285743" latinLnBrk="0" marL="742931" rtl="0">
              <a:spcBef>
                <a:spcPct val="20000"/>
              </a:spcBef>
              <a:buFont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189" eaLnBrk="1" hangingPunct="1" indent="-228594" latinLnBrk="0" marL="1142972" rtl="0">
              <a:spcBef>
                <a:spcPct val="20000"/>
              </a:spcBef>
              <a:buFont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189" eaLnBrk="1" hangingPunct="1" indent="-228594" latinLnBrk="0" marL="1600160" rtl="0">
              <a:spcBef>
                <a:spcPct val="20000"/>
              </a:spcBef>
              <a:buFont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189" eaLnBrk="1" hangingPunct="1" indent="-228594" latinLnBrk="0" marL="2057348" rtl="0">
              <a:spcBef>
                <a:spcPct val="20000"/>
              </a:spcBef>
              <a:buFont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189" eaLnBrk="1" hangingPunct="1" indent="-228594" latinLnBrk="0" marL="2514537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189" eaLnBrk="1" hangingPunct="1" indent="-228594" latinLnBrk="0" marL="2971726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189" eaLnBrk="1" hangingPunct="1" indent="-228594" latinLnBrk="0" marL="3428915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189" eaLnBrk="1" hangingPunct="1" indent="-228594" latinLnBrk="0" marL="3886103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s-ES" b="1" dirty="0" lang="es-ES"/>
              <a:t>La autofinanciación</a:t>
            </a:r>
            <a:endParaRPr altLang="es-ES" dirty="0" lang="es-ES" sz="22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B501498-2343-4EE3-B4B9-0D5021C32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570" y="1435197"/>
            <a:ext cx="2954630" cy="297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84948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2232382" y="1803445"/>
            <a:ext cx="1491073" cy="4789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/>
          <a:lstStyle>
            <a:lvl1pPr algn="l" defTabSz="457189" eaLnBrk="1" hangingPunct="1" indent="-342892" latinLnBrk="0" marL="342892" rtl="0">
              <a:spcBef>
                <a:spcPct val="20000"/>
              </a:spcBef>
              <a:buFont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189" eaLnBrk="1" hangingPunct="1" indent="-285743" latinLnBrk="0" marL="742931" rtl="0">
              <a:spcBef>
                <a:spcPct val="20000"/>
              </a:spcBef>
              <a:buFont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189" eaLnBrk="1" hangingPunct="1" indent="-228594" latinLnBrk="0" marL="1142972" rtl="0">
              <a:spcBef>
                <a:spcPct val="20000"/>
              </a:spcBef>
              <a:buFont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189" eaLnBrk="1" hangingPunct="1" indent="-228594" latinLnBrk="0" marL="1600160" rtl="0">
              <a:spcBef>
                <a:spcPct val="20000"/>
              </a:spcBef>
              <a:buFont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189" eaLnBrk="1" hangingPunct="1" indent="-228594" latinLnBrk="0" marL="2057348" rtl="0">
              <a:spcBef>
                <a:spcPct val="20000"/>
              </a:spcBef>
              <a:buFont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189" eaLnBrk="1" hangingPunct="1" indent="-228594" latinLnBrk="0" marL="2514537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189" eaLnBrk="1" hangingPunct="1" indent="-228594" latinLnBrk="0" marL="2971726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189" eaLnBrk="1" hangingPunct="1" indent="-228594" latinLnBrk="0" marL="3428915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189" eaLnBrk="1" hangingPunct="1" indent="-228594" latinLnBrk="0" marL="3886103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s-ES" dirty="0" i="1" lang="es-ES" sz="2200"/>
              <a:t>Confirming</a:t>
            </a:r>
          </a:p>
          <a:p>
            <a:endParaRPr altLang="es-ES" dirty="0" lang="es-ES" sz="220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482724" y="451110"/>
            <a:ext cx="6199675" cy="627413"/>
          </a:xfrm>
          <a:prstGeom prst="rect">
            <a:avLst/>
          </a:prstGeom>
        </p:spPr>
        <p:txBody>
          <a:bodyPr/>
          <a:lstStyle>
            <a:lvl1pPr algn="l" defTabSz="457189" eaLnBrk="1" hangingPunct="1" indent="-342892" latinLnBrk="0" marL="342892" rtl="0">
              <a:spcBef>
                <a:spcPct val="20000"/>
              </a:spcBef>
              <a:buFont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189" eaLnBrk="1" hangingPunct="1" indent="-285743" latinLnBrk="0" marL="742931" rtl="0">
              <a:spcBef>
                <a:spcPct val="20000"/>
              </a:spcBef>
              <a:buFont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189" eaLnBrk="1" hangingPunct="1" indent="-228594" latinLnBrk="0" marL="1142972" rtl="0">
              <a:spcBef>
                <a:spcPct val="20000"/>
              </a:spcBef>
              <a:buFont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189" eaLnBrk="1" hangingPunct="1" indent="-228594" latinLnBrk="0" marL="1600160" rtl="0">
              <a:spcBef>
                <a:spcPct val="20000"/>
              </a:spcBef>
              <a:buFont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189" eaLnBrk="1" hangingPunct="1" indent="-228594" latinLnBrk="0" marL="2057348" rtl="0">
              <a:spcBef>
                <a:spcPct val="20000"/>
              </a:spcBef>
              <a:buFont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189" eaLnBrk="1" hangingPunct="1" indent="-228594" latinLnBrk="0" marL="2514537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189" eaLnBrk="1" hangingPunct="1" indent="-228594" latinLnBrk="0" marL="2971726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189" eaLnBrk="1" hangingPunct="1" indent="-228594" latinLnBrk="0" marL="3428915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189" eaLnBrk="1" hangingPunct="1" indent="-228594" latinLnBrk="0" marL="3886103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s-ES" b="1" dirty="0" lang="es-ES"/>
              <a:t>Las fuentes de financiación </a:t>
            </a:r>
            <a:br>
              <a:rPr altLang="es-ES" b="1" dirty="0" lang="es-ES"/>
            </a:br>
            <a:r>
              <a:rPr altLang="es-ES" b="1" dirty="0" lang="es-ES"/>
              <a:t>para el día a día</a:t>
            </a:r>
            <a:endParaRPr altLang="es-ES" dirty="0" lang="es-ES" sz="22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766BA9B-3C15-47BB-9311-0B64AEA86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455" y="1385569"/>
            <a:ext cx="1697090" cy="3289305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58463A19-210F-4CF7-92C9-7A9B4D21A2CF}"/>
              </a:ext>
            </a:extLst>
          </p:cNvPr>
          <p:cNvSpPr txBox="1">
            <a:spLocks noChangeArrowheads="1"/>
          </p:cNvSpPr>
          <p:nvPr/>
        </p:nvSpPr>
        <p:spPr>
          <a:xfrm>
            <a:off x="1163397" y="2519263"/>
            <a:ext cx="2314226" cy="4789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 algn="l" defTabSz="457189" eaLnBrk="1" hangingPunct="1" indent="-342892" latinLnBrk="0" marL="342892" rtl="0">
              <a:spcBef>
                <a:spcPct val="20000"/>
              </a:spcBef>
              <a:buFont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189" eaLnBrk="1" hangingPunct="1" indent="-285743" latinLnBrk="0" marL="742931" rtl="0">
              <a:spcBef>
                <a:spcPct val="20000"/>
              </a:spcBef>
              <a:buFont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189" eaLnBrk="1" hangingPunct="1" indent="-228594" latinLnBrk="0" marL="1142972" rtl="0">
              <a:spcBef>
                <a:spcPct val="20000"/>
              </a:spcBef>
              <a:buFont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189" eaLnBrk="1" hangingPunct="1" indent="-228594" latinLnBrk="0" marL="1600160" rtl="0">
              <a:spcBef>
                <a:spcPct val="20000"/>
              </a:spcBef>
              <a:buFont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189" eaLnBrk="1" hangingPunct="1" indent="-228594" latinLnBrk="0" marL="2057348" rtl="0">
              <a:spcBef>
                <a:spcPct val="20000"/>
              </a:spcBef>
              <a:buFont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189" eaLnBrk="1" hangingPunct="1" indent="-228594" latinLnBrk="0" marL="2514537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189" eaLnBrk="1" hangingPunct="1" indent="-228594" latinLnBrk="0" marL="2971726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189" eaLnBrk="1" hangingPunct="1" indent="-228594" latinLnBrk="0" marL="3428915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189" eaLnBrk="1" hangingPunct="1" indent="-228594" latinLnBrk="0" marL="3886103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s-ES" dirty="0" lang="es-ES" sz="2200"/>
              <a:t>Cuenta de crédito</a:t>
            </a:r>
          </a:p>
          <a:p>
            <a:endParaRPr altLang="es-ES" dirty="0" lang="es-ES" sz="220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2799758-73E2-46F2-B0D5-88F39FEF109C}"/>
              </a:ext>
            </a:extLst>
          </p:cNvPr>
          <p:cNvSpPr txBox="1">
            <a:spLocks noChangeArrowheads="1"/>
          </p:cNvSpPr>
          <p:nvPr/>
        </p:nvSpPr>
        <p:spPr>
          <a:xfrm>
            <a:off x="642237" y="3235083"/>
            <a:ext cx="2708255" cy="478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/>
          <a:lstStyle>
            <a:lvl1pPr algn="l" defTabSz="457189" eaLnBrk="1" hangingPunct="1" indent="-342892" latinLnBrk="0" marL="342892" rtl="0">
              <a:spcBef>
                <a:spcPct val="20000"/>
              </a:spcBef>
              <a:buFont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189" eaLnBrk="1" hangingPunct="1" indent="-285743" latinLnBrk="0" marL="742931" rtl="0">
              <a:spcBef>
                <a:spcPct val="20000"/>
              </a:spcBef>
              <a:buFont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189" eaLnBrk="1" hangingPunct="1" indent="-228594" latinLnBrk="0" marL="1142972" rtl="0">
              <a:spcBef>
                <a:spcPct val="20000"/>
              </a:spcBef>
              <a:buFont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189" eaLnBrk="1" hangingPunct="1" indent="-228594" latinLnBrk="0" marL="1600160" rtl="0">
              <a:spcBef>
                <a:spcPct val="20000"/>
              </a:spcBef>
              <a:buFont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189" eaLnBrk="1" hangingPunct="1" indent="-228594" latinLnBrk="0" marL="2057348" rtl="0">
              <a:spcBef>
                <a:spcPct val="20000"/>
              </a:spcBef>
              <a:buFont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189" eaLnBrk="1" hangingPunct="1" indent="-228594" latinLnBrk="0" marL="2514537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189" eaLnBrk="1" hangingPunct="1" indent="-228594" latinLnBrk="0" marL="2971726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189" eaLnBrk="1" hangingPunct="1" indent="-228594" latinLnBrk="0" marL="3428915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189" eaLnBrk="1" hangingPunct="1" indent="-228594" latinLnBrk="0" marL="3886103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s-ES" dirty="0" lang="es-ES" sz="2200"/>
              <a:t>Descubierto bancario</a:t>
            </a:r>
          </a:p>
          <a:p>
            <a:endParaRPr altLang="es-ES" dirty="0" lang="es-ES" sz="220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3FE2F75-931D-491B-A600-E1CFBFA19067}"/>
              </a:ext>
            </a:extLst>
          </p:cNvPr>
          <p:cNvSpPr txBox="1">
            <a:spLocks noChangeArrowheads="1"/>
          </p:cNvSpPr>
          <p:nvPr/>
        </p:nvSpPr>
        <p:spPr>
          <a:xfrm>
            <a:off x="5564545" y="1797273"/>
            <a:ext cx="2701055" cy="4851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algn="l" defTabSz="457189" eaLnBrk="1" hangingPunct="1" indent="-342892" latinLnBrk="0" marL="342892" rtl="0">
              <a:spcBef>
                <a:spcPct val="20000"/>
              </a:spcBef>
              <a:buFont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189" eaLnBrk="1" hangingPunct="1" indent="-285743" latinLnBrk="0" marL="742931" rtl="0">
              <a:spcBef>
                <a:spcPct val="20000"/>
              </a:spcBef>
              <a:buFont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189" eaLnBrk="1" hangingPunct="1" indent="-228594" latinLnBrk="0" marL="1142972" rtl="0">
              <a:spcBef>
                <a:spcPct val="20000"/>
              </a:spcBef>
              <a:buFont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189" eaLnBrk="1" hangingPunct="1" indent="-228594" latinLnBrk="0" marL="1600160" rtl="0">
              <a:spcBef>
                <a:spcPct val="20000"/>
              </a:spcBef>
              <a:buFont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189" eaLnBrk="1" hangingPunct="1" indent="-228594" latinLnBrk="0" marL="2057348" rtl="0">
              <a:spcBef>
                <a:spcPct val="20000"/>
              </a:spcBef>
              <a:buFont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189" eaLnBrk="1" hangingPunct="1" indent="-228594" latinLnBrk="0" marL="2514537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189" eaLnBrk="1" hangingPunct="1" indent="-228594" latinLnBrk="0" marL="2971726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189" eaLnBrk="1" hangingPunct="1" indent="-228594" latinLnBrk="0" marL="3428915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189" eaLnBrk="1" hangingPunct="1" indent="-228594" latinLnBrk="0" marL="3886103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s-ES" dirty="0" lang="es-ES" sz="2200"/>
              <a:t>Descuento comercial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21B3E3D-950C-4231-8F6D-E383CB74B6E2}"/>
              </a:ext>
            </a:extLst>
          </p:cNvPr>
          <p:cNvSpPr txBox="1">
            <a:spLocks noChangeArrowheads="1"/>
          </p:cNvSpPr>
          <p:nvPr/>
        </p:nvSpPr>
        <p:spPr>
          <a:xfrm>
            <a:off x="2135900" y="3896141"/>
            <a:ext cx="1491073" cy="4789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 algn="l" defTabSz="457189" eaLnBrk="1" hangingPunct="1" indent="-342892" latinLnBrk="0" marL="342892" rtl="0">
              <a:spcBef>
                <a:spcPct val="20000"/>
              </a:spcBef>
              <a:buFont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189" eaLnBrk="1" hangingPunct="1" indent="-285743" latinLnBrk="0" marL="742931" rtl="0">
              <a:spcBef>
                <a:spcPct val="20000"/>
              </a:spcBef>
              <a:buFont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189" eaLnBrk="1" hangingPunct="1" indent="-228594" latinLnBrk="0" marL="1142972" rtl="0">
              <a:spcBef>
                <a:spcPct val="20000"/>
              </a:spcBef>
              <a:buFont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189" eaLnBrk="1" hangingPunct="1" indent="-228594" latinLnBrk="0" marL="1600160" rtl="0">
              <a:spcBef>
                <a:spcPct val="20000"/>
              </a:spcBef>
              <a:buFont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189" eaLnBrk="1" hangingPunct="1" indent="-228594" latinLnBrk="0" marL="2057348" rtl="0">
              <a:spcBef>
                <a:spcPct val="20000"/>
              </a:spcBef>
              <a:buFont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189" eaLnBrk="1" hangingPunct="1" indent="-228594" latinLnBrk="0" marL="2514537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189" eaLnBrk="1" hangingPunct="1" indent="-228594" latinLnBrk="0" marL="2971726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189" eaLnBrk="1" hangingPunct="1" indent="-228594" latinLnBrk="0" marL="3428915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189" eaLnBrk="1" hangingPunct="1" indent="-228594" latinLnBrk="0" marL="3886103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s-ES" dirty="0" err="1" i="1" lang="es-ES" sz="2200"/>
              <a:t>Factoring</a:t>
            </a:r>
            <a:endParaRPr altLang="es-ES" dirty="0" i="1" lang="es-ES" sz="2200"/>
          </a:p>
          <a:p>
            <a:endParaRPr altLang="es-ES" dirty="0" lang="es-ES" sz="220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34F98E4-446B-423D-8556-B131A3B99BBE}"/>
              </a:ext>
            </a:extLst>
          </p:cNvPr>
          <p:cNvSpPr txBox="1">
            <a:spLocks noChangeArrowheads="1"/>
          </p:cNvSpPr>
          <p:nvPr/>
        </p:nvSpPr>
        <p:spPr>
          <a:xfrm>
            <a:off x="5793508" y="2572909"/>
            <a:ext cx="3220510" cy="740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algn="l" defTabSz="457189" eaLnBrk="1" hangingPunct="1" indent="-342892" latinLnBrk="0" marL="342892" rtl="0">
              <a:spcBef>
                <a:spcPct val="20000"/>
              </a:spcBef>
              <a:buFont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189" eaLnBrk="1" hangingPunct="1" indent="-285743" latinLnBrk="0" marL="742931" rtl="0">
              <a:spcBef>
                <a:spcPct val="20000"/>
              </a:spcBef>
              <a:buFont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189" eaLnBrk="1" hangingPunct="1" indent="-228594" latinLnBrk="0" marL="1142972" rtl="0">
              <a:spcBef>
                <a:spcPct val="20000"/>
              </a:spcBef>
              <a:buFont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189" eaLnBrk="1" hangingPunct="1" indent="-228594" latinLnBrk="0" marL="1600160" rtl="0">
              <a:spcBef>
                <a:spcPct val="20000"/>
              </a:spcBef>
              <a:buFont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189" eaLnBrk="1" hangingPunct="1" indent="-228594" latinLnBrk="0" marL="2057348" rtl="0">
              <a:spcBef>
                <a:spcPct val="20000"/>
              </a:spcBef>
              <a:buFont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189" eaLnBrk="1" hangingPunct="1" indent="-228594" latinLnBrk="0" marL="2514537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189" eaLnBrk="1" hangingPunct="1" indent="-228594" latinLnBrk="0" marL="2971726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189" eaLnBrk="1" hangingPunct="1" indent="-228594" latinLnBrk="0" marL="3428915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189" eaLnBrk="1" hangingPunct="1" indent="-228594" latinLnBrk="0" marL="3886103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s-ES" dirty="0" lang="es-ES" sz="2200"/>
              <a:t>Alargar el plazo de pago a los proveedores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6F5E651-0274-448C-A333-66CFE003B387}"/>
              </a:ext>
            </a:extLst>
          </p:cNvPr>
          <p:cNvSpPr txBox="1">
            <a:spLocks noChangeArrowheads="1"/>
          </p:cNvSpPr>
          <p:nvPr/>
        </p:nvSpPr>
        <p:spPr>
          <a:xfrm>
            <a:off x="5517027" y="3604195"/>
            <a:ext cx="2107773" cy="740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/>
          <a:lstStyle>
            <a:lvl1pPr algn="l" defTabSz="457189" eaLnBrk="1" hangingPunct="1" indent="-342892" latinLnBrk="0" marL="342892" rtl="0">
              <a:spcBef>
                <a:spcPct val="20000"/>
              </a:spcBef>
              <a:buFont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189" eaLnBrk="1" hangingPunct="1" indent="-285743" latinLnBrk="0" marL="742931" rtl="0">
              <a:spcBef>
                <a:spcPct val="20000"/>
              </a:spcBef>
              <a:buFont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189" eaLnBrk="1" hangingPunct="1" indent="-228594" latinLnBrk="0" marL="1142972" rtl="0">
              <a:spcBef>
                <a:spcPct val="20000"/>
              </a:spcBef>
              <a:buFont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189" eaLnBrk="1" hangingPunct="1" indent="-228594" latinLnBrk="0" marL="1600160" rtl="0">
              <a:spcBef>
                <a:spcPct val="20000"/>
              </a:spcBef>
              <a:buFont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189" eaLnBrk="1" hangingPunct="1" indent="-228594" latinLnBrk="0" marL="2057348" rtl="0">
              <a:spcBef>
                <a:spcPct val="20000"/>
              </a:spcBef>
              <a:buFont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189" eaLnBrk="1" hangingPunct="1" indent="-228594" latinLnBrk="0" marL="2514537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189" eaLnBrk="1" hangingPunct="1" indent="-228594" latinLnBrk="0" marL="2971726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189" eaLnBrk="1" hangingPunct="1" indent="-228594" latinLnBrk="0" marL="3428915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189" eaLnBrk="1" hangingPunct="1" indent="-228594" latinLnBrk="0" marL="3886103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s-ES" dirty="0" lang="es-ES" sz="2200"/>
              <a:t>Descuentos </a:t>
            </a:r>
            <a:br>
              <a:rPr altLang="es-ES" dirty="0" lang="es-ES" sz="2200"/>
            </a:br>
            <a:r>
              <a:rPr altLang="es-ES" dirty="0" lang="es-ES" sz="2200"/>
              <a:t>por pronto pago</a:t>
            </a:r>
          </a:p>
        </p:txBody>
      </p:sp>
    </p:spTree>
    <p:extLst>
      <p:ext uri="{BB962C8B-B14F-4D97-AF65-F5344CB8AC3E}">
        <p14:creationId xmlns:p14="http://schemas.microsoft.com/office/powerpoint/2010/main" val="8242485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5710</TotalTime>
  <Words>155</Words>
  <Application>Microsoft Office PowerPoint</Application>
  <PresentationFormat>Presentación en pantalla (16:9)</PresentationFormat>
  <Paragraphs>30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micasa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2014-11-24T08:34:51Z</dcterms:created>
  <dc:creator>David perez lopez</dc:creator>
  <cp:lastModifiedBy>ROSA DELIA</cp:lastModifiedBy>
  <dcterms:modified xsi:type="dcterms:W3CDTF">2021-11-22T21:05:25Z</dcterms:modified>
  <cp:revision>136</cp:revision>
  <dc:title>Presentación de PowerPoint</dc:title>
</cp:coreProperties>
</file>