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88825" cy="6858000"/>
  <p:notesSz cx="6858000" cy="9144000"/>
  <p:defaultTextStyle>
    <a:defPPr rtl="0">
      <a:defRPr lang="pt-p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82" autoAdjust="0"/>
  </p:normalViewPr>
  <p:slideViewPr>
    <p:cSldViewPr showGuides="1">
      <p:cViewPr varScale="1">
        <p:scale>
          <a:sx n="115" d="100"/>
          <a:sy n="115" d="100"/>
        </p:scale>
        <p:origin x="378" y="108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054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dirty="0">
              <a:solidFill>
                <a:schemeClr val="tx2"/>
              </a:solidFill>
            </a:endParaRP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81A7BA1-28D8-49A7-9331-B7510D9AA8D2}" type="datetime1">
              <a:rPr lang="pt-PT" smtClean="0">
                <a:solidFill>
                  <a:schemeClr val="tx2"/>
                </a:solidFill>
              </a:rPr>
              <a:t>24/06/2021</a:t>
            </a:fld>
            <a:endParaRPr lang="pt-PT" dirty="0">
              <a:solidFill>
                <a:schemeClr val="tx2"/>
              </a:solidFill>
            </a:endParaRP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dirty="0">
              <a:solidFill>
                <a:schemeClr val="tx2"/>
              </a:solidFill>
            </a:endParaRP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D77566-CD65-4859-9FA1-43956DC85B8C}" type="slidenum">
              <a:rPr lang="pt-PT" smtClean="0">
                <a:solidFill>
                  <a:schemeClr val="tx2"/>
                </a:solidFill>
              </a:rPr>
              <a:t>‹nº›</a:t>
            </a:fld>
            <a:endParaRPr lang="pt-PT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5F87C08F-175F-48F3-B931-0F40CBC5E1B8}" type="datetime1">
              <a:rPr lang="pt-PT" noProof="0" smtClean="0"/>
              <a:t>24/06/2021</a:t>
            </a:fld>
            <a:endParaRPr lang="pt-PT" noProof="0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 dirty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 dirty="0" smtClean="0"/>
              <a:t>Clique para editar os Estilos de texto do modelo global</a:t>
            </a:r>
          </a:p>
          <a:p>
            <a:pPr lvl="1" rtl="0"/>
            <a:r>
              <a:rPr lang="pt-PT" noProof="0" dirty="0" smtClean="0"/>
              <a:t>Segundo nível</a:t>
            </a:r>
          </a:p>
          <a:p>
            <a:pPr lvl="2" rtl="0"/>
            <a:r>
              <a:rPr lang="pt-PT" noProof="0" dirty="0" smtClean="0"/>
              <a:t>Terceiro nível</a:t>
            </a:r>
          </a:p>
          <a:p>
            <a:pPr lvl="3" rtl="0"/>
            <a:r>
              <a:rPr lang="pt-PT" noProof="0" dirty="0" smtClean="0"/>
              <a:t>Quarto nível</a:t>
            </a:r>
          </a:p>
          <a:p>
            <a:pPr lvl="4" rtl="0"/>
            <a:r>
              <a:rPr lang="pt-PT" noProof="0" dirty="0" smtClean="0"/>
              <a:t>Quinto nível</a:t>
            </a:r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 rtl="0"/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rtl="0"/>
            <a:fld id="{B8796F01-7154-41E0-B48B-A6921757531A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pt-PT" smtClean="0"/>
              <a:pPr/>
              <a:t>1</a:t>
            </a:fld>
            <a:endParaRPr lang="pt-PT" dirty="0"/>
          </a:p>
        </p:txBody>
      </p:sp>
      <p:sp>
        <p:nvSpPr>
          <p:cNvPr id="5" name="Marcador de Posição do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07705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pt-PT" smtClean="0"/>
              <a:pPr/>
              <a:t>2</a:t>
            </a:fld>
            <a:endParaRPr lang="pt-PT" dirty="0"/>
          </a:p>
        </p:txBody>
      </p:sp>
      <p:sp>
        <p:nvSpPr>
          <p:cNvPr id="5" name="Marcador de Posição do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84804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8796F01-7154-41E0-B48B-A6921757531A}" type="slidenum">
              <a:rPr lang="pt-PT" smtClean="0"/>
              <a:pPr rtl="0"/>
              <a:t>3</a:t>
            </a:fld>
            <a:endParaRPr lang="pt-PT" dirty="0"/>
          </a:p>
        </p:txBody>
      </p:sp>
      <p:sp>
        <p:nvSpPr>
          <p:cNvPr id="5" name="Marcador de Posição do Cabeçalho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rtl="0"/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89870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/>
          <p:cNvGrpSpPr/>
          <p:nvPr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tângulo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pt-PT" noProof="0" dirty="0"/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0" y="0"/>
              <a:ext cx="4742741" cy="6858000"/>
              <a:chOff x="0" y="0"/>
              <a:chExt cx="4742741" cy="6858000"/>
            </a:xfrm>
          </p:grpSpPr>
          <p:pic>
            <p:nvPicPr>
              <p:cNvPr id="9" name="Imagem 8" descr="Livros empilhado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tângulo 9"/>
              <p:cNvSpPr/>
              <p:nvPr/>
            </p:nvSpPr>
            <p:spPr>
              <a:xfrm>
                <a:off x="4605581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PT" noProof="0" dirty="0"/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 smtClean="0"/>
              <a:t>Clique para editar o estilo do subtítulo do Modelo Global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F6982C-20BF-4322-95AF-BFEC09E8D758}" type="datetime1">
              <a:rPr lang="pt-PT" noProof="0" smtClean="0"/>
              <a:t>24/06/2021</a:t>
            </a:fld>
            <a:endParaRPr lang="pt-PT" noProof="0" dirty="0"/>
          </a:p>
        </p:txBody>
      </p:sp>
      <p:sp>
        <p:nvSpPr>
          <p:cNvPr id="7" name="Marcador de Posição do Rodapé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 smtClean="0"/>
              <a:t>Adicione um rodapé</a:t>
            </a:r>
            <a:endParaRPr lang="pt-PT" noProof="0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322012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PT" noProof="0" dirty="0" smtClean="0"/>
              <a:t>Clique para editar os Estilos de texto do modelo global</a:t>
            </a:r>
          </a:p>
          <a:p>
            <a:pPr lvl="1" rtl="0"/>
            <a:r>
              <a:rPr lang="pt-PT" noProof="0" dirty="0" smtClean="0"/>
              <a:t>Segundo nível</a:t>
            </a:r>
          </a:p>
          <a:p>
            <a:pPr lvl="2" rtl="0"/>
            <a:r>
              <a:rPr lang="pt-PT" noProof="0" dirty="0" smtClean="0"/>
              <a:t>Terceiro nível</a:t>
            </a:r>
          </a:p>
          <a:p>
            <a:pPr lvl="3" rtl="0"/>
            <a:r>
              <a:rPr lang="pt-PT" noProof="0" dirty="0" smtClean="0"/>
              <a:t>Quarto nível</a:t>
            </a:r>
          </a:p>
          <a:p>
            <a:pPr lvl="4" rtl="0"/>
            <a:r>
              <a:rPr lang="pt-PT" noProof="0" dirty="0" smtClean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F6CF89-FC4D-431D-9166-D3E4A097802B}" type="datetime1">
              <a:rPr lang="pt-PT" noProof="0" smtClean="0"/>
              <a:t>24/06/2021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 smtClean="0"/>
              <a:t>Adicione um rodapé</a:t>
            </a:r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81761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 rtlCol="0"/>
          <a:lstStyle/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17309" y="274638"/>
            <a:ext cx="8532178" cy="5897561"/>
          </a:xfrm>
        </p:spPr>
        <p:txBody>
          <a:bodyPr vert="eaVert" rtlCol="0"/>
          <a:lstStyle>
            <a:lvl5pPr>
              <a:defRPr/>
            </a:lvl5pPr>
            <a:lvl6pPr marL="2418976" indent="-285750">
              <a:buFont typeface="Century Gothic" panose="020B0502020202020204" pitchFamily="34" charset="0"/>
              <a:buChar char="–"/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PT" noProof="0" dirty="0" smtClean="0"/>
              <a:t>Clique para editar os Estilos de texto do modelo global</a:t>
            </a:r>
          </a:p>
          <a:p>
            <a:pPr lvl="1" rtl="0"/>
            <a:r>
              <a:rPr lang="pt-PT" noProof="0" dirty="0" smtClean="0"/>
              <a:t>Segundo nível</a:t>
            </a:r>
          </a:p>
          <a:p>
            <a:pPr lvl="2" rtl="0"/>
            <a:r>
              <a:rPr lang="pt-PT" noProof="0" dirty="0" smtClean="0"/>
              <a:t>Terceiro nível</a:t>
            </a:r>
          </a:p>
          <a:p>
            <a:pPr lvl="3" rtl="0"/>
            <a:r>
              <a:rPr lang="pt-PT" noProof="0" dirty="0" smtClean="0"/>
              <a:t>Quarto nível</a:t>
            </a:r>
          </a:p>
          <a:p>
            <a:pPr lvl="4" rtl="0"/>
            <a:r>
              <a:rPr lang="pt-PT" noProof="0" dirty="0" smtClean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0CF2D5-A8F3-4A85-B670-DC202B399E42}" type="datetime1">
              <a:rPr lang="pt-PT" noProof="0" smtClean="0"/>
              <a:t>24/06/2021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 smtClean="0"/>
              <a:t>Adicione um rodapé</a:t>
            </a:r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91C5AD9-787D-40FA-8A4D-16A055B9AF81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72369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pt-PT" noProof="0" smtClean="0"/>
              <a:t>Editar os estilos de texto do Modelo Global</a:t>
            </a:r>
          </a:p>
          <a:p>
            <a:pPr lvl="1" rtl="0"/>
            <a:r>
              <a:rPr lang="pt-PT" noProof="0" smtClean="0"/>
              <a:t>Segundo nível</a:t>
            </a:r>
          </a:p>
          <a:p>
            <a:pPr lvl="2" rtl="0"/>
            <a:r>
              <a:rPr lang="pt-PT" noProof="0" smtClean="0"/>
              <a:t>Terceiro nível</a:t>
            </a:r>
          </a:p>
          <a:p>
            <a:pPr lvl="3" rtl="0"/>
            <a:r>
              <a:rPr lang="pt-PT" noProof="0" smtClean="0"/>
              <a:t>Quarto nível</a:t>
            </a:r>
          </a:p>
          <a:p>
            <a:pPr lvl="4" rtl="0"/>
            <a:r>
              <a:rPr lang="pt-PT" noProof="0" smtClean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46EC4-A62A-46C0-8B42-5A5C1874A080}" type="datetime1">
              <a:rPr lang="pt-PT" noProof="0" smtClean="0"/>
              <a:t>24/06/2021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 smtClean="0"/>
              <a:t>Adicione um rodapé</a:t>
            </a:r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A60BA0E-20D0-4E7C-B286-26C960A6788F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86535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beçalho da Secção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tângulo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pt-PT" noProof="0" dirty="0"/>
            </a:p>
          </p:txBody>
        </p:sp>
        <p:pic>
          <p:nvPicPr>
            <p:cNvPr id="10" name="Imagem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tângulo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PT" b="0" noProof="0" dirty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Imagem 4" descr="Livros empilhado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 rtlCol="0"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8" name="Subtítulo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 smtClean="0"/>
              <a:t>Clique para editar o estilo do subtítulo do Modelo Global</a:t>
            </a:r>
            <a:endParaRPr lang="pt-PT" noProof="0" dirty="0"/>
          </a:p>
        </p:txBody>
      </p:sp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51EE06-764C-48D8-8ACD-09EF02846631}" type="datetime1">
              <a:rPr lang="pt-PT" noProof="0" smtClean="0"/>
              <a:t>24/06/2021</a:t>
            </a:fld>
            <a:endParaRPr lang="pt-PT" noProof="0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 smtClean="0"/>
              <a:t>Adicione um rodapé</a:t>
            </a:r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052582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11730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buFont typeface="Century Gothic" panose="020B0502020202020204" pitchFamily="34" charset="0"/>
              <a:buChar char="–"/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pt-PT" noProof="0" dirty="0" smtClean="0"/>
              <a:t>Clique para editar os Estilos de texto do modelo global</a:t>
            </a:r>
          </a:p>
          <a:p>
            <a:pPr lvl="1" rtl="0"/>
            <a:r>
              <a:rPr lang="pt-PT" noProof="0" dirty="0" smtClean="0"/>
              <a:t>Segundo nível</a:t>
            </a:r>
          </a:p>
          <a:p>
            <a:pPr lvl="2" rtl="0"/>
            <a:r>
              <a:rPr lang="pt-PT" noProof="0" dirty="0" smtClean="0"/>
              <a:t>Terceiro nível</a:t>
            </a:r>
          </a:p>
          <a:p>
            <a:pPr lvl="3" rtl="0"/>
            <a:r>
              <a:rPr lang="pt-PT" noProof="0" dirty="0" smtClean="0"/>
              <a:t>Quarto nível</a:t>
            </a:r>
          </a:p>
          <a:p>
            <a:pPr lvl="4" rtl="0"/>
            <a:r>
              <a:rPr lang="pt-PT" noProof="0" dirty="0" smtClean="0"/>
              <a:t>Quinto nível</a:t>
            </a:r>
          </a:p>
          <a:p>
            <a:pPr lvl="8" rtl="0"/>
            <a:endParaRPr lang="pt-PT" noProof="0" dirty="0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6297559" y="1701800"/>
            <a:ext cx="4977104" cy="4470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pt-PT" noProof="0" dirty="0" smtClean="0"/>
              <a:t>Clique para editar os Estilos de texto do modelo global</a:t>
            </a:r>
          </a:p>
          <a:p>
            <a:pPr lvl="1" rtl="0"/>
            <a:r>
              <a:rPr lang="pt-PT" noProof="0" dirty="0" smtClean="0"/>
              <a:t>Segundo nível</a:t>
            </a:r>
          </a:p>
          <a:p>
            <a:pPr lvl="2" rtl="0"/>
            <a:r>
              <a:rPr lang="pt-PT" noProof="0" dirty="0" smtClean="0"/>
              <a:t>Terceiro nível</a:t>
            </a:r>
          </a:p>
          <a:p>
            <a:pPr lvl="3" rtl="0"/>
            <a:r>
              <a:rPr lang="pt-PT" noProof="0" dirty="0" smtClean="0"/>
              <a:t>Quarto nível</a:t>
            </a:r>
          </a:p>
          <a:p>
            <a:pPr lvl="4" rtl="0"/>
            <a:r>
              <a:rPr lang="pt-PT" noProof="0" dirty="0" smtClean="0"/>
              <a:t>Quinto nível</a:t>
            </a:r>
            <a:endParaRPr lang="pt-PT" noProof="0" dirty="0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0371AF-C6EB-4B0B-BFE3-A0C39EFADC00}" type="datetime1">
              <a:rPr lang="pt-PT" noProof="0" smtClean="0"/>
              <a:t>24/06/2021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 smtClean="0"/>
              <a:t>Adicione um rodapé</a:t>
            </a:r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250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pt-PT" noProof="0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11730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pt-PT" noProof="0" dirty="0" smtClean="0"/>
              <a:t>Clique para editar os Estilos de texto do modelo global</a:t>
            </a:r>
          </a:p>
          <a:p>
            <a:pPr lvl="1" rtl="0"/>
            <a:r>
              <a:rPr lang="pt-PT" noProof="0" dirty="0" smtClean="0"/>
              <a:t>Segundo nível</a:t>
            </a:r>
          </a:p>
          <a:p>
            <a:pPr lvl="2" rtl="0"/>
            <a:r>
              <a:rPr lang="pt-PT" noProof="0" dirty="0" smtClean="0"/>
              <a:t>Terceiro nível</a:t>
            </a:r>
          </a:p>
          <a:p>
            <a:pPr lvl="3" rtl="0"/>
            <a:r>
              <a:rPr lang="pt-PT" noProof="0" dirty="0" smtClean="0"/>
              <a:t>Quarto nível</a:t>
            </a:r>
          </a:p>
          <a:p>
            <a:pPr lvl="4" rtl="0"/>
            <a:r>
              <a:rPr lang="pt-PT" noProof="0" dirty="0" smtClean="0"/>
              <a:t>Quinto nível</a:t>
            </a:r>
            <a:endParaRPr lang="pt-PT" noProof="0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pt-PT" noProof="0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6297559" y="2209800"/>
            <a:ext cx="4977104" cy="3962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297078" indent="-285750">
              <a:buFont typeface="Century Gothic" panose="020B0502020202020204" pitchFamily="34" charset="0"/>
              <a:buChar char="–"/>
              <a:defRPr sz="1800"/>
            </a:lvl6pPr>
            <a:lvl7pPr marL="2568575" indent="-285750">
              <a:defRPr sz="1800"/>
            </a:lvl7pPr>
            <a:lvl8pPr marL="2860675" indent="-285750">
              <a:defRPr sz="1800"/>
            </a:lvl8pPr>
            <a:lvl9pPr marL="3151188" indent="-285750">
              <a:defRPr sz="1800"/>
            </a:lvl9pPr>
          </a:lstStyle>
          <a:p>
            <a:pPr lvl="0" rtl="0"/>
            <a:r>
              <a:rPr lang="pt-PT" noProof="0" dirty="0" smtClean="0"/>
              <a:t>Clique para editar os Estilos de texto do modelo global</a:t>
            </a:r>
          </a:p>
          <a:p>
            <a:pPr lvl="1" rtl="0"/>
            <a:r>
              <a:rPr lang="pt-PT" noProof="0" dirty="0" smtClean="0"/>
              <a:t>Segundo nível</a:t>
            </a:r>
          </a:p>
          <a:p>
            <a:pPr lvl="2" rtl="0"/>
            <a:r>
              <a:rPr lang="pt-PT" noProof="0" dirty="0" smtClean="0"/>
              <a:t>Terceiro nível</a:t>
            </a:r>
          </a:p>
          <a:p>
            <a:pPr lvl="3" rtl="0"/>
            <a:r>
              <a:rPr lang="pt-PT" noProof="0" dirty="0" smtClean="0"/>
              <a:t>Quarto nível</a:t>
            </a:r>
          </a:p>
          <a:p>
            <a:pPr lvl="4" rtl="0"/>
            <a:r>
              <a:rPr lang="pt-PT" noProof="0" dirty="0" smtClean="0"/>
              <a:t>Quinto nível</a:t>
            </a:r>
            <a:endParaRPr lang="pt-PT" noProof="0" dirty="0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B1EB47-E940-46DA-BF9F-F659279802A7}" type="datetime1">
              <a:rPr lang="pt-PT" noProof="0" smtClean="0"/>
              <a:t>24/06/2021</a:t>
            </a:fld>
            <a:endParaRPr lang="pt-PT" noProof="0" dirty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 smtClean="0"/>
              <a:t>Adicione um rodapé</a:t>
            </a:r>
            <a:endParaRPr lang="pt-PT" noProof="0" dirty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9200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A78093-1629-4339-9A77-D267B8FC4590}" type="datetime1">
              <a:rPr lang="pt-PT" noProof="0" smtClean="0"/>
              <a:t>24/06/2021</a:t>
            </a:fld>
            <a:endParaRPr lang="pt-PT" noProof="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 smtClean="0"/>
              <a:t>Adicione um rodapé</a:t>
            </a:r>
            <a:endParaRPr lang="pt-PT" noProof="0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30484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C57480-1DB2-4AD9-B3C9-A325BCFC7057}" type="datetime1">
              <a:rPr lang="pt-PT" noProof="0" smtClean="0"/>
              <a:t>24/06/2021</a:t>
            </a:fld>
            <a:endParaRPr lang="pt-PT" noProof="0" dirty="0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 smtClean="0"/>
              <a:t>Adicione um rodapé</a:t>
            </a:r>
            <a:endParaRPr lang="pt-PT" noProof="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B37DED6-D4C7-42EE-AB49-D2E39E64FDE4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1950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469236" y="482600"/>
            <a:ext cx="6805427" cy="5892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418976" indent="-285750">
              <a:buFont typeface="Century Gothic" panose="020B0502020202020204" pitchFamily="34" charset="0"/>
              <a:buChar char="–"/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PT" noProof="0" dirty="0" smtClean="0"/>
              <a:t>Clique para editar os Estilos de texto do modelo global</a:t>
            </a:r>
          </a:p>
          <a:p>
            <a:pPr lvl="1" rtl="0"/>
            <a:r>
              <a:rPr lang="pt-PT" noProof="0" dirty="0" smtClean="0"/>
              <a:t>Segundo nível</a:t>
            </a:r>
          </a:p>
          <a:p>
            <a:pPr lvl="2" rtl="0"/>
            <a:r>
              <a:rPr lang="pt-PT" noProof="0" dirty="0" smtClean="0"/>
              <a:t>Terceiro nível</a:t>
            </a:r>
          </a:p>
          <a:p>
            <a:pPr lvl="3" rtl="0"/>
            <a:r>
              <a:rPr lang="pt-PT" noProof="0" dirty="0" smtClean="0"/>
              <a:t>Quarto nível</a:t>
            </a:r>
          </a:p>
          <a:p>
            <a:pPr lvl="4" rtl="0"/>
            <a:r>
              <a:rPr lang="pt-PT" noProof="0" dirty="0" smtClean="0"/>
              <a:t>Quinto nível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pt-PT" noProof="0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8301CE-BACC-48C3-B795-D2E8C692CEE4}" type="datetime1">
              <a:rPr lang="pt-PT" noProof="0" smtClean="0"/>
              <a:t>24/06/2021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 smtClean="0"/>
              <a:t>Adicione um rodapé</a:t>
            </a:r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78911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PT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rtlCol="0"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pPr rtl="0"/>
            <a:r>
              <a:rPr lang="pt-PT" noProof="0" smtClean="0"/>
              <a:t>Clique para editar o estilo</a:t>
            </a:r>
            <a:endParaRPr lang="pt-PT" noProof="0" dirty="0"/>
          </a:p>
        </p:txBody>
      </p:sp>
      <p:sp>
        <p:nvSpPr>
          <p:cNvPr id="3" name="Marcador de Posição da Imagem 2" descr="Um marcador de posição vazio para adicionar uma imagem. Clique no marcador de posição e selecione a imagem que pretende adicionar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pt-PT" noProof="0" smtClean="0"/>
              <a:t>Clique no ícone para adicionar uma imagem</a:t>
            </a:r>
            <a:endParaRPr lang="pt-PT" noProof="0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pt-PT" noProof="0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D252A7-DAFA-4E41-8C3B-1FC8700C88D1}" type="datetime1">
              <a:rPr lang="pt-PT" noProof="0" smtClean="0"/>
              <a:t>24/06/2021</a:t>
            </a:fld>
            <a:endParaRPr lang="pt-PT" noProof="0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PT" noProof="0" dirty="0" smtClean="0"/>
              <a:t>Adicione um rodapé</a:t>
            </a:r>
            <a:endParaRPr lang="pt-PT" noProof="0" dirty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DFBB78A-01B4-41F2-96B0-677A4A282832}" type="slidenum">
              <a:rPr lang="pt-PT" noProof="0" smtClean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21372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tângulo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pt-PT" noProof="0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 rtl="0"/>
              <a:endParaRPr lang="pt-PT" noProof="0" dirty="0"/>
            </a:p>
          </p:txBody>
        </p:sp>
      </p:grp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PT" noProof="0" dirty="0" smtClean="0"/>
              <a:t>Clique para editar o estilo do título do Modelo Global</a:t>
            </a:r>
            <a:endParaRPr lang="pt-PT" noProof="0" dirty="0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PT" noProof="0" dirty="0" smtClean="0"/>
              <a:t>Clique para editar os Estilos de texto do modelo global</a:t>
            </a:r>
          </a:p>
          <a:p>
            <a:pPr lvl="1" rtl="0"/>
            <a:r>
              <a:rPr lang="pt-PT" noProof="0" dirty="0" smtClean="0"/>
              <a:t>Segundo nível</a:t>
            </a:r>
          </a:p>
          <a:p>
            <a:pPr lvl="2" rtl="0"/>
            <a:r>
              <a:rPr lang="pt-PT" noProof="0" dirty="0" smtClean="0"/>
              <a:t>Terceiro nível</a:t>
            </a:r>
          </a:p>
          <a:p>
            <a:pPr lvl="3" rtl="0"/>
            <a:r>
              <a:rPr lang="pt-PT" noProof="0" dirty="0" smtClean="0"/>
              <a:t>Quarto nível</a:t>
            </a:r>
          </a:p>
          <a:p>
            <a:pPr lvl="4" rtl="0"/>
            <a:r>
              <a:rPr lang="pt-PT" noProof="0" dirty="0" smtClean="0"/>
              <a:t>Quinto nível</a:t>
            </a:r>
            <a:endParaRPr lang="pt-PT" noProof="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69ED19E1-3004-47B5-8245-6E93FF9F0794}" type="datetime1">
              <a:rPr lang="pt-PT" noProof="0" smtClean="0"/>
              <a:t>24/06/2021</a:t>
            </a:fld>
            <a:endParaRPr lang="pt-PT" noProof="0" dirty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PT" noProof="0" dirty="0" smtClean="0"/>
              <a:t>Adicione um rodapé</a:t>
            </a:r>
            <a:endParaRPr lang="pt-PT" noProof="0" dirty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rtl="0"/>
            <a:fld id="{EB37DED6-D4C7-42EE-AB49-D2E39E64FDE4}" type="slidenum">
              <a:rPr lang="pt-PT" noProof="0" smtClean="0"/>
              <a:pPr rtl="0"/>
              <a:t>‹nº›</a:t>
            </a:fld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060187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33226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4562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72267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759862" indent="-28575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H-Brains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PT" i="1" dirty="0" smtClean="0"/>
              <a:t>David Silva</a:t>
            </a:r>
          </a:p>
          <a:p>
            <a:pPr rtl="0"/>
            <a:r>
              <a:rPr lang="pt-PT" i="1" dirty="0" smtClean="0"/>
              <a:t>TGPSI19-II</a:t>
            </a:r>
          </a:p>
          <a:p>
            <a:pPr rtl="0"/>
            <a:r>
              <a:rPr lang="pt-PT" i="1" dirty="0" smtClean="0"/>
              <a:t>2219094</a:t>
            </a:r>
            <a:endParaRPr lang="pt-PT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100" y="270910"/>
            <a:ext cx="750820" cy="75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b="1" i="1" dirty="0" smtClean="0"/>
              <a:t>Objetivo do Programa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PT" dirty="0" smtClean="0"/>
              <a:t>O objetivo do Programa é promover jovens com mais necessidades financeiras a puderem estudar, mas quem necessitar de ajuda nas matérias escolares sempre poderá ter ajuda també</a:t>
            </a:r>
            <a:r>
              <a:rPr lang="pt-PT" dirty="0" smtClean="0"/>
              <a:t>m</a:t>
            </a:r>
            <a:endParaRPr lang="pt-PT" dirty="0"/>
          </a:p>
          <a:p>
            <a:pPr marL="426645" lvl="1" indent="0" rtl="0">
              <a:buNone/>
            </a:pPr>
            <a:r>
              <a:rPr lang="pt-PT" dirty="0" smtClean="0"/>
              <a:t>Cumpre com dois ODS:</a:t>
            </a:r>
          </a:p>
          <a:p>
            <a:pPr lvl="1" rtl="0"/>
            <a:r>
              <a:rPr lang="pt-PT" dirty="0" smtClean="0"/>
              <a:t>Educação de Qualidade</a:t>
            </a:r>
            <a:endParaRPr lang="pt-PT" dirty="0" smtClean="0"/>
          </a:p>
          <a:p>
            <a:pPr lvl="1" rtl="0"/>
            <a:r>
              <a:rPr lang="pt-PT" dirty="0" smtClean="0"/>
              <a:t>Reduzir as Desigualdades </a:t>
            </a:r>
          </a:p>
          <a:p>
            <a:pPr marL="426645" lvl="1" indent="0" rtl="0">
              <a:buNone/>
            </a:pPr>
            <a:r>
              <a:rPr lang="pt-PT" dirty="0" smtClean="0"/>
              <a:t>Isto promove também que todas as pessoas possam aprender independentemente das dificuldade que tenha, os explicadores são alunos universitários e professores aposentados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26" y="332656"/>
            <a:ext cx="749873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21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PT" b="1" i="1" dirty="0" smtClean="0"/>
              <a:t>Funções do Programa</a:t>
            </a:r>
            <a:endParaRPr lang="pt-PT" b="1" i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17309" y="1473200"/>
            <a:ext cx="7857423" cy="4908128"/>
          </a:xfrm>
        </p:spPr>
        <p:txBody>
          <a:bodyPr rtlCol="0">
            <a:normAutofit/>
          </a:bodyPr>
          <a:lstStyle/>
          <a:p>
            <a:pPr rtl="0"/>
            <a:r>
              <a:rPr lang="pt-PT" sz="1600" dirty="0" smtClean="0"/>
              <a:t>O programa no geral tem várias funcionalidades disponíveis</a:t>
            </a:r>
            <a:r>
              <a:rPr lang="pt-PT" sz="1600" dirty="0" smtClean="0"/>
              <a:t>:</a:t>
            </a:r>
          </a:p>
          <a:p>
            <a:pPr marL="514350" indent="-514350" rtl="0">
              <a:buFont typeface="+mj-lt"/>
              <a:buAutoNum type="romanUcPeriod"/>
            </a:pPr>
            <a:r>
              <a:rPr lang="pt-PT" sz="1600" dirty="0" smtClean="0"/>
              <a:t>Onde se vê os alunos com as matérias com mais dificuldades e correspondentes explicadores</a:t>
            </a:r>
          </a:p>
          <a:p>
            <a:pPr marL="514350" indent="-514350" rtl="0">
              <a:buFont typeface="+mj-lt"/>
              <a:buAutoNum type="romanUcPeriod"/>
            </a:pPr>
            <a:r>
              <a:rPr lang="pt-PT" sz="1600" dirty="0" smtClean="0"/>
              <a:t>Onde se vê as várias contas ou informações disponíveis sobre os vários alunos inscritos</a:t>
            </a:r>
          </a:p>
          <a:p>
            <a:pPr marL="514350" indent="-514350">
              <a:buFont typeface="+mj-lt"/>
              <a:buAutoNum type="romanUcPeriod"/>
            </a:pPr>
            <a:r>
              <a:rPr lang="pt-PT" sz="1600" dirty="0"/>
              <a:t>Onde se vê as várias contas ou informações disponíveis sobre os vários </a:t>
            </a:r>
            <a:r>
              <a:rPr lang="pt-PT" sz="1600" dirty="0" smtClean="0"/>
              <a:t>explicadores</a:t>
            </a:r>
            <a:endParaRPr lang="pt-PT" sz="1600" dirty="0"/>
          </a:p>
          <a:p>
            <a:pPr marL="514350" indent="-514350" rtl="0">
              <a:buFont typeface="+mj-lt"/>
              <a:buAutoNum type="romanUcPeriod"/>
            </a:pPr>
            <a:r>
              <a:rPr lang="pt-PT" sz="1600" dirty="0" smtClean="0"/>
              <a:t>Onde se vê as várias matérias em que se pode visualizar se tem alguma tarefa para realizar</a:t>
            </a:r>
          </a:p>
          <a:p>
            <a:pPr marL="514350" indent="-514350" rtl="0">
              <a:buFont typeface="+mj-lt"/>
              <a:buAutoNum type="romanUcPeriod"/>
            </a:pPr>
            <a:r>
              <a:rPr lang="pt-PT" sz="1600" dirty="0" smtClean="0"/>
              <a:t>Dentro dessas tabelas existem outras onde se clicar para visualizar irá aparecer a tarefa para realizar em casa ou depois da explicação</a:t>
            </a:r>
          </a:p>
          <a:p>
            <a:pPr marL="514350" indent="-514350" rtl="0">
              <a:buFont typeface="+mj-lt"/>
              <a:buAutoNum type="romanUcPeriod"/>
            </a:pPr>
            <a:r>
              <a:rPr lang="pt-PT" sz="1600" dirty="0" smtClean="0"/>
              <a:t>Também têm um calendário para consultar e marcar as explicações</a:t>
            </a:r>
          </a:p>
          <a:p>
            <a:pPr marL="514350" indent="-514350" rtl="0">
              <a:buFont typeface="+mj-lt"/>
              <a:buAutoNum type="romanUcPeriod"/>
            </a:pPr>
            <a:endParaRPr lang="pt-PT" sz="1600" dirty="0" smtClean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26" y="332656"/>
            <a:ext cx="749873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4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Tabelas apresentadas no Programa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Marcador de Posição de Conteúdo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17309" y="2120900"/>
            <a:ext cx="4176464" cy="2952329"/>
          </a:xfrm>
          <a:prstGeom prst="rect">
            <a:avLst/>
          </a:prstGeom>
        </p:spPr>
      </p:pic>
      <p:sp>
        <p:nvSpPr>
          <p:cNvPr id="7" name="Marcador de Posição do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Marcador de Posição de Conteúdo 9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99910" y="2120899"/>
            <a:ext cx="4176464" cy="2952329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7267422" y="5229200"/>
            <a:ext cx="36089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informações disponíveis sobre os vários </a:t>
            </a:r>
            <a:r>
              <a:rPr lang="pt-PT" sz="1050" dirty="0" smtClean="0"/>
              <a:t>alunos</a:t>
            </a:r>
            <a:endParaRPr lang="pt-PT" sz="1050" dirty="0"/>
          </a:p>
        </p:txBody>
      </p:sp>
      <p:sp>
        <p:nvSpPr>
          <p:cNvPr id="12" name="Retângulo 11"/>
          <p:cNvSpPr/>
          <p:nvPr/>
        </p:nvSpPr>
        <p:spPr>
          <a:xfrm>
            <a:off x="1009297" y="5229200"/>
            <a:ext cx="439248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50" dirty="0"/>
              <a:t>matérias com mais dificuldades e correspondentes explicadores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726" y="332656"/>
            <a:ext cx="749873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Tabelas apresentadas no Programa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IV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9" y="2120898"/>
            <a:ext cx="4176464" cy="2952330"/>
          </a:xfrm>
          <a:prstGeom prst="rect">
            <a:avLst/>
          </a:prstGeom>
        </p:spPr>
      </p:pic>
      <p:pic>
        <p:nvPicPr>
          <p:cNvPr id="12" name="Marcador de Posição de Conteúdo 11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99910" y="2120898"/>
            <a:ext cx="4176464" cy="295233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405341" y="5229200"/>
            <a:ext cx="36089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informações disponíveis sobre os vários explicadores</a:t>
            </a:r>
            <a:endParaRPr lang="pt-PT" sz="105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454452" y="5229200"/>
            <a:ext cx="49433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matérias em que se pode visualizar se tem alguma tarefa para realizar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726" y="332656"/>
            <a:ext cx="749873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12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Tabelas apresentadas no Programa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PT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</a:t>
            </a:r>
            <a:endParaRPr lang="pt-PT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09" y="2119227"/>
            <a:ext cx="4176464" cy="295233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474" y="2119227"/>
            <a:ext cx="4183273" cy="295233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6958508" y="5229200"/>
            <a:ext cx="3600400" cy="596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pt-PT" sz="1050" dirty="0"/>
              <a:t>calendário para consultar e marcar as explicações</a:t>
            </a:r>
          </a:p>
          <a:p>
            <a:pPr>
              <a:lnSpc>
                <a:spcPct val="95000"/>
              </a:lnSpc>
            </a:pPr>
            <a:endParaRPr lang="pt-PT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1405340" y="5229200"/>
            <a:ext cx="375296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50" dirty="0"/>
              <a:t>tarefa para realizar em casa ou depois da explicação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726" y="381951"/>
            <a:ext cx="749873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4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presentação da sessão aberta da tur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976418_TF03460507" id="{C3326DA2-7964-469E-AC06-D4879B45E34D}" vid="{DD78C193-8575-4400-A731-33C8EE2ECE6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sessão aberta da turma</Template>
  <TotalTime>66</TotalTime>
  <Words>240</Words>
  <Application>Microsoft Office PowerPoint</Application>
  <PresentationFormat>Personalizados</PresentationFormat>
  <Paragraphs>36</Paragraphs>
  <Slides>6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Apresentação da sessão aberta da turma</vt:lpstr>
      <vt:lpstr>H-Brains</vt:lpstr>
      <vt:lpstr>Objetivo do Programa</vt:lpstr>
      <vt:lpstr>Funções do Programa</vt:lpstr>
      <vt:lpstr>Tabelas apresentadas no Programa</vt:lpstr>
      <vt:lpstr>Tabelas apresentadas no Programa</vt:lpstr>
      <vt:lpstr>Tabelas apresentadas no Programa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H-Brains</dc:title>
  <dc:creator>, David Alexandre Monteiro Silva</dc:creator>
  <cp:lastModifiedBy>, David Alexandre Monteiro Silva</cp:lastModifiedBy>
  <cp:revision>11</cp:revision>
  <dcterms:created xsi:type="dcterms:W3CDTF">2021-06-24T07:42:55Z</dcterms:created>
  <dcterms:modified xsi:type="dcterms:W3CDTF">2021-06-24T08:49:54Z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74062800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