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CD16-8EEE-402A-B772-A0BBC34E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FFD2-8030-4FF9-B850-EFFBC8F15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A262-CD7E-4297-AA84-62C7A2D0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E02F-3F65-4D30-B807-77C61A5E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C454-A6DC-450E-9F5D-F4352E63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1F8C-8093-4969-8C50-371369F1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5D67-133F-4F9A-9A58-CCE716135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C2DD-5B8D-48EE-980E-1B2C6630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9A40-D4BD-4D98-8ECF-FC2B91E1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DE5B-63D4-4335-B4D8-5F2BEAD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E6562-44F2-4B75-A967-DE42C5481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D7AF8-F097-4F2D-B3E6-C2C36295D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6377-D648-4F34-81DB-A33B94D0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4191-8B84-4D53-83C7-65F612C9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0994-88C6-4061-958D-D861D34D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4FE0-D6C4-49E6-A12B-4EAA0F5F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4422-2E06-4BA2-BA84-77458C2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6144-B63F-4D6C-9E22-37FB89DE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FFFB-7CEA-4122-8B87-19F983EA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2535-EE98-4AF8-9BBF-D80B83A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4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1984-3A9F-4A02-B4C3-66353177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4C76-ECF2-48BF-94BB-DAB98EBD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728B-1B0C-41DD-93E8-D805D7DF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F60E-D356-4FA0-AD1B-147D8905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CE0-F877-4FD9-A25B-BB028215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B188-9055-497B-A290-73B86FF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EAB4-F94B-4AA3-8AAC-78F335365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CDEC7-A6AC-4ED5-A8AF-DC627CABD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EDBF4-F464-4F64-998E-EBF44CF7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DC06-4882-40CA-B7EB-588C7F8D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E062A-2F88-4907-9A9D-A57B4092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0A17-72BB-4103-BEB5-1DD09247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5804-62DB-4A80-BB4D-6C2DD500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591FF-58C4-4367-825A-528C6EB8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1411B-B43F-4261-B757-41E2C9010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FCD3B-76D4-4357-8C00-E709A7E30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45FF8-8C31-493B-B026-7648F43E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C1AE4-ECF3-4459-B62C-06AD254E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11CA-613A-426C-8E6E-5058FB1A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6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C83B-E0AC-4E50-92CF-0E4FEFFA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F3745-A564-4289-82DA-B1C19270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A9434-3719-4F6A-B0A7-E916805D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6D3DE-93BB-497D-B4C1-553E1923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04F03-A66D-45BE-9852-166908A1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126DC-19B9-4BBD-93E0-332109CF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D4D90-3363-43FC-A6B2-C6436ED8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3849-5230-413D-B7DD-804C32B0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034A-A999-4B5F-AB96-D9D3FC95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436B8-88AB-4C99-BCAD-5FF00135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B060-528F-41B3-A730-6BD938F4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BE0B8-A4B8-4C97-8A49-21A15812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9EB06-077B-4F24-94FB-4FC040FF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0369-5DD4-4088-8A9C-7CC2F8D5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9AE21-9EFE-4051-A01F-BA2BE5518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A3E00-BB33-4A3F-9876-98F2D80E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60EB-0C90-41AA-AF28-D4305AAB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0E3A-73E2-4FA5-B4C1-2F144923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F0602-382B-49F9-9718-CBDD0F7B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723F0-33F9-4B9B-892D-10308FD0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D376-9271-45C1-8046-9EF52D77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3437-8CBF-4919-93CB-B67E0D873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170-DDE9-4961-B2AA-ACC8350597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67E1-5ABA-44CC-B84C-81AF743E4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4ECD-FB1D-4DA5-8935-8DFFC094F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6F5E-2DCD-4FA3-93E7-8E50C7B7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96B0-0664-463C-9CC3-FFD1F4C00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for cell biology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E71E9-099B-4FE3-8371-620D90B2E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weeks 7-8</a:t>
            </a:r>
          </a:p>
        </p:txBody>
      </p:sp>
    </p:spTree>
    <p:extLst>
      <p:ext uri="{BB962C8B-B14F-4D97-AF65-F5344CB8AC3E}">
        <p14:creationId xmlns:p14="http://schemas.microsoft.com/office/powerpoint/2010/main" val="27103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261D-963E-4E99-9900-96F11E51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changes since project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6C74-E801-47D3-884C-5B0690FA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working with biological data 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r>
              <a:rPr lang="en-US" dirty="0"/>
              <a:t> Fixed discriminator not updating bug</a:t>
            </a:r>
          </a:p>
          <a:p>
            <a:r>
              <a:rPr lang="en-US" dirty="0"/>
              <a:t>Train gen to </a:t>
            </a:r>
            <a:r>
              <a:rPr lang="en-US" dirty="0" err="1"/>
              <a:t>discrim</a:t>
            </a:r>
            <a:r>
              <a:rPr lang="en-US" dirty="0"/>
              <a:t> epochs = n:1</a:t>
            </a:r>
          </a:p>
          <a:p>
            <a:r>
              <a:rPr lang="en-US" dirty="0"/>
              <a:t>Additive noise in </a:t>
            </a:r>
            <a:r>
              <a:rPr lang="en-US" dirty="0" err="1"/>
              <a:t>discrim</a:t>
            </a:r>
            <a:r>
              <a:rPr lang="en-US" dirty="0"/>
              <a:t> </a:t>
            </a:r>
          </a:p>
          <a:p>
            <a:r>
              <a:rPr lang="en-US" dirty="0"/>
              <a:t>Label flipping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90A2-CACB-4F6D-A1F9-5E2CE4FE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label flipping</a:t>
            </a:r>
          </a:p>
        </p:txBody>
      </p:sp>
      <p:pic>
        <p:nvPicPr>
          <p:cNvPr id="5" name="Content Placeholder 4" descr="A picture containing building, stone, brick&#10;&#10;Description automatically generated">
            <a:extLst>
              <a:ext uri="{FF2B5EF4-FFF2-40B4-BE49-F238E27FC236}">
                <a16:creationId xmlns:a16="http://schemas.microsoft.com/office/drawing/2014/main" id="{B5023CC0-15BF-4CA2-91A7-A55900C1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58" y="1825624"/>
            <a:ext cx="5801784" cy="4351338"/>
          </a:xfrm>
        </p:spPr>
      </p:pic>
      <p:pic>
        <p:nvPicPr>
          <p:cNvPr id="7" name="Picture 6" descr="A picture containing brick, stone&#10;&#10;Description automatically generated">
            <a:extLst>
              <a:ext uri="{FF2B5EF4-FFF2-40B4-BE49-F238E27FC236}">
                <a16:creationId xmlns:a16="http://schemas.microsoft.com/office/drawing/2014/main" id="{53A9B455-CEAB-4CF7-8F1F-5B442A0AD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64" y="1825624"/>
            <a:ext cx="5852172" cy="4389129"/>
          </a:xfrm>
          <a:prstGeom prst="rect">
            <a:avLst/>
          </a:prstGeom>
        </p:spPr>
      </p:pic>
      <p:pic>
        <p:nvPicPr>
          <p:cNvPr id="9" name="Picture 8" descr="A close up of a person&#10;&#10;Description automatically generated">
            <a:extLst>
              <a:ext uri="{FF2B5EF4-FFF2-40B4-BE49-F238E27FC236}">
                <a16:creationId xmlns:a16="http://schemas.microsoft.com/office/drawing/2014/main" id="{C5C6FC7F-5B74-4C33-86E7-5FBC9CB80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126"/>
            <a:ext cx="3734124" cy="3734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D39EBC-7683-442D-B48D-E4AC0AB1D72C}"/>
              </a:ext>
            </a:extLst>
          </p:cNvPr>
          <p:cNvSpPr txBox="1"/>
          <p:nvPr/>
        </p:nvSpPr>
        <p:spPr>
          <a:xfrm>
            <a:off x="1219200" y="6228730"/>
            <a:ext cx="1035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                                                        10 epochs                                                                       400 epochs</a:t>
            </a:r>
          </a:p>
        </p:txBody>
      </p:sp>
    </p:spTree>
    <p:extLst>
      <p:ext uri="{BB962C8B-B14F-4D97-AF65-F5344CB8AC3E}">
        <p14:creationId xmlns:p14="http://schemas.microsoft.com/office/powerpoint/2010/main" val="15534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honeycomb&#10;&#10;Description automatically generated">
            <a:extLst>
              <a:ext uri="{FF2B5EF4-FFF2-40B4-BE49-F238E27FC236}">
                <a16:creationId xmlns:a16="http://schemas.microsoft.com/office/drawing/2014/main" id="{BA9B055F-A97E-4641-866E-8E535D929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52" y="2103744"/>
            <a:ext cx="5852172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8A2601-3B91-4688-B061-10B2BDB5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label 20% change label flipping</a:t>
            </a:r>
          </a:p>
        </p:txBody>
      </p:sp>
      <p:pic>
        <p:nvPicPr>
          <p:cNvPr id="6" name="Picture 5" descr="A picture containing rug&#10;&#10;Description automatically generated">
            <a:extLst>
              <a:ext uri="{FF2B5EF4-FFF2-40B4-BE49-F238E27FC236}">
                <a16:creationId xmlns:a16="http://schemas.microsoft.com/office/drawing/2014/main" id="{C5C8E4BD-EABA-4430-83C8-8B6A02C96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09" y="2103744"/>
            <a:ext cx="5852172" cy="4389129"/>
          </a:xfrm>
          <a:prstGeom prst="rect">
            <a:avLst/>
          </a:prstGeom>
        </p:spPr>
      </p:pic>
      <p:pic>
        <p:nvPicPr>
          <p:cNvPr id="4" name="Content Placeholder 3" descr="A close up of a person&#10;&#10;Description automatically generated">
            <a:extLst>
              <a:ext uri="{FF2B5EF4-FFF2-40B4-BE49-F238E27FC236}">
                <a16:creationId xmlns:a16="http://schemas.microsoft.com/office/drawing/2014/main" id="{95914FDD-F98B-4AEB-B701-D54261BCD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" y="2338914"/>
            <a:ext cx="3734124" cy="3734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5C5F8-E065-4648-8BF1-9E2E9847012A}"/>
              </a:ext>
            </a:extLst>
          </p:cNvPr>
          <p:cNvSpPr txBox="1"/>
          <p:nvPr/>
        </p:nvSpPr>
        <p:spPr>
          <a:xfrm>
            <a:off x="1609725" y="6308207"/>
            <a:ext cx="1035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                                                        10 epochs                                                                       400 epochs</a:t>
            </a:r>
          </a:p>
        </p:txBody>
      </p:sp>
    </p:spTree>
    <p:extLst>
      <p:ext uri="{BB962C8B-B14F-4D97-AF65-F5344CB8AC3E}">
        <p14:creationId xmlns:p14="http://schemas.microsoft.com/office/powerpoint/2010/main" val="339846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Deep learning for cell biology</vt:lpstr>
      <vt:lpstr>Main changes since project presentation</vt:lpstr>
      <vt:lpstr>Without label flipping</vt:lpstr>
      <vt:lpstr>With label 20% change label flipping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cell biology</dc:title>
  <dc:creator>David Almasan</dc:creator>
  <cp:lastModifiedBy>David Almasan</cp:lastModifiedBy>
  <cp:revision>2</cp:revision>
  <dcterms:created xsi:type="dcterms:W3CDTF">2019-12-02T15:37:31Z</dcterms:created>
  <dcterms:modified xsi:type="dcterms:W3CDTF">2019-12-02T15:53:03Z</dcterms:modified>
</cp:coreProperties>
</file>