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F927-6F07-A247-88E3-41957E042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面向</a:t>
            </a:r>
            <a:r>
              <a:rPr lang="en-US" dirty="0"/>
              <a:t>FRP</a:t>
            </a:r>
            <a:r>
              <a:rPr lang="ja-JP" altLang="en-US"/>
              <a:t>的前端开发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98061-4E71-004C-BD72-C020A9584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Gao</a:t>
            </a:r>
          </a:p>
        </p:txBody>
      </p:sp>
    </p:spTree>
    <p:extLst>
      <p:ext uri="{BB962C8B-B14F-4D97-AF65-F5344CB8AC3E}">
        <p14:creationId xmlns:p14="http://schemas.microsoft.com/office/powerpoint/2010/main" val="128842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7C7D-82C1-864A-BEB9-BFD6C218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高度抽象的</a:t>
            </a:r>
            <a:r>
              <a:rPr lang="en-US" altLang="ja-JP" dirty="0"/>
              <a:t>Reactive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962F-155E-704C-976D-011D5163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en-US" dirty="0">
                <a:effectLst/>
              </a:rPr>
              <a:t>Threads </a:t>
            </a:r>
            <a:r>
              <a:rPr lang="zh-CN" altLang="en-US" dirty="0">
                <a:effectLst/>
              </a:rPr>
              <a:t>（</a:t>
            </a:r>
            <a:r>
              <a:rPr lang="en-US" dirty="0">
                <a:effectLst/>
              </a:rPr>
              <a:t>Concurrency &amp; Parallel)</a:t>
            </a:r>
          </a:p>
          <a:p>
            <a:r>
              <a:rPr lang="en-US" dirty="0">
                <a:effectLst/>
              </a:rPr>
              <a:t>Asynchronous </a:t>
            </a:r>
            <a:endParaRPr lang="en-US" dirty="0"/>
          </a:p>
          <a:p>
            <a:r>
              <a:rPr lang="en-US" dirty="0"/>
              <a:t>Time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Observable</a:t>
            </a:r>
          </a:p>
        </p:txBody>
      </p:sp>
    </p:spTree>
    <p:extLst>
      <p:ext uri="{BB962C8B-B14F-4D97-AF65-F5344CB8AC3E}">
        <p14:creationId xmlns:p14="http://schemas.microsoft.com/office/powerpoint/2010/main" val="305321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0291-D449-6E45-BD01-1AF42919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如何实践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3598-ECC7-BE4F-BA37-3CC938B4C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面向</a:t>
            </a:r>
            <a:r>
              <a:rPr lang="en-US" altLang="ja-JP" dirty="0"/>
              <a:t>OO</a:t>
            </a:r>
            <a:r>
              <a:rPr lang="ja-JP" altLang="en-US"/>
              <a:t>抽象数据结构</a:t>
            </a:r>
            <a:endParaRPr lang="en-US" altLang="ja-JP" dirty="0"/>
          </a:p>
          <a:p>
            <a:r>
              <a:rPr lang="ja-JP" altLang="en-US"/>
              <a:t>工程化的数学思维集合论和范畴论</a:t>
            </a:r>
            <a:endParaRPr lang="en-US" altLang="ja-JP" dirty="0"/>
          </a:p>
          <a:p>
            <a:r>
              <a:rPr lang="ja-JP" altLang="en-US"/>
              <a:t>不要在显式赋值</a:t>
            </a:r>
            <a:r>
              <a:rPr lang="zh-CN" altLang="en-US" dirty="0"/>
              <a:t>，</a:t>
            </a:r>
            <a:r>
              <a:rPr lang="ja-JP" altLang="en-US"/>
              <a:t>让底层库来做</a:t>
            </a:r>
            <a:endParaRPr lang="en-US" altLang="ja-JP" dirty="0"/>
          </a:p>
          <a:p>
            <a:r>
              <a:rPr lang="en-US" dirty="0"/>
              <a:t>React</a:t>
            </a:r>
          </a:p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 err="1"/>
              <a:t>RamdaJS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5DCE-8390-6E4B-BA09-98A5F07D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为什么是</a:t>
            </a:r>
            <a:r>
              <a:rPr lang="en-US" altLang="ja-JP" dirty="0"/>
              <a:t>FPR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300C-66CC-2F48-8AF4-5B41D45E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effectLst/>
              </a:rPr>
              <a:t>“Nobody will ever need  more than 640k of RAM” </a:t>
            </a:r>
            <a:endParaRPr lang="en-US" sz="2400" dirty="0"/>
          </a:p>
          <a:p>
            <a:pPr marL="0" indent="0" algn="r">
              <a:buNone/>
            </a:pPr>
            <a:r>
              <a:rPr lang="en-US" sz="2400" i="1" dirty="0">
                <a:effectLst/>
              </a:rPr>
              <a:t>									Bill Gates, 1981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BF2B-152B-BB41-AE30-693EE577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前端的主要工作是什么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47A5-6407-6847-A7D1-8FB913791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Web Socket</a:t>
            </a:r>
          </a:p>
          <a:p>
            <a:r>
              <a:rPr lang="en-US" dirty="0"/>
              <a:t>Animations</a:t>
            </a:r>
          </a:p>
          <a:p>
            <a:r>
              <a:rPr lang="en-US" dirty="0"/>
              <a:t>Web Worker</a:t>
            </a:r>
          </a:p>
          <a:p>
            <a:r>
              <a:rPr lang="en-US" dirty="0"/>
              <a:t>Updating The DOM</a:t>
            </a:r>
          </a:p>
        </p:txBody>
      </p:sp>
    </p:spTree>
    <p:extLst>
      <p:ext uri="{BB962C8B-B14F-4D97-AF65-F5344CB8AC3E}">
        <p14:creationId xmlns:p14="http://schemas.microsoft.com/office/powerpoint/2010/main" val="347723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2B5-2469-3D47-9EDA-9DEA7CED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异步和并发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3992-9AB0-174E-9216-B9BB66A3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Web Socket</a:t>
            </a:r>
          </a:p>
          <a:p>
            <a:r>
              <a:rPr lang="en-US" dirty="0"/>
              <a:t>Animations</a:t>
            </a:r>
          </a:p>
          <a:p>
            <a:r>
              <a:rPr lang="en-US" dirty="0"/>
              <a:t>Web Worker</a:t>
            </a:r>
          </a:p>
          <a:p>
            <a:r>
              <a:rPr lang="en-US" strike="sngStrike" dirty="0"/>
              <a:t>Updating The DOM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E0B6-CC16-9C43-952C-85DBF662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FRP</a:t>
            </a:r>
            <a:r>
              <a:rPr lang="ja-JP" altLang="en-US"/>
              <a:t>之前我们用什么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B915-C300-3848-9772-5269F7466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</a:t>
            </a:r>
          </a:p>
          <a:p>
            <a:r>
              <a:rPr lang="en-US" dirty="0"/>
              <a:t>Promise</a:t>
            </a:r>
          </a:p>
          <a:p>
            <a:r>
              <a:rPr lang="en-US" dirty="0"/>
              <a:t>Generator in ES7</a:t>
            </a:r>
          </a:p>
        </p:txBody>
      </p:sp>
      <p:pic>
        <p:nvPicPr>
          <p:cNvPr id="1025" name="Picture 1" descr="page14image1605936">
            <a:extLst>
              <a:ext uri="{FF2B5EF4-FFF2-40B4-BE49-F238E27FC236}">
                <a16:creationId xmlns:a16="http://schemas.microsoft.com/office/drawing/2014/main" id="{6A0F16BA-6296-5044-A792-91A45C32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9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08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2C77-D5FD-5E40-B32A-AB2CE41B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带来了什么问题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9700-F669-3E47-889B-BB18136C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回调地狱</a:t>
            </a:r>
            <a:endParaRPr lang="en-US" altLang="ja-JP" dirty="0"/>
          </a:p>
          <a:p>
            <a:r>
              <a:rPr lang="en-US" altLang="ja-JP" dirty="0"/>
              <a:t>Tyr</a:t>
            </a:r>
            <a:r>
              <a:rPr lang="en-US" altLang="zh-CN" dirty="0"/>
              <a:t>/Catch</a:t>
            </a:r>
            <a:r>
              <a:rPr lang="ja-JP" altLang="en-US"/>
              <a:t>的不易理解</a:t>
            </a:r>
            <a:r>
              <a:rPr lang="zh-CN" altLang="en-US" dirty="0"/>
              <a:t>（</a:t>
            </a:r>
            <a:r>
              <a:rPr lang="en-US" altLang="zh-CN" dirty="0"/>
              <a:t>async-Await</a:t>
            </a:r>
            <a:r>
              <a:rPr lang="ja-JP" altLang="en-US"/>
              <a:t>语法糖解决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ja-JP" altLang="en-US"/>
              <a:t>内存泄漏</a:t>
            </a:r>
            <a:r>
              <a:rPr lang="zh-CN" altLang="en-US" dirty="0"/>
              <a:t>（</a:t>
            </a:r>
            <a:r>
              <a:rPr lang="en-US" altLang="zh-CN" dirty="0"/>
              <a:t>Generator</a:t>
            </a:r>
            <a:r>
              <a:rPr lang="ja-JP" altLang="en-US"/>
              <a:t>的复杂性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F795-1707-E94C-9316-C45AEFFF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FRP</a:t>
            </a:r>
            <a:r>
              <a:rPr lang="ja-JP" altLang="en-US"/>
              <a:t>是什么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D4F7-C81E-8441-A5DC-5D2906D6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旧瓶新酒</a:t>
            </a:r>
            <a:endParaRPr lang="en-US" altLang="ja-JP" dirty="0"/>
          </a:p>
          <a:p>
            <a:r>
              <a:rPr lang="ja-JP" altLang="en-US"/>
              <a:t>一种思维模式</a:t>
            </a:r>
            <a:endParaRPr lang="en-US" altLang="ja-JP" dirty="0"/>
          </a:p>
          <a:p>
            <a:r>
              <a:rPr lang="ja-JP" altLang="en-US"/>
              <a:t>面试状态和事件</a:t>
            </a:r>
            <a:endParaRPr lang="en-US" altLang="ja-JP" dirty="0"/>
          </a:p>
          <a:p>
            <a:r>
              <a:rPr lang="ja-JP" altLang="en-US"/>
              <a:t>事件驱动</a:t>
            </a:r>
            <a:endParaRPr lang="en-US" altLang="ja-JP" dirty="0"/>
          </a:p>
          <a:p>
            <a:r>
              <a:rPr lang="ja-JP" altLang="en-US"/>
              <a:t>状态可计算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3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9028-7B88-E547-8923-3A0FF37C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什么是事件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2D57-CCC0-1B41-9E5C-B6D833FF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>
                <a:effectLst/>
              </a:rPr>
              <a:t>在一段时间内</a:t>
            </a:r>
            <a:endParaRPr lang="en-US" altLang="ja-JP" dirty="0">
              <a:effectLst/>
            </a:endParaRPr>
          </a:p>
          <a:p>
            <a:pPr marL="0" indent="0" algn="ctr">
              <a:buNone/>
            </a:pPr>
            <a:r>
              <a:rPr lang="en-US" b="1" dirty="0">
                <a:effectLst/>
              </a:rPr>
              <a:t>f(time) / async </a:t>
            </a:r>
            <a:endParaRPr lang="en-US" altLang="ja-JP" dirty="0">
              <a:effectLst/>
            </a:endParaRPr>
          </a:p>
          <a:p>
            <a:pPr marL="0" indent="0" algn="ctr">
              <a:buNone/>
            </a:pPr>
            <a:r>
              <a:rPr lang="ja-JP" altLang="en-US">
                <a:effectLst/>
              </a:rPr>
              <a:t>任意数量的值</a:t>
            </a:r>
            <a:endParaRPr lang="en-US" altLang="ja-JP" dirty="0">
              <a:effectLst/>
            </a:endParaRPr>
          </a:p>
          <a:p>
            <a:pPr marL="0" indent="0" algn="ctr">
              <a:buNone/>
            </a:pPr>
            <a:r>
              <a:rPr lang="en-US" b="1" dirty="0">
                <a:effectLst/>
              </a:rPr>
              <a:t>Array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6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A4B2-AD5A-7D45-BED3-A9869230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万金油的</a:t>
            </a:r>
            <a:r>
              <a:rPr lang="en-US" altLang="ja-JP" dirty="0"/>
              <a:t>Functional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B265-0A6D-C34B-9D8F-CF220F17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ja-JP" altLang="en-US"/>
              <a:t>演算</a:t>
            </a:r>
            <a:r>
              <a:rPr lang="en-US" altLang="zh-CN" dirty="0"/>
              <a:t>-</a:t>
            </a:r>
            <a:r>
              <a:rPr lang="en-US" dirty="0">
                <a:effectLst/>
              </a:rPr>
              <a:t> First-class Citizens</a:t>
            </a:r>
            <a:endParaRPr lang="en-US" altLang="ja-JP" dirty="0"/>
          </a:p>
          <a:p>
            <a:r>
              <a:rPr lang="ja-JP" altLang="en-US"/>
              <a:t>闭包和高阶函数</a:t>
            </a:r>
            <a:endParaRPr lang="en-US" altLang="ja-JP" dirty="0"/>
          </a:p>
          <a:p>
            <a:r>
              <a:rPr lang="ja-JP" altLang="en-US"/>
              <a:t>递归</a:t>
            </a:r>
            <a:endParaRPr lang="en-US" altLang="ja-JP" dirty="0"/>
          </a:p>
          <a:p>
            <a:r>
              <a:rPr lang="zh-CN" altLang="en-US" dirty="0"/>
              <a:t>“</a:t>
            </a:r>
            <a:r>
              <a:rPr lang="ja-JP" altLang="en-US"/>
              <a:t>不可变</a:t>
            </a:r>
            <a:r>
              <a:rPr lang="zh-CN" altLang="en-US" dirty="0"/>
              <a:t>”</a:t>
            </a:r>
            <a:r>
              <a:rPr lang="ja-JP" altLang="en-US"/>
              <a:t>的状态</a:t>
            </a:r>
            <a:r>
              <a:rPr lang="en-US" altLang="zh-CN" dirty="0"/>
              <a:t>-</a:t>
            </a:r>
            <a:r>
              <a:rPr lang="ja-JP" altLang="en-US" b="1"/>
              <a:t>引用透明</a:t>
            </a:r>
          </a:p>
          <a:p>
            <a:r>
              <a:rPr lang="ja-JP" altLang="en-US"/>
              <a:t>只用”表达式”，不用”语句”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6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38</TotalTime>
  <Words>201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面向FRP的前端开发</vt:lpstr>
      <vt:lpstr>为什么是FPR</vt:lpstr>
      <vt:lpstr>前端的主要工作是什么</vt:lpstr>
      <vt:lpstr>异步和并发</vt:lpstr>
      <vt:lpstr>FRP之前我们用什么</vt:lpstr>
      <vt:lpstr>带来了什么问题</vt:lpstr>
      <vt:lpstr>FRP是什么</vt:lpstr>
      <vt:lpstr>什么是事件</vt:lpstr>
      <vt:lpstr>万金油的Functional</vt:lpstr>
      <vt:lpstr>高度抽象的Reactive</vt:lpstr>
      <vt:lpstr>如何实践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面向FRP的前端开发</dc:title>
  <dc:creator>David Fox</dc:creator>
  <cp:lastModifiedBy>David Fox</cp:lastModifiedBy>
  <cp:revision>44</cp:revision>
  <dcterms:created xsi:type="dcterms:W3CDTF">2019-08-22T21:06:13Z</dcterms:created>
  <dcterms:modified xsi:type="dcterms:W3CDTF">2019-08-23T00:20:28Z</dcterms:modified>
</cp:coreProperties>
</file>