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2" r:id="rId16"/>
    <p:sldId id="270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A70814-72DA-4F63-A7A5-72698BFC6E41}" type="doc">
      <dgm:prSet loTypeId="urn:microsoft.com/office/officeart/2005/8/layout/chevron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83CAAF9A-7D69-4C31-9A43-0D812A3FB038}">
      <dgm:prSet/>
      <dgm:spPr/>
      <dgm:t>
        <a:bodyPr/>
        <a:lstStyle/>
        <a:p>
          <a:r>
            <a:rPr lang="en-US"/>
            <a:t>Develop a GUI designer for AHLTA Form Templates</a:t>
          </a:r>
        </a:p>
      </dgm:t>
    </dgm:pt>
    <dgm:pt modelId="{72A46F59-5E15-426A-976D-80A01576B2DE}" type="parTrans" cxnId="{62FFC97A-B6DC-4AA5-8C99-495BCFE4F73D}">
      <dgm:prSet/>
      <dgm:spPr/>
      <dgm:t>
        <a:bodyPr/>
        <a:lstStyle/>
        <a:p>
          <a:endParaRPr lang="en-US"/>
        </a:p>
      </dgm:t>
    </dgm:pt>
    <dgm:pt modelId="{5F4695DC-2B95-4F71-99DA-94361C5AB0E6}" type="sibTrans" cxnId="{62FFC97A-B6DC-4AA5-8C99-495BCFE4F73D}">
      <dgm:prSet/>
      <dgm:spPr/>
      <dgm:t>
        <a:bodyPr/>
        <a:lstStyle/>
        <a:p>
          <a:endParaRPr lang="en-US"/>
        </a:p>
      </dgm:t>
    </dgm:pt>
    <dgm:pt modelId="{06F7ADC5-13BC-467B-B7EE-36E26C5E065F}">
      <dgm:prSet/>
      <dgm:spPr/>
      <dgm:t>
        <a:bodyPr/>
        <a:lstStyle/>
        <a:p>
          <a:r>
            <a:rPr lang="en-US"/>
            <a:t>… in C# / .NET</a:t>
          </a:r>
        </a:p>
      </dgm:t>
    </dgm:pt>
    <dgm:pt modelId="{F4969D16-8F72-439D-AE70-07E59DFECBFA}" type="parTrans" cxnId="{D6406575-BC81-46F0-BB6B-0CD7641487EE}">
      <dgm:prSet/>
      <dgm:spPr/>
      <dgm:t>
        <a:bodyPr/>
        <a:lstStyle/>
        <a:p>
          <a:endParaRPr lang="en-US"/>
        </a:p>
      </dgm:t>
    </dgm:pt>
    <dgm:pt modelId="{274C24FD-32AA-480E-AEB3-E4B87F5AD8C6}" type="sibTrans" cxnId="{D6406575-BC81-46F0-BB6B-0CD7641487EE}">
      <dgm:prSet/>
      <dgm:spPr/>
      <dgm:t>
        <a:bodyPr/>
        <a:lstStyle/>
        <a:p>
          <a:endParaRPr lang="en-US"/>
        </a:p>
      </dgm:t>
    </dgm:pt>
    <dgm:pt modelId="{B43BB4DA-EEB2-4847-A84D-EBCB83D6C2ED}">
      <dgm:prSet/>
      <dgm:spPr/>
      <dgm:t>
        <a:bodyPr/>
        <a:lstStyle/>
        <a:p>
          <a:r>
            <a:rPr lang="en-US"/>
            <a:t>… with WPF</a:t>
          </a:r>
        </a:p>
      </dgm:t>
    </dgm:pt>
    <dgm:pt modelId="{35652CBC-9D5B-4558-AC98-031112F23714}" type="parTrans" cxnId="{3918E6B2-A42A-4F82-946D-932B6A01C24D}">
      <dgm:prSet/>
      <dgm:spPr/>
      <dgm:t>
        <a:bodyPr/>
        <a:lstStyle/>
        <a:p>
          <a:endParaRPr lang="en-US"/>
        </a:p>
      </dgm:t>
    </dgm:pt>
    <dgm:pt modelId="{D6156A76-79FC-4F1F-876B-D0F27A7EE2A6}" type="sibTrans" cxnId="{3918E6B2-A42A-4F82-946D-932B6A01C24D}">
      <dgm:prSet/>
      <dgm:spPr/>
      <dgm:t>
        <a:bodyPr/>
        <a:lstStyle/>
        <a:p>
          <a:endParaRPr lang="en-US"/>
        </a:p>
      </dgm:t>
    </dgm:pt>
    <dgm:pt modelId="{DCF69B92-24C9-4683-A774-BBBAF8BBC97E}">
      <dgm:prSet/>
      <dgm:spPr/>
      <dgm:t>
        <a:bodyPr/>
        <a:lstStyle/>
        <a:p>
          <a:r>
            <a:rPr lang="en-US" dirty="0"/>
            <a:t>… using the MVVM pattern</a:t>
          </a:r>
        </a:p>
      </dgm:t>
    </dgm:pt>
    <dgm:pt modelId="{30E72F02-387B-4C74-9218-7C926841C759}" type="parTrans" cxnId="{3432DE01-5237-4448-B711-2D967DB309B1}">
      <dgm:prSet/>
      <dgm:spPr/>
      <dgm:t>
        <a:bodyPr/>
        <a:lstStyle/>
        <a:p>
          <a:endParaRPr lang="en-US"/>
        </a:p>
      </dgm:t>
    </dgm:pt>
    <dgm:pt modelId="{5322CF45-5E49-45D2-837A-C228413C2F57}" type="sibTrans" cxnId="{3432DE01-5237-4448-B711-2D967DB309B1}">
      <dgm:prSet/>
      <dgm:spPr/>
      <dgm:t>
        <a:bodyPr/>
        <a:lstStyle/>
        <a:p>
          <a:endParaRPr lang="en-US"/>
        </a:p>
      </dgm:t>
    </dgm:pt>
    <dgm:pt modelId="{0FC48A6E-B318-4903-BE0F-75557CA2B145}" type="pres">
      <dgm:prSet presAssocID="{11A70814-72DA-4F63-A7A5-72698BFC6E41}" presName="Name0" presStyleCnt="0">
        <dgm:presLayoutVars>
          <dgm:dir/>
          <dgm:animLvl val="lvl"/>
          <dgm:resizeHandles val="exact"/>
        </dgm:presLayoutVars>
      </dgm:prSet>
      <dgm:spPr/>
    </dgm:pt>
    <dgm:pt modelId="{BA98925A-BC49-4C0D-9456-ECAB902E4D6A}" type="pres">
      <dgm:prSet presAssocID="{83CAAF9A-7D69-4C31-9A43-0D812A3FB03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8FF3BA-0EC9-4A70-B684-CA5D95C8A022}" type="pres">
      <dgm:prSet presAssocID="{5F4695DC-2B95-4F71-99DA-94361C5AB0E6}" presName="parTxOnlySpace" presStyleCnt="0"/>
      <dgm:spPr/>
    </dgm:pt>
    <dgm:pt modelId="{822CBDC4-4F1E-4332-8F25-ADFB9EA3B8C1}" type="pres">
      <dgm:prSet presAssocID="{06F7ADC5-13BC-467B-B7EE-36E26C5E065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E8FC254-DCBA-43C1-97F2-2C4D3F625AB0}" type="pres">
      <dgm:prSet presAssocID="{274C24FD-32AA-480E-AEB3-E4B87F5AD8C6}" presName="parTxOnlySpace" presStyleCnt="0"/>
      <dgm:spPr/>
    </dgm:pt>
    <dgm:pt modelId="{85FE8794-864F-4050-BBA8-10D5AC5678BE}" type="pres">
      <dgm:prSet presAssocID="{B43BB4DA-EEB2-4847-A84D-EBCB83D6C2E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CF129AC-1CB4-4D26-BB2A-2A44C2CA4CB3}" type="pres">
      <dgm:prSet presAssocID="{D6156A76-79FC-4F1F-876B-D0F27A7EE2A6}" presName="parTxOnlySpace" presStyleCnt="0"/>
      <dgm:spPr/>
    </dgm:pt>
    <dgm:pt modelId="{C20EAC87-5ECC-4E18-A5ED-27E8FE435BEE}" type="pres">
      <dgm:prSet presAssocID="{DCF69B92-24C9-4683-A774-BBBAF8BBC97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432DE01-5237-4448-B711-2D967DB309B1}" srcId="{11A70814-72DA-4F63-A7A5-72698BFC6E41}" destId="{DCF69B92-24C9-4683-A774-BBBAF8BBC97E}" srcOrd="3" destOrd="0" parTransId="{30E72F02-387B-4C74-9218-7C926841C759}" sibTransId="{5322CF45-5E49-45D2-837A-C228413C2F57}"/>
    <dgm:cxn modelId="{9CEE2C51-CB3F-4F08-881F-8F909349A93B}" type="presOf" srcId="{B43BB4DA-EEB2-4847-A84D-EBCB83D6C2ED}" destId="{85FE8794-864F-4050-BBA8-10D5AC5678BE}" srcOrd="0" destOrd="0" presId="urn:microsoft.com/office/officeart/2005/8/layout/chevron1"/>
    <dgm:cxn modelId="{D6406575-BC81-46F0-BB6B-0CD7641487EE}" srcId="{11A70814-72DA-4F63-A7A5-72698BFC6E41}" destId="{06F7ADC5-13BC-467B-B7EE-36E26C5E065F}" srcOrd="1" destOrd="0" parTransId="{F4969D16-8F72-439D-AE70-07E59DFECBFA}" sibTransId="{274C24FD-32AA-480E-AEB3-E4B87F5AD8C6}"/>
    <dgm:cxn modelId="{62FFC97A-B6DC-4AA5-8C99-495BCFE4F73D}" srcId="{11A70814-72DA-4F63-A7A5-72698BFC6E41}" destId="{83CAAF9A-7D69-4C31-9A43-0D812A3FB038}" srcOrd="0" destOrd="0" parTransId="{72A46F59-5E15-426A-976D-80A01576B2DE}" sibTransId="{5F4695DC-2B95-4F71-99DA-94361C5AB0E6}"/>
    <dgm:cxn modelId="{3918E6B2-A42A-4F82-946D-932B6A01C24D}" srcId="{11A70814-72DA-4F63-A7A5-72698BFC6E41}" destId="{B43BB4DA-EEB2-4847-A84D-EBCB83D6C2ED}" srcOrd="2" destOrd="0" parTransId="{35652CBC-9D5B-4558-AC98-031112F23714}" sibTransId="{D6156A76-79FC-4F1F-876B-D0F27A7EE2A6}"/>
    <dgm:cxn modelId="{FA2138B5-AC75-454D-A1E8-82E1F1B56F8F}" type="presOf" srcId="{06F7ADC5-13BC-467B-B7EE-36E26C5E065F}" destId="{822CBDC4-4F1E-4332-8F25-ADFB9EA3B8C1}" srcOrd="0" destOrd="0" presId="urn:microsoft.com/office/officeart/2005/8/layout/chevron1"/>
    <dgm:cxn modelId="{659618C6-BA0D-4AFB-9818-186DFABC29E6}" type="presOf" srcId="{11A70814-72DA-4F63-A7A5-72698BFC6E41}" destId="{0FC48A6E-B318-4903-BE0F-75557CA2B145}" srcOrd="0" destOrd="0" presId="urn:microsoft.com/office/officeart/2005/8/layout/chevron1"/>
    <dgm:cxn modelId="{86F0F2F8-DFEC-4D00-85E7-3DE5AD1B2AAE}" type="presOf" srcId="{DCF69B92-24C9-4683-A774-BBBAF8BBC97E}" destId="{C20EAC87-5ECC-4E18-A5ED-27E8FE435BEE}" srcOrd="0" destOrd="0" presId="urn:microsoft.com/office/officeart/2005/8/layout/chevron1"/>
    <dgm:cxn modelId="{D5D5EFFB-4D40-4373-A624-88011672A399}" type="presOf" srcId="{83CAAF9A-7D69-4C31-9A43-0D812A3FB038}" destId="{BA98925A-BC49-4C0D-9456-ECAB902E4D6A}" srcOrd="0" destOrd="0" presId="urn:microsoft.com/office/officeart/2005/8/layout/chevron1"/>
    <dgm:cxn modelId="{E7F72A93-05C1-4F08-97E1-DC6737D5C45E}" type="presParOf" srcId="{0FC48A6E-B318-4903-BE0F-75557CA2B145}" destId="{BA98925A-BC49-4C0D-9456-ECAB902E4D6A}" srcOrd="0" destOrd="0" presId="urn:microsoft.com/office/officeart/2005/8/layout/chevron1"/>
    <dgm:cxn modelId="{11082987-CF5D-4303-AC60-F7E35541B90D}" type="presParOf" srcId="{0FC48A6E-B318-4903-BE0F-75557CA2B145}" destId="{728FF3BA-0EC9-4A70-B684-CA5D95C8A022}" srcOrd="1" destOrd="0" presId="urn:microsoft.com/office/officeart/2005/8/layout/chevron1"/>
    <dgm:cxn modelId="{16A65912-21D1-4342-86EE-6A4460D58B88}" type="presParOf" srcId="{0FC48A6E-B318-4903-BE0F-75557CA2B145}" destId="{822CBDC4-4F1E-4332-8F25-ADFB9EA3B8C1}" srcOrd="2" destOrd="0" presId="urn:microsoft.com/office/officeart/2005/8/layout/chevron1"/>
    <dgm:cxn modelId="{D7A2A4E7-945D-4514-8911-312B4C5B58A3}" type="presParOf" srcId="{0FC48A6E-B318-4903-BE0F-75557CA2B145}" destId="{2E8FC254-DCBA-43C1-97F2-2C4D3F625AB0}" srcOrd="3" destOrd="0" presId="urn:microsoft.com/office/officeart/2005/8/layout/chevron1"/>
    <dgm:cxn modelId="{EDE4317F-11CB-486C-94B8-3170677BA762}" type="presParOf" srcId="{0FC48A6E-B318-4903-BE0F-75557CA2B145}" destId="{85FE8794-864F-4050-BBA8-10D5AC5678BE}" srcOrd="4" destOrd="0" presId="urn:microsoft.com/office/officeart/2005/8/layout/chevron1"/>
    <dgm:cxn modelId="{45FBB140-2422-4248-9424-6C0BE7B663CF}" type="presParOf" srcId="{0FC48A6E-B318-4903-BE0F-75557CA2B145}" destId="{9CF129AC-1CB4-4D26-BB2A-2A44C2CA4CB3}" srcOrd="5" destOrd="0" presId="urn:microsoft.com/office/officeart/2005/8/layout/chevron1"/>
    <dgm:cxn modelId="{B330AA6D-C940-48B5-AC26-EF9C2493431F}" type="presParOf" srcId="{0FC48A6E-B318-4903-BE0F-75557CA2B145}" destId="{C20EAC87-5ECC-4E18-A5ED-27E8FE435BE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78E220-F1AC-4A90-916A-EF07A6FA0233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FC8A6F85-8587-46D5-A9C8-B58F06FC9BFC}">
      <dgm:prSet/>
      <dgm:spPr/>
      <dgm:t>
        <a:bodyPr/>
        <a:lstStyle/>
        <a:p>
          <a:r>
            <a:rPr lang="en-US"/>
            <a:t>Introduction to Object-Oriented Programming (Java) – in 1999!</a:t>
          </a:r>
        </a:p>
      </dgm:t>
    </dgm:pt>
    <dgm:pt modelId="{BBF4D299-02EF-471E-96F9-E435CBE9B40E}" type="parTrans" cxnId="{9E846229-6CF7-4036-A3D4-72A3D7400CB8}">
      <dgm:prSet/>
      <dgm:spPr/>
      <dgm:t>
        <a:bodyPr/>
        <a:lstStyle/>
        <a:p>
          <a:endParaRPr lang="en-US"/>
        </a:p>
      </dgm:t>
    </dgm:pt>
    <dgm:pt modelId="{F993752E-6CF3-4F76-A1F3-93020551FF84}" type="sibTrans" cxnId="{9E846229-6CF7-4036-A3D4-72A3D7400CB8}">
      <dgm:prSet/>
      <dgm:spPr/>
      <dgm:t>
        <a:bodyPr/>
        <a:lstStyle/>
        <a:p>
          <a:endParaRPr lang="en-US"/>
        </a:p>
      </dgm:t>
    </dgm:pt>
    <dgm:pt modelId="{6E55A89A-AD43-407B-9BF7-86719BF5F9E6}">
      <dgm:prSet/>
      <dgm:spPr/>
      <dgm:t>
        <a:bodyPr/>
        <a:lstStyle/>
        <a:p>
          <a:r>
            <a:rPr lang="en-US"/>
            <a:t>Otherwise self-taught: Delphi early on, then VB.NET, C#.NET, and VBA</a:t>
          </a:r>
        </a:p>
      </dgm:t>
    </dgm:pt>
    <dgm:pt modelId="{F39F2BCF-628D-482B-9FD6-D6B2514D5062}" type="parTrans" cxnId="{9DEEF333-01C3-42F0-8DDD-BAD6D2F8E0E5}">
      <dgm:prSet/>
      <dgm:spPr/>
      <dgm:t>
        <a:bodyPr/>
        <a:lstStyle/>
        <a:p>
          <a:endParaRPr lang="en-US"/>
        </a:p>
      </dgm:t>
    </dgm:pt>
    <dgm:pt modelId="{3879802E-7463-473D-A9A7-3725AE5E46DB}" type="sibTrans" cxnId="{9DEEF333-01C3-42F0-8DDD-BAD6D2F8E0E5}">
      <dgm:prSet/>
      <dgm:spPr/>
      <dgm:t>
        <a:bodyPr/>
        <a:lstStyle/>
        <a:p>
          <a:endParaRPr lang="en-US"/>
        </a:p>
      </dgm:t>
    </dgm:pt>
    <dgm:pt modelId="{F7FF0B1E-E678-40CF-9D34-6635266191C7}">
      <dgm:prSet/>
      <dgm:spPr/>
      <dgm:t>
        <a:bodyPr/>
        <a:lstStyle/>
        <a:p>
          <a:r>
            <a:rPr lang="en-US"/>
            <a:t>Basically, I’m competent enough to make simple tools with one or two tasks. </a:t>
          </a:r>
        </a:p>
      </dgm:t>
    </dgm:pt>
    <dgm:pt modelId="{030AA805-6D36-4A61-A5EB-E81BAFEC5F02}" type="parTrans" cxnId="{2581B218-9014-4ECE-B973-B4191FD7064C}">
      <dgm:prSet/>
      <dgm:spPr/>
      <dgm:t>
        <a:bodyPr/>
        <a:lstStyle/>
        <a:p>
          <a:endParaRPr lang="en-US"/>
        </a:p>
      </dgm:t>
    </dgm:pt>
    <dgm:pt modelId="{1199D521-6765-4434-A602-69A112616410}" type="sibTrans" cxnId="{2581B218-9014-4ECE-B973-B4191FD7064C}">
      <dgm:prSet/>
      <dgm:spPr/>
      <dgm:t>
        <a:bodyPr/>
        <a:lstStyle/>
        <a:p>
          <a:endParaRPr lang="en-US"/>
        </a:p>
      </dgm:t>
    </dgm:pt>
    <dgm:pt modelId="{38734531-4FEF-4FCD-942C-569F99D01929}">
      <dgm:prSet/>
      <dgm:spPr/>
      <dgm:t>
        <a:bodyPr/>
        <a:lstStyle/>
        <a:p>
          <a:r>
            <a:rPr lang="en-US"/>
            <a:t>I’ve been involved in larger projects (I was on the development team of SharpEnviro, a Windows shell replacement, as the quality leader).</a:t>
          </a:r>
        </a:p>
      </dgm:t>
    </dgm:pt>
    <dgm:pt modelId="{538C2E07-134B-4FB6-92DA-043EDE1B515F}" type="parTrans" cxnId="{7F73D93D-22B7-413A-BAD3-CDA7767D28D9}">
      <dgm:prSet/>
      <dgm:spPr/>
      <dgm:t>
        <a:bodyPr/>
        <a:lstStyle/>
        <a:p>
          <a:endParaRPr lang="en-US"/>
        </a:p>
      </dgm:t>
    </dgm:pt>
    <dgm:pt modelId="{C6A01580-220A-429E-9837-C74783C34A8D}" type="sibTrans" cxnId="{7F73D93D-22B7-413A-BAD3-CDA7767D28D9}">
      <dgm:prSet/>
      <dgm:spPr/>
      <dgm:t>
        <a:bodyPr/>
        <a:lstStyle/>
        <a:p>
          <a:endParaRPr lang="en-US"/>
        </a:p>
      </dgm:t>
    </dgm:pt>
    <dgm:pt modelId="{C04D2934-6D3E-4302-BE61-EEA41550D081}" type="pres">
      <dgm:prSet presAssocID="{E378E220-F1AC-4A90-916A-EF07A6FA0233}" presName="vert0" presStyleCnt="0">
        <dgm:presLayoutVars>
          <dgm:dir/>
          <dgm:animOne val="branch"/>
          <dgm:animLvl val="lvl"/>
        </dgm:presLayoutVars>
      </dgm:prSet>
      <dgm:spPr/>
    </dgm:pt>
    <dgm:pt modelId="{79EEEE83-B709-4655-9466-F6087C129541}" type="pres">
      <dgm:prSet presAssocID="{FC8A6F85-8587-46D5-A9C8-B58F06FC9BFC}" presName="thickLine" presStyleLbl="alignNode1" presStyleIdx="0" presStyleCnt="4"/>
      <dgm:spPr/>
    </dgm:pt>
    <dgm:pt modelId="{7F920F15-ED44-4F4E-AB7B-5F47452FD770}" type="pres">
      <dgm:prSet presAssocID="{FC8A6F85-8587-46D5-A9C8-B58F06FC9BFC}" presName="horz1" presStyleCnt="0"/>
      <dgm:spPr/>
    </dgm:pt>
    <dgm:pt modelId="{325C519C-05A7-4178-A45A-FDB35E419EBE}" type="pres">
      <dgm:prSet presAssocID="{FC8A6F85-8587-46D5-A9C8-B58F06FC9BFC}" presName="tx1" presStyleLbl="revTx" presStyleIdx="0" presStyleCnt="4"/>
      <dgm:spPr/>
    </dgm:pt>
    <dgm:pt modelId="{3A29682D-D097-4D46-BC0F-99399D525452}" type="pres">
      <dgm:prSet presAssocID="{FC8A6F85-8587-46D5-A9C8-B58F06FC9BFC}" presName="vert1" presStyleCnt="0"/>
      <dgm:spPr/>
    </dgm:pt>
    <dgm:pt modelId="{5D478AF9-18B9-440A-B842-B4BB40B14C56}" type="pres">
      <dgm:prSet presAssocID="{6E55A89A-AD43-407B-9BF7-86719BF5F9E6}" presName="thickLine" presStyleLbl="alignNode1" presStyleIdx="1" presStyleCnt="4"/>
      <dgm:spPr/>
    </dgm:pt>
    <dgm:pt modelId="{2C76A1AD-111F-4BB2-9C48-0AB651732AA7}" type="pres">
      <dgm:prSet presAssocID="{6E55A89A-AD43-407B-9BF7-86719BF5F9E6}" presName="horz1" presStyleCnt="0"/>
      <dgm:spPr/>
    </dgm:pt>
    <dgm:pt modelId="{075E51B4-D97D-4D9D-8300-94570FCE1DE9}" type="pres">
      <dgm:prSet presAssocID="{6E55A89A-AD43-407B-9BF7-86719BF5F9E6}" presName="tx1" presStyleLbl="revTx" presStyleIdx="1" presStyleCnt="4"/>
      <dgm:spPr/>
    </dgm:pt>
    <dgm:pt modelId="{185222C8-6434-4719-A84D-5519B3049380}" type="pres">
      <dgm:prSet presAssocID="{6E55A89A-AD43-407B-9BF7-86719BF5F9E6}" presName="vert1" presStyleCnt="0"/>
      <dgm:spPr/>
    </dgm:pt>
    <dgm:pt modelId="{CB461A2F-B929-4ABB-AB63-06D52A50BEA7}" type="pres">
      <dgm:prSet presAssocID="{F7FF0B1E-E678-40CF-9D34-6635266191C7}" presName="thickLine" presStyleLbl="alignNode1" presStyleIdx="2" presStyleCnt="4"/>
      <dgm:spPr/>
    </dgm:pt>
    <dgm:pt modelId="{0C201DA0-2B9C-4D25-B6BC-A60E3D0E1325}" type="pres">
      <dgm:prSet presAssocID="{F7FF0B1E-E678-40CF-9D34-6635266191C7}" presName="horz1" presStyleCnt="0"/>
      <dgm:spPr/>
    </dgm:pt>
    <dgm:pt modelId="{3F65830B-6A43-437A-ADD5-1DF294F1B5BF}" type="pres">
      <dgm:prSet presAssocID="{F7FF0B1E-E678-40CF-9D34-6635266191C7}" presName="tx1" presStyleLbl="revTx" presStyleIdx="2" presStyleCnt="4"/>
      <dgm:spPr/>
    </dgm:pt>
    <dgm:pt modelId="{4B1BC6C9-B1F5-4D9D-9951-51A65D104E00}" type="pres">
      <dgm:prSet presAssocID="{F7FF0B1E-E678-40CF-9D34-6635266191C7}" presName="vert1" presStyleCnt="0"/>
      <dgm:spPr/>
    </dgm:pt>
    <dgm:pt modelId="{7BC31AA8-3F98-4529-8C96-2AD4E573FEBA}" type="pres">
      <dgm:prSet presAssocID="{38734531-4FEF-4FCD-942C-569F99D01929}" presName="thickLine" presStyleLbl="alignNode1" presStyleIdx="3" presStyleCnt="4"/>
      <dgm:spPr/>
    </dgm:pt>
    <dgm:pt modelId="{7B45C5EF-E49D-4E1F-B62C-4026BF68C122}" type="pres">
      <dgm:prSet presAssocID="{38734531-4FEF-4FCD-942C-569F99D01929}" presName="horz1" presStyleCnt="0"/>
      <dgm:spPr/>
    </dgm:pt>
    <dgm:pt modelId="{2DDEBB1F-1764-4C34-B0CE-4C37A2C3A84F}" type="pres">
      <dgm:prSet presAssocID="{38734531-4FEF-4FCD-942C-569F99D01929}" presName="tx1" presStyleLbl="revTx" presStyleIdx="3" presStyleCnt="4"/>
      <dgm:spPr/>
    </dgm:pt>
    <dgm:pt modelId="{D0F3AE9B-957F-4F7B-B087-13B2532CBEEE}" type="pres">
      <dgm:prSet presAssocID="{38734531-4FEF-4FCD-942C-569F99D01929}" presName="vert1" presStyleCnt="0"/>
      <dgm:spPr/>
    </dgm:pt>
  </dgm:ptLst>
  <dgm:cxnLst>
    <dgm:cxn modelId="{2581B218-9014-4ECE-B973-B4191FD7064C}" srcId="{E378E220-F1AC-4A90-916A-EF07A6FA0233}" destId="{F7FF0B1E-E678-40CF-9D34-6635266191C7}" srcOrd="2" destOrd="0" parTransId="{030AA805-6D36-4A61-A5EB-E81BAFEC5F02}" sibTransId="{1199D521-6765-4434-A602-69A112616410}"/>
    <dgm:cxn modelId="{9E846229-6CF7-4036-A3D4-72A3D7400CB8}" srcId="{E378E220-F1AC-4A90-916A-EF07A6FA0233}" destId="{FC8A6F85-8587-46D5-A9C8-B58F06FC9BFC}" srcOrd="0" destOrd="0" parTransId="{BBF4D299-02EF-471E-96F9-E435CBE9B40E}" sibTransId="{F993752E-6CF3-4F76-A1F3-93020551FF84}"/>
    <dgm:cxn modelId="{D45C1430-112C-4187-A3D8-0BB31DD4DEF4}" type="presOf" srcId="{F7FF0B1E-E678-40CF-9D34-6635266191C7}" destId="{3F65830B-6A43-437A-ADD5-1DF294F1B5BF}" srcOrd="0" destOrd="0" presId="urn:microsoft.com/office/officeart/2008/layout/LinedList"/>
    <dgm:cxn modelId="{9DEEF333-01C3-42F0-8DDD-BAD6D2F8E0E5}" srcId="{E378E220-F1AC-4A90-916A-EF07A6FA0233}" destId="{6E55A89A-AD43-407B-9BF7-86719BF5F9E6}" srcOrd="1" destOrd="0" parTransId="{F39F2BCF-628D-482B-9FD6-D6B2514D5062}" sibTransId="{3879802E-7463-473D-A9A7-3725AE5E46DB}"/>
    <dgm:cxn modelId="{7F73D93D-22B7-413A-BAD3-CDA7767D28D9}" srcId="{E378E220-F1AC-4A90-916A-EF07A6FA0233}" destId="{38734531-4FEF-4FCD-942C-569F99D01929}" srcOrd="3" destOrd="0" parTransId="{538C2E07-134B-4FB6-92DA-043EDE1B515F}" sibTransId="{C6A01580-220A-429E-9837-C74783C34A8D}"/>
    <dgm:cxn modelId="{E76EAECD-D08C-4AC2-9F04-AAF1F2B893B3}" type="presOf" srcId="{38734531-4FEF-4FCD-942C-569F99D01929}" destId="{2DDEBB1F-1764-4C34-B0CE-4C37A2C3A84F}" srcOrd="0" destOrd="0" presId="urn:microsoft.com/office/officeart/2008/layout/LinedList"/>
    <dgm:cxn modelId="{FF7FC3DD-A15E-4157-A458-94E65A2CA1E1}" type="presOf" srcId="{6E55A89A-AD43-407B-9BF7-86719BF5F9E6}" destId="{075E51B4-D97D-4D9D-8300-94570FCE1DE9}" srcOrd="0" destOrd="0" presId="urn:microsoft.com/office/officeart/2008/layout/LinedList"/>
    <dgm:cxn modelId="{C7D173F3-DADD-436D-8B86-ED025AED7A26}" type="presOf" srcId="{E378E220-F1AC-4A90-916A-EF07A6FA0233}" destId="{C04D2934-6D3E-4302-BE61-EEA41550D081}" srcOrd="0" destOrd="0" presId="urn:microsoft.com/office/officeart/2008/layout/LinedList"/>
    <dgm:cxn modelId="{0F4B0AF4-32B1-4AA0-95C1-107BBCAB9B12}" type="presOf" srcId="{FC8A6F85-8587-46D5-A9C8-B58F06FC9BFC}" destId="{325C519C-05A7-4178-A45A-FDB35E419EBE}" srcOrd="0" destOrd="0" presId="urn:microsoft.com/office/officeart/2008/layout/LinedList"/>
    <dgm:cxn modelId="{42EA5A5B-FBF9-4AF1-9046-8367E28CD739}" type="presParOf" srcId="{C04D2934-6D3E-4302-BE61-EEA41550D081}" destId="{79EEEE83-B709-4655-9466-F6087C129541}" srcOrd="0" destOrd="0" presId="urn:microsoft.com/office/officeart/2008/layout/LinedList"/>
    <dgm:cxn modelId="{18CA351E-E696-40BE-9072-C15E1A7B9E56}" type="presParOf" srcId="{C04D2934-6D3E-4302-BE61-EEA41550D081}" destId="{7F920F15-ED44-4F4E-AB7B-5F47452FD770}" srcOrd="1" destOrd="0" presId="urn:microsoft.com/office/officeart/2008/layout/LinedList"/>
    <dgm:cxn modelId="{AF3F8138-133A-41AB-AF31-60C484BE0DE5}" type="presParOf" srcId="{7F920F15-ED44-4F4E-AB7B-5F47452FD770}" destId="{325C519C-05A7-4178-A45A-FDB35E419EBE}" srcOrd="0" destOrd="0" presId="urn:microsoft.com/office/officeart/2008/layout/LinedList"/>
    <dgm:cxn modelId="{70F9D5BB-E67B-4407-9A60-4263C9453AF0}" type="presParOf" srcId="{7F920F15-ED44-4F4E-AB7B-5F47452FD770}" destId="{3A29682D-D097-4D46-BC0F-99399D525452}" srcOrd="1" destOrd="0" presId="urn:microsoft.com/office/officeart/2008/layout/LinedList"/>
    <dgm:cxn modelId="{B385FF1C-1652-4BA1-8045-0235F42E4361}" type="presParOf" srcId="{C04D2934-6D3E-4302-BE61-EEA41550D081}" destId="{5D478AF9-18B9-440A-B842-B4BB40B14C56}" srcOrd="2" destOrd="0" presId="urn:microsoft.com/office/officeart/2008/layout/LinedList"/>
    <dgm:cxn modelId="{679060E0-3512-40F1-BEB2-02D668ACCA52}" type="presParOf" srcId="{C04D2934-6D3E-4302-BE61-EEA41550D081}" destId="{2C76A1AD-111F-4BB2-9C48-0AB651732AA7}" srcOrd="3" destOrd="0" presId="urn:microsoft.com/office/officeart/2008/layout/LinedList"/>
    <dgm:cxn modelId="{370F1245-A294-403C-B0F1-EA4340164E08}" type="presParOf" srcId="{2C76A1AD-111F-4BB2-9C48-0AB651732AA7}" destId="{075E51B4-D97D-4D9D-8300-94570FCE1DE9}" srcOrd="0" destOrd="0" presId="urn:microsoft.com/office/officeart/2008/layout/LinedList"/>
    <dgm:cxn modelId="{452FC834-254C-40A6-89CC-5F4D646E21DF}" type="presParOf" srcId="{2C76A1AD-111F-4BB2-9C48-0AB651732AA7}" destId="{185222C8-6434-4719-A84D-5519B3049380}" srcOrd="1" destOrd="0" presId="urn:microsoft.com/office/officeart/2008/layout/LinedList"/>
    <dgm:cxn modelId="{B5D89B0F-79CC-48D0-BF57-1E4506147B1F}" type="presParOf" srcId="{C04D2934-6D3E-4302-BE61-EEA41550D081}" destId="{CB461A2F-B929-4ABB-AB63-06D52A50BEA7}" srcOrd="4" destOrd="0" presId="urn:microsoft.com/office/officeart/2008/layout/LinedList"/>
    <dgm:cxn modelId="{F3CCAFD6-D569-477C-9065-1B9DF2B6CD19}" type="presParOf" srcId="{C04D2934-6D3E-4302-BE61-EEA41550D081}" destId="{0C201DA0-2B9C-4D25-B6BC-A60E3D0E1325}" srcOrd="5" destOrd="0" presId="urn:microsoft.com/office/officeart/2008/layout/LinedList"/>
    <dgm:cxn modelId="{87E97153-688E-42CA-BF2B-424B93462E89}" type="presParOf" srcId="{0C201DA0-2B9C-4D25-B6BC-A60E3D0E1325}" destId="{3F65830B-6A43-437A-ADD5-1DF294F1B5BF}" srcOrd="0" destOrd="0" presId="urn:microsoft.com/office/officeart/2008/layout/LinedList"/>
    <dgm:cxn modelId="{2B913DF4-5091-4DA3-BAFC-1C1EC094D012}" type="presParOf" srcId="{0C201DA0-2B9C-4D25-B6BC-A60E3D0E1325}" destId="{4B1BC6C9-B1F5-4D9D-9951-51A65D104E00}" srcOrd="1" destOrd="0" presId="urn:microsoft.com/office/officeart/2008/layout/LinedList"/>
    <dgm:cxn modelId="{5C37AEB5-A5FA-4E41-81E0-6BBF972D0FD3}" type="presParOf" srcId="{C04D2934-6D3E-4302-BE61-EEA41550D081}" destId="{7BC31AA8-3F98-4529-8C96-2AD4E573FEBA}" srcOrd="6" destOrd="0" presId="urn:microsoft.com/office/officeart/2008/layout/LinedList"/>
    <dgm:cxn modelId="{6573BA78-7E23-4E0C-BED0-BCBA64E5CFCA}" type="presParOf" srcId="{C04D2934-6D3E-4302-BE61-EEA41550D081}" destId="{7B45C5EF-E49D-4E1F-B62C-4026BF68C122}" srcOrd="7" destOrd="0" presId="urn:microsoft.com/office/officeart/2008/layout/LinedList"/>
    <dgm:cxn modelId="{850C3D74-384C-446F-A693-0A60BF61C0E6}" type="presParOf" srcId="{7B45C5EF-E49D-4E1F-B62C-4026BF68C122}" destId="{2DDEBB1F-1764-4C34-B0CE-4C37A2C3A84F}" srcOrd="0" destOrd="0" presId="urn:microsoft.com/office/officeart/2008/layout/LinedList"/>
    <dgm:cxn modelId="{11A43EB8-A7EF-4A64-A322-42C1577F1F7D}" type="presParOf" srcId="{7B45C5EF-E49D-4E1F-B62C-4026BF68C122}" destId="{D0F3AE9B-957F-4F7B-B087-13B2532CBE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78E220-F1AC-4A90-916A-EF07A6FA0233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FC8A6F85-8587-46D5-A9C8-B58F06FC9BFC}">
      <dgm:prSet/>
      <dgm:spPr/>
      <dgm:t>
        <a:bodyPr/>
        <a:lstStyle/>
        <a:p>
          <a:r>
            <a:rPr lang="en-US" dirty="0"/>
            <a:t>Better understanding of software development </a:t>
          </a:r>
        </a:p>
      </dgm:t>
    </dgm:pt>
    <dgm:pt modelId="{BBF4D299-02EF-471E-96F9-E435CBE9B40E}" type="parTrans" cxnId="{9E846229-6CF7-4036-A3D4-72A3D7400CB8}">
      <dgm:prSet/>
      <dgm:spPr/>
      <dgm:t>
        <a:bodyPr/>
        <a:lstStyle/>
        <a:p>
          <a:endParaRPr lang="en-US"/>
        </a:p>
      </dgm:t>
    </dgm:pt>
    <dgm:pt modelId="{F993752E-6CF3-4F76-A1F3-93020551FF84}" type="sibTrans" cxnId="{9E846229-6CF7-4036-A3D4-72A3D7400CB8}">
      <dgm:prSet/>
      <dgm:spPr/>
      <dgm:t>
        <a:bodyPr/>
        <a:lstStyle/>
        <a:p>
          <a:endParaRPr lang="en-US"/>
        </a:p>
      </dgm:t>
    </dgm:pt>
    <dgm:pt modelId="{DC26305D-204A-45F3-AEB3-94F51EDE4BEE}">
      <dgm:prSet/>
      <dgm:spPr/>
      <dgm:t>
        <a:bodyPr/>
        <a:lstStyle/>
        <a:p>
          <a:r>
            <a:rPr lang="en-US" dirty="0"/>
            <a:t>Better understanding of MVVM</a:t>
          </a:r>
        </a:p>
      </dgm:t>
    </dgm:pt>
    <dgm:pt modelId="{15580DE9-9F68-461A-AD4D-FAD819A4BDF2}" type="parTrans" cxnId="{AF6C3228-FCEE-4E67-BD52-295D6D9DC8D5}">
      <dgm:prSet/>
      <dgm:spPr/>
      <dgm:t>
        <a:bodyPr/>
        <a:lstStyle/>
        <a:p>
          <a:endParaRPr lang="en-US"/>
        </a:p>
      </dgm:t>
    </dgm:pt>
    <dgm:pt modelId="{9DB00348-FAC0-4603-86B4-6649D324FB8B}" type="sibTrans" cxnId="{AF6C3228-FCEE-4E67-BD52-295D6D9DC8D5}">
      <dgm:prSet/>
      <dgm:spPr/>
      <dgm:t>
        <a:bodyPr/>
        <a:lstStyle/>
        <a:p>
          <a:endParaRPr lang="en-US"/>
        </a:p>
      </dgm:t>
    </dgm:pt>
    <dgm:pt modelId="{24051095-DFA9-498E-8223-9435A63F2EE8}">
      <dgm:prSet/>
      <dgm:spPr/>
      <dgm:t>
        <a:bodyPr/>
        <a:lstStyle/>
        <a:p>
          <a:r>
            <a:rPr lang="en-US" dirty="0"/>
            <a:t>Putting tasks in the proper layer</a:t>
          </a:r>
        </a:p>
      </dgm:t>
    </dgm:pt>
    <dgm:pt modelId="{4DE19B91-FEC9-474B-84DA-CF2C53F1DDAA}" type="parTrans" cxnId="{FFB18C6D-DEF9-4FB8-B253-E71495245A65}">
      <dgm:prSet/>
      <dgm:spPr/>
      <dgm:t>
        <a:bodyPr/>
        <a:lstStyle/>
        <a:p>
          <a:endParaRPr lang="en-US"/>
        </a:p>
      </dgm:t>
    </dgm:pt>
    <dgm:pt modelId="{78E099FA-BD26-47A0-96F3-8AFF2F6A262D}" type="sibTrans" cxnId="{FFB18C6D-DEF9-4FB8-B253-E71495245A65}">
      <dgm:prSet/>
      <dgm:spPr/>
      <dgm:t>
        <a:bodyPr/>
        <a:lstStyle/>
        <a:p>
          <a:endParaRPr lang="en-US"/>
        </a:p>
      </dgm:t>
    </dgm:pt>
    <dgm:pt modelId="{9E007DE0-EDCE-4249-8645-13E66EF726BF}">
      <dgm:prSet/>
      <dgm:spPr/>
      <dgm:t>
        <a:bodyPr/>
        <a:lstStyle/>
        <a:p>
          <a:r>
            <a:rPr lang="en-US" dirty="0"/>
            <a:t>Understand flow of information (e.g. commands, dependency injection)</a:t>
          </a:r>
        </a:p>
      </dgm:t>
    </dgm:pt>
    <dgm:pt modelId="{515EDD05-3B8B-4759-8C30-68DEC0D44B0C}" type="parTrans" cxnId="{A7AAA2F1-92DC-41E9-81CB-0694FD7B96A9}">
      <dgm:prSet/>
      <dgm:spPr/>
      <dgm:t>
        <a:bodyPr/>
        <a:lstStyle/>
        <a:p>
          <a:endParaRPr lang="en-US"/>
        </a:p>
      </dgm:t>
    </dgm:pt>
    <dgm:pt modelId="{54BFB4BB-3EB1-4AE7-91FD-D3E17673A3E6}" type="sibTrans" cxnId="{A7AAA2F1-92DC-41E9-81CB-0694FD7B96A9}">
      <dgm:prSet/>
      <dgm:spPr/>
      <dgm:t>
        <a:bodyPr/>
        <a:lstStyle/>
        <a:p>
          <a:endParaRPr lang="en-US"/>
        </a:p>
      </dgm:t>
    </dgm:pt>
    <dgm:pt modelId="{4F4F171A-723B-4726-B10C-8606C65F55AA}">
      <dgm:prSet/>
      <dgm:spPr/>
      <dgm:t>
        <a:bodyPr/>
        <a:lstStyle/>
        <a:p>
          <a:r>
            <a:rPr lang="en-US" dirty="0"/>
            <a:t>Better understanding of certain programming topics:</a:t>
          </a:r>
        </a:p>
      </dgm:t>
    </dgm:pt>
    <dgm:pt modelId="{8FC88AE9-80EF-4513-9A3F-EA9F73BB4C46}" type="parTrans" cxnId="{46EEF434-14B2-4FBF-B330-5E71623E2F6A}">
      <dgm:prSet/>
      <dgm:spPr/>
      <dgm:t>
        <a:bodyPr/>
        <a:lstStyle/>
        <a:p>
          <a:endParaRPr lang="en-US"/>
        </a:p>
      </dgm:t>
    </dgm:pt>
    <dgm:pt modelId="{54203253-45EF-4776-B7E5-94D21992CDF0}" type="sibTrans" cxnId="{46EEF434-14B2-4FBF-B330-5E71623E2F6A}">
      <dgm:prSet/>
      <dgm:spPr/>
      <dgm:t>
        <a:bodyPr/>
        <a:lstStyle/>
        <a:p>
          <a:endParaRPr lang="en-US"/>
        </a:p>
      </dgm:t>
    </dgm:pt>
    <dgm:pt modelId="{859A2A62-B6D7-490E-99A9-3B54CD547299}">
      <dgm:prSet/>
      <dgm:spPr/>
      <dgm:t>
        <a:bodyPr/>
        <a:lstStyle/>
        <a:p>
          <a:r>
            <a:rPr lang="en-US" dirty="0"/>
            <a:t>Delegates</a:t>
          </a:r>
        </a:p>
      </dgm:t>
    </dgm:pt>
    <dgm:pt modelId="{76960954-41D0-4867-9B68-775FB39148EE}" type="parTrans" cxnId="{F876AF9A-DFD2-4AB0-A196-E0B2041B0BD5}">
      <dgm:prSet/>
      <dgm:spPr/>
      <dgm:t>
        <a:bodyPr/>
        <a:lstStyle/>
        <a:p>
          <a:endParaRPr lang="en-US"/>
        </a:p>
      </dgm:t>
    </dgm:pt>
    <dgm:pt modelId="{2BFB80DF-F1DB-473C-A548-444DC4C0CE4E}" type="sibTrans" cxnId="{F876AF9A-DFD2-4AB0-A196-E0B2041B0BD5}">
      <dgm:prSet/>
      <dgm:spPr/>
      <dgm:t>
        <a:bodyPr/>
        <a:lstStyle/>
        <a:p>
          <a:endParaRPr lang="en-US"/>
        </a:p>
      </dgm:t>
    </dgm:pt>
    <dgm:pt modelId="{8EDC019D-7B9C-4B97-B29E-4EEE7F2B4982}">
      <dgm:prSet/>
      <dgm:spPr/>
      <dgm:t>
        <a:bodyPr/>
        <a:lstStyle/>
        <a:p>
          <a:r>
            <a:rPr lang="en-US" dirty="0"/>
            <a:t>Lambda expressions</a:t>
          </a:r>
        </a:p>
      </dgm:t>
    </dgm:pt>
    <dgm:pt modelId="{D7E75D29-18C5-49E2-9C9C-94AEA115C22C}" type="parTrans" cxnId="{832AF0CB-94DC-4DB8-AD3C-AD0D93176B5D}">
      <dgm:prSet/>
      <dgm:spPr/>
      <dgm:t>
        <a:bodyPr/>
        <a:lstStyle/>
        <a:p>
          <a:endParaRPr lang="en-US"/>
        </a:p>
      </dgm:t>
    </dgm:pt>
    <dgm:pt modelId="{FF6F7950-E2D8-4690-A4B9-3E6EA5EBFF69}" type="sibTrans" cxnId="{832AF0CB-94DC-4DB8-AD3C-AD0D93176B5D}">
      <dgm:prSet/>
      <dgm:spPr/>
      <dgm:t>
        <a:bodyPr/>
        <a:lstStyle/>
        <a:p>
          <a:endParaRPr lang="en-US"/>
        </a:p>
      </dgm:t>
    </dgm:pt>
    <dgm:pt modelId="{24F6F9D3-C75F-4E1F-9D26-21AA0EE620FB}">
      <dgm:prSet/>
      <dgm:spPr/>
      <dgm:t>
        <a:bodyPr/>
        <a:lstStyle/>
        <a:p>
          <a:r>
            <a:rPr lang="en-US" dirty="0"/>
            <a:t>Unit testing</a:t>
          </a:r>
        </a:p>
      </dgm:t>
    </dgm:pt>
    <dgm:pt modelId="{914ED685-DDAA-4CCA-A0B7-04AC4DAF63E7}" type="parTrans" cxnId="{A84E2854-3904-4A3B-A350-C553DB62F56C}">
      <dgm:prSet/>
      <dgm:spPr/>
      <dgm:t>
        <a:bodyPr/>
        <a:lstStyle/>
        <a:p>
          <a:endParaRPr lang="en-US"/>
        </a:p>
      </dgm:t>
    </dgm:pt>
    <dgm:pt modelId="{06F87A49-B239-45BF-B1FD-9CB7C3C4DFE6}" type="sibTrans" cxnId="{A84E2854-3904-4A3B-A350-C553DB62F56C}">
      <dgm:prSet/>
      <dgm:spPr/>
      <dgm:t>
        <a:bodyPr/>
        <a:lstStyle/>
        <a:p>
          <a:endParaRPr lang="en-US"/>
        </a:p>
      </dgm:t>
    </dgm:pt>
    <dgm:pt modelId="{99B688DA-166F-40D1-B74E-459D10049D6D}">
      <dgm:prSet/>
      <dgm:spPr/>
      <dgm:t>
        <a:bodyPr/>
        <a:lstStyle/>
        <a:p>
          <a:r>
            <a:rPr lang="en-US" dirty="0"/>
            <a:t>Learn to design a complex system</a:t>
          </a:r>
        </a:p>
      </dgm:t>
    </dgm:pt>
    <dgm:pt modelId="{81AE1427-E700-4852-AE52-A5C67605EDD3}" type="parTrans" cxnId="{471DEA5C-7FD8-430D-B4B7-E5E57EC5180C}">
      <dgm:prSet/>
      <dgm:spPr/>
      <dgm:t>
        <a:bodyPr/>
        <a:lstStyle/>
        <a:p>
          <a:endParaRPr lang="en-US"/>
        </a:p>
      </dgm:t>
    </dgm:pt>
    <dgm:pt modelId="{B77EA29E-48F5-40C7-AFD8-63D66E79477E}" type="sibTrans" cxnId="{471DEA5C-7FD8-430D-B4B7-E5E57EC5180C}">
      <dgm:prSet/>
      <dgm:spPr/>
      <dgm:t>
        <a:bodyPr/>
        <a:lstStyle/>
        <a:p>
          <a:endParaRPr lang="en-US"/>
        </a:p>
      </dgm:t>
    </dgm:pt>
    <dgm:pt modelId="{D6A851AB-09CF-49BA-A1F3-E1DACCF9989C}">
      <dgm:prSet/>
      <dgm:spPr/>
      <dgm:t>
        <a:bodyPr/>
        <a:lstStyle/>
        <a:p>
          <a:r>
            <a:rPr lang="en-US" dirty="0"/>
            <a:t>Learn when (not) to use patterns</a:t>
          </a:r>
        </a:p>
      </dgm:t>
    </dgm:pt>
    <dgm:pt modelId="{FE845C4C-2EFE-4344-8CA1-A86B1F98977E}" type="parTrans" cxnId="{52E26DDE-A5C6-465B-A177-54BBE92C6378}">
      <dgm:prSet/>
      <dgm:spPr/>
    </dgm:pt>
    <dgm:pt modelId="{88BE6ED6-5CF2-4C9D-B417-1BF65A24CB57}" type="sibTrans" cxnId="{52E26DDE-A5C6-465B-A177-54BBE92C6378}">
      <dgm:prSet/>
      <dgm:spPr/>
    </dgm:pt>
    <dgm:pt modelId="{C04D2934-6D3E-4302-BE61-EEA41550D081}" type="pres">
      <dgm:prSet presAssocID="{E378E220-F1AC-4A90-916A-EF07A6FA0233}" presName="vert0" presStyleCnt="0">
        <dgm:presLayoutVars>
          <dgm:dir/>
          <dgm:animOne val="branch"/>
          <dgm:animLvl val="lvl"/>
        </dgm:presLayoutVars>
      </dgm:prSet>
      <dgm:spPr/>
    </dgm:pt>
    <dgm:pt modelId="{79EEEE83-B709-4655-9466-F6087C129541}" type="pres">
      <dgm:prSet presAssocID="{FC8A6F85-8587-46D5-A9C8-B58F06FC9BFC}" presName="thickLine" presStyleLbl="alignNode1" presStyleIdx="0" presStyleCnt="3"/>
      <dgm:spPr/>
    </dgm:pt>
    <dgm:pt modelId="{7F920F15-ED44-4F4E-AB7B-5F47452FD770}" type="pres">
      <dgm:prSet presAssocID="{FC8A6F85-8587-46D5-A9C8-B58F06FC9BFC}" presName="horz1" presStyleCnt="0"/>
      <dgm:spPr/>
    </dgm:pt>
    <dgm:pt modelId="{325C519C-05A7-4178-A45A-FDB35E419EBE}" type="pres">
      <dgm:prSet presAssocID="{FC8A6F85-8587-46D5-A9C8-B58F06FC9BFC}" presName="tx1" presStyleLbl="revTx" presStyleIdx="0" presStyleCnt="10"/>
      <dgm:spPr/>
    </dgm:pt>
    <dgm:pt modelId="{3A29682D-D097-4D46-BC0F-99399D525452}" type="pres">
      <dgm:prSet presAssocID="{FC8A6F85-8587-46D5-A9C8-B58F06FC9BFC}" presName="vert1" presStyleCnt="0"/>
      <dgm:spPr/>
    </dgm:pt>
    <dgm:pt modelId="{927F299A-C27A-4070-9406-90E5508454D1}" type="pres">
      <dgm:prSet presAssocID="{99B688DA-166F-40D1-B74E-459D10049D6D}" presName="vertSpace2a" presStyleCnt="0"/>
      <dgm:spPr/>
    </dgm:pt>
    <dgm:pt modelId="{81EA6F74-65D1-4B30-A6BE-05BFC000A3B7}" type="pres">
      <dgm:prSet presAssocID="{99B688DA-166F-40D1-B74E-459D10049D6D}" presName="horz2" presStyleCnt="0"/>
      <dgm:spPr/>
    </dgm:pt>
    <dgm:pt modelId="{9D0013B0-ECF7-49D0-81BA-2AD0D3D206F1}" type="pres">
      <dgm:prSet presAssocID="{99B688DA-166F-40D1-B74E-459D10049D6D}" presName="horzSpace2" presStyleCnt="0"/>
      <dgm:spPr/>
    </dgm:pt>
    <dgm:pt modelId="{EC32CEE1-6121-4805-AD89-7983174D4B3A}" type="pres">
      <dgm:prSet presAssocID="{99B688DA-166F-40D1-B74E-459D10049D6D}" presName="tx2" presStyleLbl="revTx" presStyleIdx="1" presStyleCnt="10"/>
      <dgm:spPr/>
    </dgm:pt>
    <dgm:pt modelId="{B3D14A97-E3F8-444E-AA88-D3191E379603}" type="pres">
      <dgm:prSet presAssocID="{99B688DA-166F-40D1-B74E-459D10049D6D}" presName="vert2" presStyleCnt="0"/>
      <dgm:spPr/>
    </dgm:pt>
    <dgm:pt modelId="{95793F67-6EED-4905-AB27-DE57D319CC3C}" type="pres">
      <dgm:prSet presAssocID="{99B688DA-166F-40D1-B74E-459D10049D6D}" presName="thinLine2b" presStyleLbl="callout" presStyleIdx="0" presStyleCnt="7"/>
      <dgm:spPr/>
    </dgm:pt>
    <dgm:pt modelId="{8D8DBA16-CC61-4C28-94BB-5C5783421D3D}" type="pres">
      <dgm:prSet presAssocID="{99B688DA-166F-40D1-B74E-459D10049D6D}" presName="vertSpace2b" presStyleCnt="0"/>
      <dgm:spPr/>
    </dgm:pt>
    <dgm:pt modelId="{D78BCD30-6D4F-4AC4-B620-BF8BE8C49517}" type="pres">
      <dgm:prSet presAssocID="{D6A851AB-09CF-49BA-A1F3-E1DACCF9989C}" presName="horz2" presStyleCnt="0"/>
      <dgm:spPr/>
    </dgm:pt>
    <dgm:pt modelId="{423E999D-97F8-4970-B047-5D0744565FB7}" type="pres">
      <dgm:prSet presAssocID="{D6A851AB-09CF-49BA-A1F3-E1DACCF9989C}" presName="horzSpace2" presStyleCnt="0"/>
      <dgm:spPr/>
    </dgm:pt>
    <dgm:pt modelId="{394AD6CD-69C6-4750-B260-A891D5710380}" type="pres">
      <dgm:prSet presAssocID="{D6A851AB-09CF-49BA-A1F3-E1DACCF9989C}" presName="tx2" presStyleLbl="revTx" presStyleIdx="2" presStyleCnt="10"/>
      <dgm:spPr/>
    </dgm:pt>
    <dgm:pt modelId="{1E51DF37-19A3-460B-9CA6-286D69218597}" type="pres">
      <dgm:prSet presAssocID="{D6A851AB-09CF-49BA-A1F3-E1DACCF9989C}" presName="vert2" presStyleCnt="0"/>
      <dgm:spPr/>
    </dgm:pt>
    <dgm:pt modelId="{6A0E642E-E5EB-4550-BCA8-DEDDD71B2DFE}" type="pres">
      <dgm:prSet presAssocID="{D6A851AB-09CF-49BA-A1F3-E1DACCF9989C}" presName="thinLine2b" presStyleLbl="callout" presStyleIdx="1" presStyleCnt="7"/>
      <dgm:spPr/>
    </dgm:pt>
    <dgm:pt modelId="{D4CD58A9-82D4-4285-9561-635AEB7C4A38}" type="pres">
      <dgm:prSet presAssocID="{D6A851AB-09CF-49BA-A1F3-E1DACCF9989C}" presName="vertSpace2b" presStyleCnt="0"/>
      <dgm:spPr/>
    </dgm:pt>
    <dgm:pt modelId="{E85BB91B-5083-4A21-BC00-6B6A0E8B6953}" type="pres">
      <dgm:prSet presAssocID="{DC26305D-204A-45F3-AEB3-94F51EDE4BEE}" presName="thickLine" presStyleLbl="alignNode1" presStyleIdx="1" presStyleCnt="3"/>
      <dgm:spPr/>
    </dgm:pt>
    <dgm:pt modelId="{94B5A8AA-1210-423A-9B5C-8AF431AEB9B4}" type="pres">
      <dgm:prSet presAssocID="{DC26305D-204A-45F3-AEB3-94F51EDE4BEE}" presName="horz1" presStyleCnt="0"/>
      <dgm:spPr/>
    </dgm:pt>
    <dgm:pt modelId="{372D2202-E464-4519-96AA-444C9E421B7D}" type="pres">
      <dgm:prSet presAssocID="{DC26305D-204A-45F3-AEB3-94F51EDE4BEE}" presName="tx1" presStyleLbl="revTx" presStyleIdx="3" presStyleCnt="10"/>
      <dgm:spPr/>
    </dgm:pt>
    <dgm:pt modelId="{575BFF50-D612-40BC-BA16-3B38AF4C904A}" type="pres">
      <dgm:prSet presAssocID="{DC26305D-204A-45F3-AEB3-94F51EDE4BEE}" presName="vert1" presStyleCnt="0"/>
      <dgm:spPr/>
    </dgm:pt>
    <dgm:pt modelId="{10C5ACA6-A397-43D2-AD76-F606017AF36B}" type="pres">
      <dgm:prSet presAssocID="{24051095-DFA9-498E-8223-9435A63F2EE8}" presName="vertSpace2a" presStyleCnt="0"/>
      <dgm:spPr/>
    </dgm:pt>
    <dgm:pt modelId="{8EC36FAB-596B-498D-ACF0-C20CFCB9D32D}" type="pres">
      <dgm:prSet presAssocID="{24051095-DFA9-498E-8223-9435A63F2EE8}" presName="horz2" presStyleCnt="0"/>
      <dgm:spPr/>
    </dgm:pt>
    <dgm:pt modelId="{E54575CC-1A86-4D26-9D1F-6AE5A27DFA11}" type="pres">
      <dgm:prSet presAssocID="{24051095-DFA9-498E-8223-9435A63F2EE8}" presName="horzSpace2" presStyleCnt="0"/>
      <dgm:spPr/>
    </dgm:pt>
    <dgm:pt modelId="{E4F7EC48-B7A7-4FFE-8A08-0CA762A137A4}" type="pres">
      <dgm:prSet presAssocID="{24051095-DFA9-498E-8223-9435A63F2EE8}" presName="tx2" presStyleLbl="revTx" presStyleIdx="4" presStyleCnt="10"/>
      <dgm:spPr/>
    </dgm:pt>
    <dgm:pt modelId="{8E6EAFEC-D6A6-4A71-BEAA-0C7EE7A2F6BD}" type="pres">
      <dgm:prSet presAssocID="{24051095-DFA9-498E-8223-9435A63F2EE8}" presName="vert2" presStyleCnt="0"/>
      <dgm:spPr/>
    </dgm:pt>
    <dgm:pt modelId="{944017AB-2388-4B38-955A-B767DFDFC153}" type="pres">
      <dgm:prSet presAssocID="{24051095-DFA9-498E-8223-9435A63F2EE8}" presName="thinLine2b" presStyleLbl="callout" presStyleIdx="2" presStyleCnt="7"/>
      <dgm:spPr/>
    </dgm:pt>
    <dgm:pt modelId="{031DF0AF-3638-4E09-9EAB-744FA7AF8EBE}" type="pres">
      <dgm:prSet presAssocID="{24051095-DFA9-498E-8223-9435A63F2EE8}" presName="vertSpace2b" presStyleCnt="0"/>
      <dgm:spPr/>
    </dgm:pt>
    <dgm:pt modelId="{2AF0E358-5F82-43F2-BF5A-D9426C076987}" type="pres">
      <dgm:prSet presAssocID="{9E007DE0-EDCE-4249-8645-13E66EF726BF}" presName="horz2" presStyleCnt="0"/>
      <dgm:spPr/>
    </dgm:pt>
    <dgm:pt modelId="{98E234A5-1B09-4643-99F1-5013DB01C8AE}" type="pres">
      <dgm:prSet presAssocID="{9E007DE0-EDCE-4249-8645-13E66EF726BF}" presName="horzSpace2" presStyleCnt="0"/>
      <dgm:spPr/>
    </dgm:pt>
    <dgm:pt modelId="{649E492F-BEB3-4A57-8BA0-9E6148117C05}" type="pres">
      <dgm:prSet presAssocID="{9E007DE0-EDCE-4249-8645-13E66EF726BF}" presName="tx2" presStyleLbl="revTx" presStyleIdx="5" presStyleCnt="10"/>
      <dgm:spPr/>
    </dgm:pt>
    <dgm:pt modelId="{A4BA041A-BCFA-406D-8CB4-67570DA71E36}" type="pres">
      <dgm:prSet presAssocID="{9E007DE0-EDCE-4249-8645-13E66EF726BF}" presName="vert2" presStyleCnt="0"/>
      <dgm:spPr/>
    </dgm:pt>
    <dgm:pt modelId="{36D94FC5-5132-4826-A296-56F4DDFA2BCD}" type="pres">
      <dgm:prSet presAssocID="{9E007DE0-EDCE-4249-8645-13E66EF726BF}" presName="thinLine2b" presStyleLbl="callout" presStyleIdx="3" presStyleCnt="7"/>
      <dgm:spPr/>
    </dgm:pt>
    <dgm:pt modelId="{5CE89C8E-65BC-4EDD-ABB3-B1392804937E}" type="pres">
      <dgm:prSet presAssocID="{9E007DE0-EDCE-4249-8645-13E66EF726BF}" presName="vertSpace2b" presStyleCnt="0"/>
      <dgm:spPr/>
    </dgm:pt>
    <dgm:pt modelId="{12742B7D-3D6F-41B7-B70F-A319AF204C21}" type="pres">
      <dgm:prSet presAssocID="{4F4F171A-723B-4726-B10C-8606C65F55AA}" presName="thickLine" presStyleLbl="alignNode1" presStyleIdx="2" presStyleCnt="3"/>
      <dgm:spPr/>
    </dgm:pt>
    <dgm:pt modelId="{6A14124F-D151-4FCD-B95F-6BA0D64AA18F}" type="pres">
      <dgm:prSet presAssocID="{4F4F171A-723B-4726-B10C-8606C65F55AA}" presName="horz1" presStyleCnt="0"/>
      <dgm:spPr/>
    </dgm:pt>
    <dgm:pt modelId="{F87C60B3-04BB-442E-965E-B2D5993DDA6D}" type="pres">
      <dgm:prSet presAssocID="{4F4F171A-723B-4726-B10C-8606C65F55AA}" presName="tx1" presStyleLbl="revTx" presStyleIdx="6" presStyleCnt="10"/>
      <dgm:spPr/>
    </dgm:pt>
    <dgm:pt modelId="{91F98FA3-16D7-4C3B-8CF5-3A875CA45382}" type="pres">
      <dgm:prSet presAssocID="{4F4F171A-723B-4726-B10C-8606C65F55AA}" presName="vert1" presStyleCnt="0"/>
      <dgm:spPr/>
    </dgm:pt>
    <dgm:pt modelId="{69376DD3-B48B-458C-AA84-E22C691D6A8A}" type="pres">
      <dgm:prSet presAssocID="{859A2A62-B6D7-490E-99A9-3B54CD547299}" presName="vertSpace2a" presStyleCnt="0"/>
      <dgm:spPr/>
    </dgm:pt>
    <dgm:pt modelId="{0ECE3462-EA21-468A-92CB-A64DF3025ED6}" type="pres">
      <dgm:prSet presAssocID="{859A2A62-B6D7-490E-99A9-3B54CD547299}" presName="horz2" presStyleCnt="0"/>
      <dgm:spPr/>
    </dgm:pt>
    <dgm:pt modelId="{4F2B0300-F2C2-45A4-A66F-0AA58BAC0EE5}" type="pres">
      <dgm:prSet presAssocID="{859A2A62-B6D7-490E-99A9-3B54CD547299}" presName="horzSpace2" presStyleCnt="0"/>
      <dgm:spPr/>
    </dgm:pt>
    <dgm:pt modelId="{F7BE96F6-F067-4ADD-8F09-DB085F44A7BA}" type="pres">
      <dgm:prSet presAssocID="{859A2A62-B6D7-490E-99A9-3B54CD547299}" presName="tx2" presStyleLbl="revTx" presStyleIdx="7" presStyleCnt="10"/>
      <dgm:spPr/>
    </dgm:pt>
    <dgm:pt modelId="{AF90520A-2F86-4E9F-9C33-03ADBDE71F44}" type="pres">
      <dgm:prSet presAssocID="{859A2A62-B6D7-490E-99A9-3B54CD547299}" presName="vert2" presStyleCnt="0"/>
      <dgm:spPr/>
    </dgm:pt>
    <dgm:pt modelId="{8381C10D-2400-498D-9EC2-5AEE83E9ED88}" type="pres">
      <dgm:prSet presAssocID="{859A2A62-B6D7-490E-99A9-3B54CD547299}" presName="thinLine2b" presStyleLbl="callout" presStyleIdx="4" presStyleCnt="7"/>
      <dgm:spPr/>
    </dgm:pt>
    <dgm:pt modelId="{DEE1198C-2175-4AE9-AE5F-70B348D424BE}" type="pres">
      <dgm:prSet presAssocID="{859A2A62-B6D7-490E-99A9-3B54CD547299}" presName="vertSpace2b" presStyleCnt="0"/>
      <dgm:spPr/>
    </dgm:pt>
    <dgm:pt modelId="{FFBB767C-824B-4BA4-B2CE-2EE06F52E271}" type="pres">
      <dgm:prSet presAssocID="{8EDC019D-7B9C-4B97-B29E-4EEE7F2B4982}" presName="horz2" presStyleCnt="0"/>
      <dgm:spPr/>
    </dgm:pt>
    <dgm:pt modelId="{7D1A52FF-EBD2-46C6-9479-28826DDC0C29}" type="pres">
      <dgm:prSet presAssocID="{8EDC019D-7B9C-4B97-B29E-4EEE7F2B4982}" presName="horzSpace2" presStyleCnt="0"/>
      <dgm:spPr/>
    </dgm:pt>
    <dgm:pt modelId="{DD2E4AD7-1341-4F49-9EFE-11116222BDDA}" type="pres">
      <dgm:prSet presAssocID="{8EDC019D-7B9C-4B97-B29E-4EEE7F2B4982}" presName="tx2" presStyleLbl="revTx" presStyleIdx="8" presStyleCnt="10"/>
      <dgm:spPr/>
    </dgm:pt>
    <dgm:pt modelId="{21EB3F96-72A9-47AE-BE48-FF8ED1190970}" type="pres">
      <dgm:prSet presAssocID="{8EDC019D-7B9C-4B97-B29E-4EEE7F2B4982}" presName="vert2" presStyleCnt="0"/>
      <dgm:spPr/>
    </dgm:pt>
    <dgm:pt modelId="{E3E52CB0-7D40-46E7-8438-8EEB8FF86926}" type="pres">
      <dgm:prSet presAssocID="{8EDC019D-7B9C-4B97-B29E-4EEE7F2B4982}" presName="thinLine2b" presStyleLbl="callout" presStyleIdx="5" presStyleCnt="7"/>
      <dgm:spPr/>
    </dgm:pt>
    <dgm:pt modelId="{7179FF5A-A6BF-45DC-844E-BC8D8613A890}" type="pres">
      <dgm:prSet presAssocID="{8EDC019D-7B9C-4B97-B29E-4EEE7F2B4982}" presName="vertSpace2b" presStyleCnt="0"/>
      <dgm:spPr/>
    </dgm:pt>
    <dgm:pt modelId="{A045BDD0-584C-446B-BD8F-84C6FF30A6EC}" type="pres">
      <dgm:prSet presAssocID="{24F6F9D3-C75F-4E1F-9D26-21AA0EE620FB}" presName="horz2" presStyleCnt="0"/>
      <dgm:spPr/>
    </dgm:pt>
    <dgm:pt modelId="{BD6B0D32-9616-4606-B9CF-9F76C58B5471}" type="pres">
      <dgm:prSet presAssocID="{24F6F9D3-C75F-4E1F-9D26-21AA0EE620FB}" presName="horzSpace2" presStyleCnt="0"/>
      <dgm:spPr/>
    </dgm:pt>
    <dgm:pt modelId="{36A6A8F5-1B95-489B-BFBC-6D5A896A8496}" type="pres">
      <dgm:prSet presAssocID="{24F6F9D3-C75F-4E1F-9D26-21AA0EE620FB}" presName="tx2" presStyleLbl="revTx" presStyleIdx="9" presStyleCnt="10"/>
      <dgm:spPr/>
    </dgm:pt>
    <dgm:pt modelId="{04C174FB-0CB4-4C56-AE0B-4AC1C3B0C2EE}" type="pres">
      <dgm:prSet presAssocID="{24F6F9D3-C75F-4E1F-9D26-21AA0EE620FB}" presName="vert2" presStyleCnt="0"/>
      <dgm:spPr/>
    </dgm:pt>
    <dgm:pt modelId="{FBC14BF5-5BF4-41A0-903D-C21D5359431D}" type="pres">
      <dgm:prSet presAssocID="{24F6F9D3-C75F-4E1F-9D26-21AA0EE620FB}" presName="thinLine2b" presStyleLbl="callout" presStyleIdx="6" presStyleCnt="7"/>
      <dgm:spPr/>
    </dgm:pt>
    <dgm:pt modelId="{FC97BC29-5633-41F3-9DF5-282658B59218}" type="pres">
      <dgm:prSet presAssocID="{24F6F9D3-C75F-4E1F-9D26-21AA0EE620FB}" presName="vertSpace2b" presStyleCnt="0"/>
      <dgm:spPr/>
    </dgm:pt>
  </dgm:ptLst>
  <dgm:cxnLst>
    <dgm:cxn modelId="{AC62381D-57AF-4DC2-873D-F6DB7BE04E1E}" type="presOf" srcId="{24F6F9D3-C75F-4E1F-9D26-21AA0EE620FB}" destId="{36A6A8F5-1B95-489B-BFBC-6D5A896A8496}" srcOrd="0" destOrd="0" presId="urn:microsoft.com/office/officeart/2008/layout/LinedList"/>
    <dgm:cxn modelId="{D84F1025-5996-4C00-8CD2-030ADB4A3743}" type="presOf" srcId="{D6A851AB-09CF-49BA-A1F3-E1DACCF9989C}" destId="{394AD6CD-69C6-4750-B260-A891D5710380}" srcOrd="0" destOrd="0" presId="urn:microsoft.com/office/officeart/2008/layout/LinedList"/>
    <dgm:cxn modelId="{AF6C3228-FCEE-4E67-BD52-295D6D9DC8D5}" srcId="{E378E220-F1AC-4A90-916A-EF07A6FA0233}" destId="{DC26305D-204A-45F3-AEB3-94F51EDE4BEE}" srcOrd="1" destOrd="0" parTransId="{15580DE9-9F68-461A-AD4D-FAD819A4BDF2}" sibTransId="{9DB00348-FAC0-4603-86B4-6649D324FB8B}"/>
    <dgm:cxn modelId="{9E846229-6CF7-4036-A3D4-72A3D7400CB8}" srcId="{E378E220-F1AC-4A90-916A-EF07A6FA0233}" destId="{FC8A6F85-8587-46D5-A9C8-B58F06FC9BFC}" srcOrd="0" destOrd="0" parTransId="{BBF4D299-02EF-471E-96F9-E435CBE9B40E}" sibTransId="{F993752E-6CF3-4F76-A1F3-93020551FF84}"/>
    <dgm:cxn modelId="{46EEF434-14B2-4FBF-B330-5E71623E2F6A}" srcId="{E378E220-F1AC-4A90-916A-EF07A6FA0233}" destId="{4F4F171A-723B-4726-B10C-8606C65F55AA}" srcOrd="2" destOrd="0" parTransId="{8FC88AE9-80EF-4513-9A3F-EA9F73BB4C46}" sibTransId="{54203253-45EF-4776-B7E5-94D21992CDF0}"/>
    <dgm:cxn modelId="{471DEA5C-7FD8-430D-B4B7-E5E57EC5180C}" srcId="{FC8A6F85-8587-46D5-A9C8-B58F06FC9BFC}" destId="{99B688DA-166F-40D1-B74E-459D10049D6D}" srcOrd="0" destOrd="0" parTransId="{81AE1427-E700-4852-AE52-A5C67605EDD3}" sibTransId="{B77EA29E-48F5-40C7-AFD8-63D66E79477E}"/>
    <dgm:cxn modelId="{FFB18C6D-DEF9-4FB8-B253-E71495245A65}" srcId="{DC26305D-204A-45F3-AEB3-94F51EDE4BEE}" destId="{24051095-DFA9-498E-8223-9435A63F2EE8}" srcOrd="0" destOrd="0" parTransId="{4DE19B91-FEC9-474B-84DA-CF2C53F1DDAA}" sibTransId="{78E099FA-BD26-47A0-96F3-8AFF2F6A262D}"/>
    <dgm:cxn modelId="{016B6152-D2BA-4685-82D8-D5290E0B19C6}" type="presOf" srcId="{4F4F171A-723B-4726-B10C-8606C65F55AA}" destId="{F87C60B3-04BB-442E-965E-B2D5993DDA6D}" srcOrd="0" destOrd="0" presId="urn:microsoft.com/office/officeart/2008/layout/LinedList"/>
    <dgm:cxn modelId="{A84E2854-3904-4A3B-A350-C553DB62F56C}" srcId="{4F4F171A-723B-4726-B10C-8606C65F55AA}" destId="{24F6F9D3-C75F-4E1F-9D26-21AA0EE620FB}" srcOrd="2" destOrd="0" parTransId="{914ED685-DDAA-4CCA-A0B7-04AC4DAF63E7}" sibTransId="{06F87A49-B239-45BF-B1FD-9CB7C3C4DFE6}"/>
    <dgm:cxn modelId="{799FC699-A737-44BD-8113-90F29B762E6D}" type="presOf" srcId="{859A2A62-B6D7-490E-99A9-3B54CD547299}" destId="{F7BE96F6-F067-4ADD-8F09-DB085F44A7BA}" srcOrd="0" destOrd="0" presId="urn:microsoft.com/office/officeart/2008/layout/LinedList"/>
    <dgm:cxn modelId="{1AC9399A-21FD-489A-85B1-C016A511A1A0}" type="presOf" srcId="{24051095-DFA9-498E-8223-9435A63F2EE8}" destId="{E4F7EC48-B7A7-4FFE-8A08-0CA762A137A4}" srcOrd="0" destOrd="0" presId="urn:microsoft.com/office/officeart/2008/layout/LinedList"/>
    <dgm:cxn modelId="{F876AF9A-DFD2-4AB0-A196-E0B2041B0BD5}" srcId="{4F4F171A-723B-4726-B10C-8606C65F55AA}" destId="{859A2A62-B6D7-490E-99A9-3B54CD547299}" srcOrd="0" destOrd="0" parTransId="{76960954-41D0-4867-9B68-775FB39148EE}" sibTransId="{2BFB80DF-F1DB-473C-A548-444DC4C0CE4E}"/>
    <dgm:cxn modelId="{8BD730A6-FBDF-4801-BD9D-90C3246E2E39}" type="presOf" srcId="{DC26305D-204A-45F3-AEB3-94F51EDE4BEE}" destId="{372D2202-E464-4519-96AA-444C9E421B7D}" srcOrd="0" destOrd="0" presId="urn:microsoft.com/office/officeart/2008/layout/LinedList"/>
    <dgm:cxn modelId="{832AF0CB-94DC-4DB8-AD3C-AD0D93176B5D}" srcId="{4F4F171A-723B-4726-B10C-8606C65F55AA}" destId="{8EDC019D-7B9C-4B97-B29E-4EEE7F2B4982}" srcOrd="1" destOrd="0" parTransId="{D7E75D29-18C5-49E2-9C9C-94AEA115C22C}" sibTransId="{FF6F7950-E2D8-4690-A4B9-3E6EA5EBFF69}"/>
    <dgm:cxn modelId="{9FFA91D5-4BE8-4CF5-B2F9-4A98496B75DB}" type="presOf" srcId="{99B688DA-166F-40D1-B74E-459D10049D6D}" destId="{EC32CEE1-6121-4805-AD89-7983174D4B3A}" srcOrd="0" destOrd="0" presId="urn:microsoft.com/office/officeart/2008/layout/LinedList"/>
    <dgm:cxn modelId="{52E26DDE-A5C6-465B-A177-54BBE92C6378}" srcId="{FC8A6F85-8587-46D5-A9C8-B58F06FC9BFC}" destId="{D6A851AB-09CF-49BA-A1F3-E1DACCF9989C}" srcOrd="1" destOrd="0" parTransId="{FE845C4C-2EFE-4344-8CA1-A86B1F98977E}" sibTransId="{88BE6ED6-5CF2-4C9D-B417-1BF65A24CB57}"/>
    <dgm:cxn modelId="{A7AAA2F1-92DC-41E9-81CB-0694FD7B96A9}" srcId="{DC26305D-204A-45F3-AEB3-94F51EDE4BEE}" destId="{9E007DE0-EDCE-4249-8645-13E66EF726BF}" srcOrd="1" destOrd="0" parTransId="{515EDD05-3B8B-4759-8C30-68DEC0D44B0C}" sibTransId="{54BFB4BB-3EB1-4AE7-91FD-D3E17673A3E6}"/>
    <dgm:cxn modelId="{C7D173F3-DADD-436D-8B86-ED025AED7A26}" type="presOf" srcId="{E378E220-F1AC-4A90-916A-EF07A6FA0233}" destId="{C04D2934-6D3E-4302-BE61-EEA41550D081}" srcOrd="0" destOrd="0" presId="urn:microsoft.com/office/officeart/2008/layout/LinedList"/>
    <dgm:cxn modelId="{0F4B0AF4-32B1-4AA0-95C1-107BBCAB9B12}" type="presOf" srcId="{FC8A6F85-8587-46D5-A9C8-B58F06FC9BFC}" destId="{325C519C-05A7-4178-A45A-FDB35E419EBE}" srcOrd="0" destOrd="0" presId="urn:microsoft.com/office/officeart/2008/layout/LinedList"/>
    <dgm:cxn modelId="{0AC362F5-30DF-4524-8766-CA640CA99CCA}" type="presOf" srcId="{9E007DE0-EDCE-4249-8645-13E66EF726BF}" destId="{649E492F-BEB3-4A57-8BA0-9E6148117C05}" srcOrd="0" destOrd="0" presId="urn:microsoft.com/office/officeart/2008/layout/LinedList"/>
    <dgm:cxn modelId="{8EA267F6-7E61-405A-9FB8-2CF2F86E186C}" type="presOf" srcId="{8EDC019D-7B9C-4B97-B29E-4EEE7F2B4982}" destId="{DD2E4AD7-1341-4F49-9EFE-11116222BDDA}" srcOrd="0" destOrd="0" presId="urn:microsoft.com/office/officeart/2008/layout/LinedList"/>
    <dgm:cxn modelId="{42EA5A5B-FBF9-4AF1-9046-8367E28CD739}" type="presParOf" srcId="{C04D2934-6D3E-4302-BE61-EEA41550D081}" destId="{79EEEE83-B709-4655-9466-F6087C129541}" srcOrd="0" destOrd="0" presId="urn:microsoft.com/office/officeart/2008/layout/LinedList"/>
    <dgm:cxn modelId="{18CA351E-E696-40BE-9072-C15E1A7B9E56}" type="presParOf" srcId="{C04D2934-6D3E-4302-BE61-EEA41550D081}" destId="{7F920F15-ED44-4F4E-AB7B-5F47452FD770}" srcOrd="1" destOrd="0" presId="urn:microsoft.com/office/officeart/2008/layout/LinedList"/>
    <dgm:cxn modelId="{AF3F8138-133A-41AB-AF31-60C484BE0DE5}" type="presParOf" srcId="{7F920F15-ED44-4F4E-AB7B-5F47452FD770}" destId="{325C519C-05A7-4178-A45A-FDB35E419EBE}" srcOrd="0" destOrd="0" presId="urn:microsoft.com/office/officeart/2008/layout/LinedList"/>
    <dgm:cxn modelId="{70F9D5BB-E67B-4407-9A60-4263C9453AF0}" type="presParOf" srcId="{7F920F15-ED44-4F4E-AB7B-5F47452FD770}" destId="{3A29682D-D097-4D46-BC0F-99399D525452}" srcOrd="1" destOrd="0" presId="urn:microsoft.com/office/officeart/2008/layout/LinedList"/>
    <dgm:cxn modelId="{C2787001-1618-4A6C-971F-E77955E1B3D3}" type="presParOf" srcId="{3A29682D-D097-4D46-BC0F-99399D525452}" destId="{927F299A-C27A-4070-9406-90E5508454D1}" srcOrd="0" destOrd="0" presId="urn:microsoft.com/office/officeart/2008/layout/LinedList"/>
    <dgm:cxn modelId="{BA9FEF99-BD70-4E0B-A533-773227A95493}" type="presParOf" srcId="{3A29682D-D097-4D46-BC0F-99399D525452}" destId="{81EA6F74-65D1-4B30-A6BE-05BFC000A3B7}" srcOrd="1" destOrd="0" presId="urn:microsoft.com/office/officeart/2008/layout/LinedList"/>
    <dgm:cxn modelId="{71F21BFE-7E5D-422F-BEAD-F038A8AC35EE}" type="presParOf" srcId="{81EA6F74-65D1-4B30-A6BE-05BFC000A3B7}" destId="{9D0013B0-ECF7-49D0-81BA-2AD0D3D206F1}" srcOrd="0" destOrd="0" presId="urn:microsoft.com/office/officeart/2008/layout/LinedList"/>
    <dgm:cxn modelId="{AB3C3DC8-A0F0-4BCA-8D93-979E60E1C0B1}" type="presParOf" srcId="{81EA6F74-65D1-4B30-A6BE-05BFC000A3B7}" destId="{EC32CEE1-6121-4805-AD89-7983174D4B3A}" srcOrd="1" destOrd="0" presId="urn:microsoft.com/office/officeart/2008/layout/LinedList"/>
    <dgm:cxn modelId="{E44C65B9-D26F-426C-B90E-B448773D4961}" type="presParOf" srcId="{81EA6F74-65D1-4B30-A6BE-05BFC000A3B7}" destId="{B3D14A97-E3F8-444E-AA88-D3191E379603}" srcOrd="2" destOrd="0" presId="urn:microsoft.com/office/officeart/2008/layout/LinedList"/>
    <dgm:cxn modelId="{A90D2A01-59A9-4C86-996F-3F4B518B88A5}" type="presParOf" srcId="{3A29682D-D097-4D46-BC0F-99399D525452}" destId="{95793F67-6EED-4905-AB27-DE57D319CC3C}" srcOrd="2" destOrd="0" presId="urn:microsoft.com/office/officeart/2008/layout/LinedList"/>
    <dgm:cxn modelId="{E06630A9-FF7D-4AF2-98DD-F87E8443F4CC}" type="presParOf" srcId="{3A29682D-D097-4D46-BC0F-99399D525452}" destId="{8D8DBA16-CC61-4C28-94BB-5C5783421D3D}" srcOrd="3" destOrd="0" presId="urn:microsoft.com/office/officeart/2008/layout/LinedList"/>
    <dgm:cxn modelId="{BA68023F-000F-46C8-84B9-C00622E86CD7}" type="presParOf" srcId="{3A29682D-D097-4D46-BC0F-99399D525452}" destId="{D78BCD30-6D4F-4AC4-B620-BF8BE8C49517}" srcOrd="4" destOrd="0" presId="urn:microsoft.com/office/officeart/2008/layout/LinedList"/>
    <dgm:cxn modelId="{6BAE4D13-93BF-489E-B5D0-187F2168766B}" type="presParOf" srcId="{D78BCD30-6D4F-4AC4-B620-BF8BE8C49517}" destId="{423E999D-97F8-4970-B047-5D0744565FB7}" srcOrd="0" destOrd="0" presId="urn:microsoft.com/office/officeart/2008/layout/LinedList"/>
    <dgm:cxn modelId="{F37D95A2-4729-4906-8DB4-AB6D8AFC2626}" type="presParOf" srcId="{D78BCD30-6D4F-4AC4-B620-BF8BE8C49517}" destId="{394AD6CD-69C6-4750-B260-A891D5710380}" srcOrd="1" destOrd="0" presId="urn:microsoft.com/office/officeart/2008/layout/LinedList"/>
    <dgm:cxn modelId="{9BCEDAB6-BBC2-4470-876C-641314CF348A}" type="presParOf" srcId="{D78BCD30-6D4F-4AC4-B620-BF8BE8C49517}" destId="{1E51DF37-19A3-460B-9CA6-286D69218597}" srcOrd="2" destOrd="0" presId="urn:microsoft.com/office/officeart/2008/layout/LinedList"/>
    <dgm:cxn modelId="{E3587795-B39E-4C05-AB54-BE6B4A886F91}" type="presParOf" srcId="{3A29682D-D097-4D46-BC0F-99399D525452}" destId="{6A0E642E-E5EB-4550-BCA8-DEDDD71B2DFE}" srcOrd="5" destOrd="0" presId="urn:microsoft.com/office/officeart/2008/layout/LinedList"/>
    <dgm:cxn modelId="{C904FA00-8159-4A5F-9904-F3147217495E}" type="presParOf" srcId="{3A29682D-D097-4D46-BC0F-99399D525452}" destId="{D4CD58A9-82D4-4285-9561-635AEB7C4A38}" srcOrd="6" destOrd="0" presId="urn:microsoft.com/office/officeart/2008/layout/LinedList"/>
    <dgm:cxn modelId="{21391C6C-7FAB-4353-9BE5-27F993FEA8F9}" type="presParOf" srcId="{C04D2934-6D3E-4302-BE61-EEA41550D081}" destId="{E85BB91B-5083-4A21-BC00-6B6A0E8B6953}" srcOrd="2" destOrd="0" presId="urn:microsoft.com/office/officeart/2008/layout/LinedList"/>
    <dgm:cxn modelId="{F6D4B572-16E6-4A48-B316-98B7A6313B3E}" type="presParOf" srcId="{C04D2934-6D3E-4302-BE61-EEA41550D081}" destId="{94B5A8AA-1210-423A-9B5C-8AF431AEB9B4}" srcOrd="3" destOrd="0" presId="urn:microsoft.com/office/officeart/2008/layout/LinedList"/>
    <dgm:cxn modelId="{597347CB-4C79-4002-99CB-F143EDA38FCC}" type="presParOf" srcId="{94B5A8AA-1210-423A-9B5C-8AF431AEB9B4}" destId="{372D2202-E464-4519-96AA-444C9E421B7D}" srcOrd="0" destOrd="0" presId="urn:microsoft.com/office/officeart/2008/layout/LinedList"/>
    <dgm:cxn modelId="{332D0B01-27D1-45D2-A5C9-65EC19A9D365}" type="presParOf" srcId="{94B5A8AA-1210-423A-9B5C-8AF431AEB9B4}" destId="{575BFF50-D612-40BC-BA16-3B38AF4C904A}" srcOrd="1" destOrd="0" presId="urn:microsoft.com/office/officeart/2008/layout/LinedList"/>
    <dgm:cxn modelId="{E4194305-6CBC-4CFB-BAAC-70BB84A2968A}" type="presParOf" srcId="{575BFF50-D612-40BC-BA16-3B38AF4C904A}" destId="{10C5ACA6-A397-43D2-AD76-F606017AF36B}" srcOrd="0" destOrd="0" presId="urn:microsoft.com/office/officeart/2008/layout/LinedList"/>
    <dgm:cxn modelId="{54D0D332-55C3-4D53-94C1-FC0B9CDD5892}" type="presParOf" srcId="{575BFF50-D612-40BC-BA16-3B38AF4C904A}" destId="{8EC36FAB-596B-498D-ACF0-C20CFCB9D32D}" srcOrd="1" destOrd="0" presId="urn:microsoft.com/office/officeart/2008/layout/LinedList"/>
    <dgm:cxn modelId="{FFCFEDA4-518C-4146-8910-F8E2AC6EA908}" type="presParOf" srcId="{8EC36FAB-596B-498D-ACF0-C20CFCB9D32D}" destId="{E54575CC-1A86-4D26-9D1F-6AE5A27DFA11}" srcOrd="0" destOrd="0" presId="urn:microsoft.com/office/officeart/2008/layout/LinedList"/>
    <dgm:cxn modelId="{372F1C52-B1F1-42E3-A13A-041248500763}" type="presParOf" srcId="{8EC36FAB-596B-498D-ACF0-C20CFCB9D32D}" destId="{E4F7EC48-B7A7-4FFE-8A08-0CA762A137A4}" srcOrd="1" destOrd="0" presId="urn:microsoft.com/office/officeart/2008/layout/LinedList"/>
    <dgm:cxn modelId="{C28216A2-6020-4A4C-9AFA-71BF32A488C2}" type="presParOf" srcId="{8EC36FAB-596B-498D-ACF0-C20CFCB9D32D}" destId="{8E6EAFEC-D6A6-4A71-BEAA-0C7EE7A2F6BD}" srcOrd="2" destOrd="0" presId="urn:microsoft.com/office/officeart/2008/layout/LinedList"/>
    <dgm:cxn modelId="{4CA77E93-E350-4E51-A3C4-6A4A266C0D6B}" type="presParOf" srcId="{575BFF50-D612-40BC-BA16-3B38AF4C904A}" destId="{944017AB-2388-4B38-955A-B767DFDFC153}" srcOrd="2" destOrd="0" presId="urn:microsoft.com/office/officeart/2008/layout/LinedList"/>
    <dgm:cxn modelId="{F388F4C2-8ED4-43FB-B078-3F1ADB19E317}" type="presParOf" srcId="{575BFF50-D612-40BC-BA16-3B38AF4C904A}" destId="{031DF0AF-3638-4E09-9EAB-744FA7AF8EBE}" srcOrd="3" destOrd="0" presId="urn:microsoft.com/office/officeart/2008/layout/LinedList"/>
    <dgm:cxn modelId="{DC5FDAD6-287F-4EC3-904D-780CD31BD60B}" type="presParOf" srcId="{575BFF50-D612-40BC-BA16-3B38AF4C904A}" destId="{2AF0E358-5F82-43F2-BF5A-D9426C076987}" srcOrd="4" destOrd="0" presId="urn:microsoft.com/office/officeart/2008/layout/LinedList"/>
    <dgm:cxn modelId="{E4E48D5B-0649-4768-9C81-0E50D9803052}" type="presParOf" srcId="{2AF0E358-5F82-43F2-BF5A-D9426C076987}" destId="{98E234A5-1B09-4643-99F1-5013DB01C8AE}" srcOrd="0" destOrd="0" presId="urn:microsoft.com/office/officeart/2008/layout/LinedList"/>
    <dgm:cxn modelId="{01168BB6-9522-4493-BCA3-7B1F1A32EEDF}" type="presParOf" srcId="{2AF0E358-5F82-43F2-BF5A-D9426C076987}" destId="{649E492F-BEB3-4A57-8BA0-9E6148117C05}" srcOrd="1" destOrd="0" presId="urn:microsoft.com/office/officeart/2008/layout/LinedList"/>
    <dgm:cxn modelId="{12E7812D-26A9-46A9-9AFB-EC3285235858}" type="presParOf" srcId="{2AF0E358-5F82-43F2-BF5A-D9426C076987}" destId="{A4BA041A-BCFA-406D-8CB4-67570DA71E36}" srcOrd="2" destOrd="0" presId="urn:microsoft.com/office/officeart/2008/layout/LinedList"/>
    <dgm:cxn modelId="{08F94C55-2860-4B17-A7F8-6D30BDF99716}" type="presParOf" srcId="{575BFF50-D612-40BC-BA16-3B38AF4C904A}" destId="{36D94FC5-5132-4826-A296-56F4DDFA2BCD}" srcOrd="5" destOrd="0" presId="urn:microsoft.com/office/officeart/2008/layout/LinedList"/>
    <dgm:cxn modelId="{BB33687A-2063-4D27-8A48-0A7CFA4461D3}" type="presParOf" srcId="{575BFF50-D612-40BC-BA16-3B38AF4C904A}" destId="{5CE89C8E-65BC-4EDD-ABB3-B1392804937E}" srcOrd="6" destOrd="0" presId="urn:microsoft.com/office/officeart/2008/layout/LinedList"/>
    <dgm:cxn modelId="{661348DC-0C8E-42A7-B446-5044EAFFC58F}" type="presParOf" srcId="{C04D2934-6D3E-4302-BE61-EEA41550D081}" destId="{12742B7D-3D6F-41B7-B70F-A319AF204C21}" srcOrd="4" destOrd="0" presId="urn:microsoft.com/office/officeart/2008/layout/LinedList"/>
    <dgm:cxn modelId="{A20C34A6-1749-411B-ACAD-D74F75784729}" type="presParOf" srcId="{C04D2934-6D3E-4302-BE61-EEA41550D081}" destId="{6A14124F-D151-4FCD-B95F-6BA0D64AA18F}" srcOrd="5" destOrd="0" presId="urn:microsoft.com/office/officeart/2008/layout/LinedList"/>
    <dgm:cxn modelId="{5DB2E499-D4A4-4A99-A5E8-E2B472317802}" type="presParOf" srcId="{6A14124F-D151-4FCD-B95F-6BA0D64AA18F}" destId="{F87C60B3-04BB-442E-965E-B2D5993DDA6D}" srcOrd="0" destOrd="0" presId="urn:microsoft.com/office/officeart/2008/layout/LinedList"/>
    <dgm:cxn modelId="{AE0294A1-B08A-4451-AD1B-F95281746FAB}" type="presParOf" srcId="{6A14124F-D151-4FCD-B95F-6BA0D64AA18F}" destId="{91F98FA3-16D7-4C3B-8CF5-3A875CA45382}" srcOrd="1" destOrd="0" presId="urn:microsoft.com/office/officeart/2008/layout/LinedList"/>
    <dgm:cxn modelId="{B978655A-A962-4FFA-88A3-111D40164400}" type="presParOf" srcId="{91F98FA3-16D7-4C3B-8CF5-3A875CA45382}" destId="{69376DD3-B48B-458C-AA84-E22C691D6A8A}" srcOrd="0" destOrd="0" presId="urn:microsoft.com/office/officeart/2008/layout/LinedList"/>
    <dgm:cxn modelId="{626B6C60-9638-4DA6-A054-A0F12F3E4435}" type="presParOf" srcId="{91F98FA3-16D7-4C3B-8CF5-3A875CA45382}" destId="{0ECE3462-EA21-468A-92CB-A64DF3025ED6}" srcOrd="1" destOrd="0" presId="urn:microsoft.com/office/officeart/2008/layout/LinedList"/>
    <dgm:cxn modelId="{70D3B12E-51E6-4974-963E-BF341AFF036A}" type="presParOf" srcId="{0ECE3462-EA21-468A-92CB-A64DF3025ED6}" destId="{4F2B0300-F2C2-45A4-A66F-0AA58BAC0EE5}" srcOrd="0" destOrd="0" presId="urn:microsoft.com/office/officeart/2008/layout/LinedList"/>
    <dgm:cxn modelId="{8553FE51-ABA7-4F67-BF48-3D4723F58C4B}" type="presParOf" srcId="{0ECE3462-EA21-468A-92CB-A64DF3025ED6}" destId="{F7BE96F6-F067-4ADD-8F09-DB085F44A7BA}" srcOrd="1" destOrd="0" presId="urn:microsoft.com/office/officeart/2008/layout/LinedList"/>
    <dgm:cxn modelId="{A1F0C582-99DF-408E-BB6F-62C835CDC84F}" type="presParOf" srcId="{0ECE3462-EA21-468A-92CB-A64DF3025ED6}" destId="{AF90520A-2F86-4E9F-9C33-03ADBDE71F44}" srcOrd="2" destOrd="0" presId="urn:microsoft.com/office/officeart/2008/layout/LinedList"/>
    <dgm:cxn modelId="{71FF894A-12DF-4665-9C9E-19120151226D}" type="presParOf" srcId="{91F98FA3-16D7-4C3B-8CF5-3A875CA45382}" destId="{8381C10D-2400-498D-9EC2-5AEE83E9ED88}" srcOrd="2" destOrd="0" presId="urn:microsoft.com/office/officeart/2008/layout/LinedList"/>
    <dgm:cxn modelId="{BF459A7B-E311-4752-8513-025AD2E23B9C}" type="presParOf" srcId="{91F98FA3-16D7-4C3B-8CF5-3A875CA45382}" destId="{DEE1198C-2175-4AE9-AE5F-70B348D424BE}" srcOrd="3" destOrd="0" presId="urn:microsoft.com/office/officeart/2008/layout/LinedList"/>
    <dgm:cxn modelId="{8D80FA68-B4E0-4D8E-8F01-CCE574A1CEC7}" type="presParOf" srcId="{91F98FA3-16D7-4C3B-8CF5-3A875CA45382}" destId="{FFBB767C-824B-4BA4-B2CE-2EE06F52E271}" srcOrd="4" destOrd="0" presId="urn:microsoft.com/office/officeart/2008/layout/LinedList"/>
    <dgm:cxn modelId="{DC5F7794-384D-4EE1-BC55-186544B4463B}" type="presParOf" srcId="{FFBB767C-824B-4BA4-B2CE-2EE06F52E271}" destId="{7D1A52FF-EBD2-46C6-9479-28826DDC0C29}" srcOrd="0" destOrd="0" presId="urn:microsoft.com/office/officeart/2008/layout/LinedList"/>
    <dgm:cxn modelId="{49A9AEAA-1071-4A64-9456-05F1272A75B3}" type="presParOf" srcId="{FFBB767C-824B-4BA4-B2CE-2EE06F52E271}" destId="{DD2E4AD7-1341-4F49-9EFE-11116222BDDA}" srcOrd="1" destOrd="0" presId="urn:microsoft.com/office/officeart/2008/layout/LinedList"/>
    <dgm:cxn modelId="{18FF801E-A5B1-4F5E-99F7-C4FF01C585D9}" type="presParOf" srcId="{FFBB767C-824B-4BA4-B2CE-2EE06F52E271}" destId="{21EB3F96-72A9-47AE-BE48-FF8ED1190970}" srcOrd="2" destOrd="0" presId="urn:microsoft.com/office/officeart/2008/layout/LinedList"/>
    <dgm:cxn modelId="{3EADBEFE-8D31-43B2-95E6-5F8341BA125E}" type="presParOf" srcId="{91F98FA3-16D7-4C3B-8CF5-3A875CA45382}" destId="{E3E52CB0-7D40-46E7-8438-8EEB8FF86926}" srcOrd="5" destOrd="0" presId="urn:microsoft.com/office/officeart/2008/layout/LinedList"/>
    <dgm:cxn modelId="{1C400035-E4AB-4DF5-B29C-0436252ADD0A}" type="presParOf" srcId="{91F98FA3-16D7-4C3B-8CF5-3A875CA45382}" destId="{7179FF5A-A6BF-45DC-844E-BC8D8613A890}" srcOrd="6" destOrd="0" presId="urn:microsoft.com/office/officeart/2008/layout/LinedList"/>
    <dgm:cxn modelId="{08941838-B879-46DD-85A1-07DB032355FC}" type="presParOf" srcId="{91F98FA3-16D7-4C3B-8CF5-3A875CA45382}" destId="{A045BDD0-584C-446B-BD8F-84C6FF30A6EC}" srcOrd="7" destOrd="0" presId="urn:microsoft.com/office/officeart/2008/layout/LinedList"/>
    <dgm:cxn modelId="{5E6B10E6-84D1-4D47-B2B2-A29B9A03E61A}" type="presParOf" srcId="{A045BDD0-584C-446B-BD8F-84C6FF30A6EC}" destId="{BD6B0D32-9616-4606-B9CF-9F76C58B5471}" srcOrd="0" destOrd="0" presId="urn:microsoft.com/office/officeart/2008/layout/LinedList"/>
    <dgm:cxn modelId="{11BC850C-39CB-487F-9ECA-0C018ACCFD49}" type="presParOf" srcId="{A045BDD0-584C-446B-BD8F-84C6FF30A6EC}" destId="{36A6A8F5-1B95-489B-BFBC-6D5A896A8496}" srcOrd="1" destOrd="0" presId="urn:microsoft.com/office/officeart/2008/layout/LinedList"/>
    <dgm:cxn modelId="{61A0A7A5-95BD-48BF-A75A-8C9BFD853AC5}" type="presParOf" srcId="{A045BDD0-584C-446B-BD8F-84C6FF30A6EC}" destId="{04C174FB-0CB4-4C56-AE0B-4AC1C3B0C2EE}" srcOrd="2" destOrd="0" presId="urn:microsoft.com/office/officeart/2008/layout/LinedList"/>
    <dgm:cxn modelId="{2E018A3C-86CC-4A6B-BC4D-D7ED876D46F3}" type="presParOf" srcId="{91F98FA3-16D7-4C3B-8CF5-3A875CA45382}" destId="{FBC14BF5-5BF4-41A0-903D-C21D5359431D}" srcOrd="8" destOrd="0" presId="urn:microsoft.com/office/officeart/2008/layout/LinedList"/>
    <dgm:cxn modelId="{257AD48C-A487-4B1A-A85D-2E21BFB7BDE0}" type="presParOf" srcId="{91F98FA3-16D7-4C3B-8CF5-3A875CA45382}" destId="{FC97BC29-5633-41F3-9DF5-282658B5921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8925A-BC49-4C0D-9456-ECAB902E4D6A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 a GUI designer for AHLTA Form Templates</a:t>
          </a:r>
        </a:p>
      </dsp:txBody>
      <dsp:txXfrm>
        <a:off x="572760" y="1607785"/>
        <a:ext cx="1703651" cy="1135766"/>
      </dsp:txXfrm>
    </dsp:sp>
    <dsp:sp modelId="{822CBDC4-4F1E-4332-8F25-ADFB9EA3B8C1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… in C# / .NET</a:t>
          </a:r>
        </a:p>
      </dsp:txBody>
      <dsp:txXfrm>
        <a:off x="3128236" y="1607785"/>
        <a:ext cx="1703651" cy="1135766"/>
      </dsp:txXfrm>
    </dsp:sp>
    <dsp:sp modelId="{85FE8794-864F-4050-BBA8-10D5AC5678BE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… with WPF</a:t>
          </a:r>
        </a:p>
      </dsp:txBody>
      <dsp:txXfrm>
        <a:off x="5683712" y="1607785"/>
        <a:ext cx="1703651" cy="1135766"/>
      </dsp:txXfrm>
    </dsp:sp>
    <dsp:sp modelId="{C20EAC87-5ECC-4E18-A5ED-27E8FE435BEE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… using the MVVM pattern</a:t>
          </a:r>
        </a:p>
      </dsp:txBody>
      <dsp:txXfrm>
        <a:off x="8239187" y="1607785"/>
        <a:ext cx="1703651" cy="1135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EEE83-B709-4655-9466-F6087C129541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C519C-05A7-4178-A45A-FDB35E419EBE}">
      <dsp:nvSpPr>
        <dsp:cNvPr id="0" name=""/>
        <dsp:cNvSpPr/>
      </dsp:nvSpPr>
      <dsp:spPr>
        <a:xfrm>
          <a:off x="0" y="0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 to Object-Oriented Programming (Java) – in 1999!</a:t>
          </a:r>
        </a:p>
      </dsp:txBody>
      <dsp:txXfrm>
        <a:off x="0" y="0"/>
        <a:ext cx="6269038" cy="1393031"/>
      </dsp:txXfrm>
    </dsp:sp>
    <dsp:sp modelId="{5D478AF9-18B9-440A-B842-B4BB40B14C56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E51B4-D97D-4D9D-8300-94570FCE1DE9}">
      <dsp:nvSpPr>
        <dsp:cNvPr id="0" name=""/>
        <dsp:cNvSpPr/>
      </dsp:nvSpPr>
      <dsp:spPr>
        <a:xfrm>
          <a:off x="0" y="1393031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Otherwise self-taught: Delphi early on, then VB.NET, C#.NET, and VBA</a:t>
          </a:r>
        </a:p>
      </dsp:txBody>
      <dsp:txXfrm>
        <a:off x="0" y="1393031"/>
        <a:ext cx="6269038" cy="1393031"/>
      </dsp:txXfrm>
    </dsp:sp>
    <dsp:sp modelId="{CB461A2F-B929-4ABB-AB63-06D52A50BEA7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5830B-6A43-437A-ADD5-1DF294F1B5BF}">
      <dsp:nvSpPr>
        <dsp:cNvPr id="0" name=""/>
        <dsp:cNvSpPr/>
      </dsp:nvSpPr>
      <dsp:spPr>
        <a:xfrm>
          <a:off x="0" y="2786062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Basically, I’m competent enough to make simple tools with one or two tasks. </a:t>
          </a:r>
        </a:p>
      </dsp:txBody>
      <dsp:txXfrm>
        <a:off x="0" y="2786062"/>
        <a:ext cx="6269038" cy="1393031"/>
      </dsp:txXfrm>
    </dsp:sp>
    <dsp:sp modelId="{7BC31AA8-3F98-4529-8C96-2AD4E573FEBA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EBB1F-1764-4C34-B0CE-4C37A2C3A84F}">
      <dsp:nvSpPr>
        <dsp:cNvPr id="0" name=""/>
        <dsp:cNvSpPr/>
      </dsp:nvSpPr>
      <dsp:spPr>
        <a:xfrm>
          <a:off x="0" y="4179093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I’ve been involved in larger projects (I was on the development team of SharpEnviro, a Windows shell replacement, as the quality leader).</a:t>
          </a:r>
        </a:p>
      </dsp:txBody>
      <dsp:txXfrm>
        <a:off x="0" y="4179093"/>
        <a:ext cx="6269038" cy="1393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EEE83-B709-4655-9466-F6087C129541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C519C-05A7-4178-A45A-FDB35E419EBE}">
      <dsp:nvSpPr>
        <dsp:cNvPr id="0" name=""/>
        <dsp:cNvSpPr/>
      </dsp:nvSpPr>
      <dsp:spPr>
        <a:xfrm>
          <a:off x="0" y="2720"/>
          <a:ext cx="1253807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Better understanding of software development </a:t>
          </a:r>
        </a:p>
      </dsp:txBody>
      <dsp:txXfrm>
        <a:off x="0" y="2720"/>
        <a:ext cx="1253807" cy="1855561"/>
      </dsp:txXfrm>
    </dsp:sp>
    <dsp:sp modelId="{EC32CEE1-6121-4805-AD89-7983174D4B3A}">
      <dsp:nvSpPr>
        <dsp:cNvPr id="0" name=""/>
        <dsp:cNvSpPr/>
      </dsp:nvSpPr>
      <dsp:spPr>
        <a:xfrm>
          <a:off x="1347843" y="45848"/>
          <a:ext cx="4921194" cy="862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Learn to design a complex system</a:t>
          </a:r>
        </a:p>
      </dsp:txBody>
      <dsp:txXfrm>
        <a:off x="1347843" y="45848"/>
        <a:ext cx="4921194" cy="862546"/>
      </dsp:txXfrm>
    </dsp:sp>
    <dsp:sp modelId="{95793F67-6EED-4905-AB27-DE57D319CC3C}">
      <dsp:nvSpPr>
        <dsp:cNvPr id="0" name=""/>
        <dsp:cNvSpPr/>
      </dsp:nvSpPr>
      <dsp:spPr>
        <a:xfrm>
          <a:off x="1253807" y="908394"/>
          <a:ext cx="50152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AD6CD-69C6-4750-B260-A891D5710380}">
      <dsp:nvSpPr>
        <dsp:cNvPr id="0" name=""/>
        <dsp:cNvSpPr/>
      </dsp:nvSpPr>
      <dsp:spPr>
        <a:xfrm>
          <a:off x="1347843" y="951521"/>
          <a:ext cx="4921194" cy="862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Learn when (not) to use patterns</a:t>
          </a:r>
        </a:p>
      </dsp:txBody>
      <dsp:txXfrm>
        <a:off x="1347843" y="951521"/>
        <a:ext cx="4921194" cy="862546"/>
      </dsp:txXfrm>
    </dsp:sp>
    <dsp:sp modelId="{6A0E642E-E5EB-4550-BCA8-DEDDD71B2DFE}">
      <dsp:nvSpPr>
        <dsp:cNvPr id="0" name=""/>
        <dsp:cNvSpPr/>
      </dsp:nvSpPr>
      <dsp:spPr>
        <a:xfrm>
          <a:off x="1253807" y="1814067"/>
          <a:ext cx="50152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BB91B-5083-4A21-BC00-6B6A0E8B6953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2202-E464-4519-96AA-444C9E421B7D}">
      <dsp:nvSpPr>
        <dsp:cNvPr id="0" name=""/>
        <dsp:cNvSpPr/>
      </dsp:nvSpPr>
      <dsp:spPr>
        <a:xfrm>
          <a:off x="0" y="1858281"/>
          <a:ext cx="1253807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Better understanding of MVVM</a:t>
          </a:r>
        </a:p>
      </dsp:txBody>
      <dsp:txXfrm>
        <a:off x="0" y="1858281"/>
        <a:ext cx="1253807" cy="1855561"/>
      </dsp:txXfrm>
    </dsp:sp>
    <dsp:sp modelId="{E4F7EC48-B7A7-4FFE-8A08-0CA762A137A4}">
      <dsp:nvSpPr>
        <dsp:cNvPr id="0" name=""/>
        <dsp:cNvSpPr/>
      </dsp:nvSpPr>
      <dsp:spPr>
        <a:xfrm>
          <a:off x="1347843" y="1901409"/>
          <a:ext cx="4921194" cy="862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Putting tasks in the proper layer</a:t>
          </a:r>
        </a:p>
      </dsp:txBody>
      <dsp:txXfrm>
        <a:off x="1347843" y="1901409"/>
        <a:ext cx="4921194" cy="862546"/>
      </dsp:txXfrm>
    </dsp:sp>
    <dsp:sp modelId="{944017AB-2388-4B38-955A-B767DFDFC153}">
      <dsp:nvSpPr>
        <dsp:cNvPr id="0" name=""/>
        <dsp:cNvSpPr/>
      </dsp:nvSpPr>
      <dsp:spPr>
        <a:xfrm>
          <a:off x="1253807" y="2763955"/>
          <a:ext cx="50152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9E492F-BEB3-4A57-8BA0-9E6148117C05}">
      <dsp:nvSpPr>
        <dsp:cNvPr id="0" name=""/>
        <dsp:cNvSpPr/>
      </dsp:nvSpPr>
      <dsp:spPr>
        <a:xfrm>
          <a:off x="1347843" y="2807082"/>
          <a:ext cx="4921194" cy="862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Understand flow of information (e.g. commands, dependency injection)</a:t>
          </a:r>
        </a:p>
      </dsp:txBody>
      <dsp:txXfrm>
        <a:off x="1347843" y="2807082"/>
        <a:ext cx="4921194" cy="862546"/>
      </dsp:txXfrm>
    </dsp:sp>
    <dsp:sp modelId="{36D94FC5-5132-4826-A296-56F4DDFA2BCD}">
      <dsp:nvSpPr>
        <dsp:cNvPr id="0" name=""/>
        <dsp:cNvSpPr/>
      </dsp:nvSpPr>
      <dsp:spPr>
        <a:xfrm>
          <a:off x="1253807" y="3669628"/>
          <a:ext cx="50152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42B7D-3D6F-41B7-B70F-A319AF204C21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C60B3-04BB-442E-965E-B2D5993DDA6D}">
      <dsp:nvSpPr>
        <dsp:cNvPr id="0" name=""/>
        <dsp:cNvSpPr/>
      </dsp:nvSpPr>
      <dsp:spPr>
        <a:xfrm>
          <a:off x="0" y="3713843"/>
          <a:ext cx="1253807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Better understanding of certain programming topics:</a:t>
          </a:r>
        </a:p>
      </dsp:txBody>
      <dsp:txXfrm>
        <a:off x="0" y="3713843"/>
        <a:ext cx="1253807" cy="1855561"/>
      </dsp:txXfrm>
    </dsp:sp>
    <dsp:sp modelId="{F7BE96F6-F067-4ADD-8F09-DB085F44A7BA}">
      <dsp:nvSpPr>
        <dsp:cNvPr id="0" name=""/>
        <dsp:cNvSpPr/>
      </dsp:nvSpPr>
      <dsp:spPr>
        <a:xfrm>
          <a:off x="1347843" y="3742836"/>
          <a:ext cx="4921194" cy="57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Delegates</a:t>
          </a:r>
        </a:p>
      </dsp:txBody>
      <dsp:txXfrm>
        <a:off x="1347843" y="3742836"/>
        <a:ext cx="4921194" cy="579862"/>
      </dsp:txXfrm>
    </dsp:sp>
    <dsp:sp modelId="{8381C10D-2400-498D-9EC2-5AEE83E9ED88}">
      <dsp:nvSpPr>
        <dsp:cNvPr id="0" name=""/>
        <dsp:cNvSpPr/>
      </dsp:nvSpPr>
      <dsp:spPr>
        <a:xfrm>
          <a:off x="1253807" y="4322699"/>
          <a:ext cx="50152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E4AD7-1341-4F49-9EFE-11116222BDDA}">
      <dsp:nvSpPr>
        <dsp:cNvPr id="0" name=""/>
        <dsp:cNvSpPr/>
      </dsp:nvSpPr>
      <dsp:spPr>
        <a:xfrm>
          <a:off x="1347843" y="4351692"/>
          <a:ext cx="4921194" cy="57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Lambda expressions</a:t>
          </a:r>
        </a:p>
      </dsp:txBody>
      <dsp:txXfrm>
        <a:off x="1347843" y="4351692"/>
        <a:ext cx="4921194" cy="579862"/>
      </dsp:txXfrm>
    </dsp:sp>
    <dsp:sp modelId="{E3E52CB0-7D40-46E7-8438-8EEB8FF86926}">
      <dsp:nvSpPr>
        <dsp:cNvPr id="0" name=""/>
        <dsp:cNvSpPr/>
      </dsp:nvSpPr>
      <dsp:spPr>
        <a:xfrm>
          <a:off x="1253807" y="4931555"/>
          <a:ext cx="50152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6A8F5-1B95-489B-BFBC-6D5A896A8496}">
      <dsp:nvSpPr>
        <dsp:cNvPr id="0" name=""/>
        <dsp:cNvSpPr/>
      </dsp:nvSpPr>
      <dsp:spPr>
        <a:xfrm>
          <a:off x="1347843" y="4960548"/>
          <a:ext cx="4921194" cy="57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Unit testing</a:t>
          </a:r>
        </a:p>
      </dsp:txBody>
      <dsp:txXfrm>
        <a:off x="1347843" y="4960548"/>
        <a:ext cx="4921194" cy="579862"/>
      </dsp:txXfrm>
    </dsp:sp>
    <dsp:sp modelId="{FBC14BF5-5BF4-41A0-903D-C21D5359431D}">
      <dsp:nvSpPr>
        <dsp:cNvPr id="0" name=""/>
        <dsp:cNvSpPr/>
      </dsp:nvSpPr>
      <dsp:spPr>
        <a:xfrm>
          <a:off x="1253807" y="5540411"/>
          <a:ext cx="50152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2954-668A-4203-9D6E-1EB1248B4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D02F8-1DFC-4643-8D8A-97B76E44E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AFEAC-CF28-4B59-A38D-89E8C268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E75D-715E-4CF3-BB59-454E752AA61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BF24-E812-4CF7-9603-35592C1F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90E65-CF45-4FFA-9066-3AE18FBB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E055-7F23-44F2-9C22-B5FAC3A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1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0CCC-E766-4C5B-A6CC-A9B391D0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33F57-8BA9-48E4-9A19-DEBE182FD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7E511-8C04-4B5D-B50A-BD7FF171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E75D-715E-4CF3-BB59-454E752AA61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5CAAD-6B2F-4648-9F72-F701C5FB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DCF2D-931A-426B-974F-591E7733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E055-7F23-44F2-9C22-B5FAC3A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4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0EE5C-5278-4D30-AFE4-DB5A71B64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FF565-19A1-4263-A427-D4809AEC0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D4CA-E2C9-4DAF-BD0E-82D0F529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E75D-715E-4CF3-BB59-454E752AA61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D544F-D7D3-4D8D-B6DA-1AE9E87C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2C9B8-3717-4327-BB6E-36FCC191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E055-7F23-44F2-9C22-B5FAC3A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7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4126-9C95-489C-B539-C942D55F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E526-DDB6-447C-B4C2-78AD860FA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92EC-3509-42B8-9A16-81EB9D60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E75D-715E-4CF3-BB59-454E752AA61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4B21-4611-4CE9-BEF1-BDC0A486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0614-536B-4E2E-99A8-C4B564BF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E055-7F23-44F2-9C22-B5FAC3A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E667-D0DF-46E3-B727-476BC05D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F9978-2A2E-4CF2-A0C1-A4BBC3EBA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47FA-24CA-41F8-8605-8433A246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E75D-715E-4CF3-BB59-454E752AA61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1F177-4DE8-496A-8A1C-F1772E53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11754-1BC9-4DC8-A499-C6EE55E7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E055-7F23-44F2-9C22-B5FAC3A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D231-B2CF-4C68-ABCD-9FB095B8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DCFE-4656-417A-A107-141620EC1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2D131-4816-41DA-82A8-DDF89EDD0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1B34F-FB7B-4034-943C-A1D3CB26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E75D-715E-4CF3-BB59-454E752AA61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348C1-6355-4C33-8ABF-1F5396A3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BCA65-C261-4F05-B17E-287B30E6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E055-7F23-44F2-9C22-B5FAC3A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7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4943-53C0-4E18-A040-4C6253E4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55E75-DE0E-43D1-B103-4FEC4070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F5FDC-EA48-4471-929B-812F3F55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739D9-BFAE-4DDB-B321-AA3A74215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927C2-92FD-4639-872A-A63A19C2E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02903-9B92-4FBB-BE48-4551F3DD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E75D-715E-4CF3-BB59-454E752AA61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CE947-7E1A-4F04-BC4D-21688ACD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1D082-010D-4989-907A-A3B5020A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E055-7F23-44F2-9C22-B5FAC3A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0F34-1487-456E-BD1F-E0AE053D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1297B-750A-4F87-945F-BD3EF00D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E75D-715E-4CF3-BB59-454E752AA61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282AD-9026-4E4D-B4FF-F2B13356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A9FB4-0EA0-4DBD-9A53-0ACE5225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E055-7F23-44F2-9C22-B5FAC3A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5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81D79-7658-4FE5-BB91-C35E6774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E75D-715E-4CF3-BB59-454E752AA61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EB037-E59C-469D-B438-0D79BDAD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C51C6-7F76-43CA-9979-FC8288F2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E055-7F23-44F2-9C22-B5FAC3A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0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650-D5FA-4CE0-965C-5EC73EB4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0F8B-51BF-4534-AA3D-A2A9AA330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7819F-4057-4EA8-9347-476BA9F7B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813F3-5461-4ACC-AE99-DEFB5518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E75D-715E-4CF3-BB59-454E752AA61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503CB-91BD-484E-9005-D0390E91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BE16C-FB3D-416A-B0D9-045C1C15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E055-7F23-44F2-9C22-B5FAC3A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4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6DC9-4767-491F-984A-57863EF1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7C15E-07FC-4072-9BC3-71BBAA144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7C9E6-880A-4C8C-A04F-D3D8E1841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B2A3F-F542-40D8-81C5-636B0CF6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E75D-715E-4CF3-BB59-454E752AA61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04D8E-BD5A-46F9-B156-9DBC34F5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31C8E-586D-486E-A8FE-55CF1990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E055-7F23-44F2-9C22-B5FAC3A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8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BD872-E98A-4846-92FD-6D690C82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6AB6C-BA44-4C06-8E20-86B21F6FF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F4556-49CA-4C8C-831A-02210FC0A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9E75D-715E-4CF3-BB59-454E752AA61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1F574-0A44-4C07-BB27-7F79E8E01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F3923-660A-46F7-B8EA-E7FA7FC67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E055-7F23-44F2-9C22-B5FAC3A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9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7" title="intersecting circles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4" name="Oval 9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A8247-328E-480A-9B6B-E8A0DBB67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AHLTA Form Template Designer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EA255-1F24-4F0F-BD8D-A0793CBDD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“ITG” – Illegitimate Template Generator</a:t>
            </a:r>
          </a:p>
        </p:txBody>
      </p:sp>
    </p:spTree>
    <p:extLst>
      <p:ext uri="{BB962C8B-B14F-4D97-AF65-F5344CB8AC3E}">
        <p14:creationId xmlns:p14="http://schemas.microsoft.com/office/powerpoint/2010/main" val="207016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9212-BED7-4490-A472-CDCCD42F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5EA39-A25C-4809-BAA2-96CB4644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assemble new controls within the designer from user-selected components (e.g. build a control featuring a label, “yes/no” checkboxes on the left side, and text field)</a:t>
            </a:r>
          </a:p>
          <a:p>
            <a:r>
              <a:rPr lang="en-US" dirty="0"/>
              <a:t>Generates preview of single text lines if user wants to copy one in (to verify what it looks like)</a:t>
            </a:r>
          </a:p>
          <a:p>
            <a:r>
              <a:rPr lang="en-US" dirty="0"/>
              <a:t>Designer canvas has pixel rulers that show mouse position</a:t>
            </a:r>
          </a:p>
          <a:p>
            <a:r>
              <a:rPr lang="en-US" dirty="0"/>
              <a:t>Designer canvas can align controls</a:t>
            </a:r>
          </a:p>
          <a:p>
            <a:r>
              <a:rPr lang="en-US" dirty="0"/>
              <a:t>Designer canvas has “snap-to-grid” option</a:t>
            </a:r>
          </a:p>
        </p:txBody>
      </p:sp>
    </p:spTree>
    <p:extLst>
      <p:ext uri="{BB962C8B-B14F-4D97-AF65-F5344CB8AC3E}">
        <p14:creationId xmlns:p14="http://schemas.microsoft.com/office/powerpoint/2010/main" val="147198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FF6D-C8F7-4BBD-9E13-D474BA19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NOT need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B03E-FD6A-40ED-949F-EFB2C6FB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kind of networking/connectivity support</a:t>
            </a:r>
          </a:p>
          <a:p>
            <a:r>
              <a:rPr lang="en-US" dirty="0"/>
              <a:t>Localization</a:t>
            </a:r>
          </a:p>
          <a:p>
            <a:r>
              <a:rPr lang="en-US" dirty="0"/>
              <a:t>Support for other platforms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DCD4-5856-45E7-9097-A7119EA0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control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A882-9AE2-4F05-BA46-1570EED8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2" y="1825625"/>
            <a:ext cx="11558016" cy="4351338"/>
          </a:xfrm>
        </p:spPr>
        <p:txBody>
          <a:bodyPr>
            <a:normAutofit/>
          </a:bodyPr>
          <a:lstStyle/>
          <a:p>
            <a:r>
              <a:rPr lang="en-US" sz="1300" dirty="0">
                <a:latin typeface="Consolas" panose="020B0609020204030204" pitchFamily="49" charset="0"/>
              </a:rPr>
              <a:t>1,260,60,430,80,115033,8449,"AD|||||||19|80|YCN|0|0|X|X|0|||0|0|1|0|0||||","F=</a:t>
            </a:r>
            <a:r>
              <a:rPr lang="en-US" sz="1300" dirty="0" err="1">
                <a:latin typeface="Consolas" panose="020B0609020204030204" pitchFamily="49" charset="0"/>
              </a:rPr>
              <a:t>Arial|K</a:t>
            </a:r>
            <a:r>
              <a:rPr lang="en-US" sz="1300" dirty="0">
                <a:latin typeface="Consolas" panose="020B0609020204030204" pitchFamily="49" charset="0"/>
              </a:rPr>
              <a:t>=16777215|T=</a:t>
            </a:r>
            <a:r>
              <a:rPr lang="en-US" sz="1300" dirty="0" err="1">
                <a:latin typeface="Consolas" panose="020B0609020204030204" pitchFamily="49" charset="0"/>
              </a:rPr>
              <a:t>T",“Overflow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HPI~Content</a:t>
            </a:r>
            <a:r>
              <a:rPr lang="en-US" sz="1300" dirty="0">
                <a:latin typeface="Consolas" panose="020B0609020204030204" pitchFamily="49" charset="0"/>
              </a:rPr>
              <a:t>“</a:t>
            </a:r>
          </a:p>
          <a:p>
            <a:r>
              <a:rPr lang="en-US" dirty="0"/>
              <a:t>… represents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Prefix (“AD|||||…”), </a:t>
            </a:r>
            <a:r>
              <a:rPr lang="en-US" dirty="0" err="1"/>
              <a:t>ItemData</a:t>
            </a:r>
            <a:r>
              <a:rPr lang="en-US" dirty="0"/>
              <a:t> (“F=</a:t>
            </a:r>
            <a:r>
              <a:rPr lang="en-US" dirty="0" err="1"/>
              <a:t>Arial|K</a:t>
            </a:r>
            <a:r>
              <a:rPr lang="en-US" dirty="0"/>
              <a:t>=…”), and Description (“Overflow </a:t>
            </a:r>
            <a:r>
              <a:rPr lang="en-US" dirty="0" err="1"/>
              <a:t>HPI~Content</a:t>
            </a:r>
            <a:r>
              <a:rPr lang="en-US" dirty="0"/>
              <a:t>”) are containers for even more properties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6B945-82C6-4F86-BFC0-695D57D9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72" y="2216582"/>
            <a:ext cx="2590800" cy="36195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6C6858-8D12-4AF2-87AE-9C1634912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178"/>
              </p:ext>
            </p:extLst>
          </p:nvPr>
        </p:nvGraphicFramePr>
        <p:xfrm>
          <a:off x="838200" y="2787174"/>
          <a:ext cx="10515600" cy="2011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5035">
                  <a:extLst>
                    <a:ext uri="{9D8B030D-6E8A-4147-A177-3AD203B41FA5}">
                      <a16:colId xmlns:a16="http://schemas.microsoft.com/office/drawing/2014/main" val="1189484851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3918707176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957479465"/>
                    </a:ext>
                  </a:extLst>
                </a:gridCol>
                <a:gridCol w="7944917">
                  <a:extLst>
                    <a:ext uri="{9D8B030D-6E8A-4147-A177-3AD203B41FA5}">
                      <a16:colId xmlns:a16="http://schemas.microsoft.com/office/drawing/2014/main" val="37778266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ITEM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536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page (tab) this item appears 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7276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Left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coordinate of left edge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9186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 coordinate of top edge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617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Right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coordinate of right edge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8216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Bottom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 coordinate of bottom edge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5167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MedcinID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Associated Medcin finding (0 if not associated with a Medcin finding)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744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Flags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Control 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170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Prefix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Control parameters, particularly display/layout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7953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ItemData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Additional control parameters, particularly font properties and colors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307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Additional control parameters, particularly caption/text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042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9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0B7D-C5E7-4526-AE95-FA368901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D833-6FB3-4BE0-BD51-1C271526F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slides show related tools I built that would ideally be available in a comprehensive designer. </a:t>
            </a:r>
          </a:p>
          <a:p>
            <a:r>
              <a:rPr lang="en-US" dirty="0"/>
              <a:t>In some cases, they could be incorporated as a feature transparent to the user (e.g. color selection), or as a separate tool accessible from the menu bar (e.g. </a:t>
            </a:r>
            <a:r>
              <a:rPr lang="en-US" dirty="0" err="1"/>
              <a:t>Medcin</a:t>
            </a:r>
            <a:r>
              <a:rPr lang="en-US" dirty="0"/>
              <a:t> library editor)</a:t>
            </a:r>
          </a:p>
        </p:txBody>
      </p:sp>
    </p:spTree>
    <p:extLst>
      <p:ext uri="{BB962C8B-B14F-4D97-AF65-F5344CB8AC3E}">
        <p14:creationId xmlns:p14="http://schemas.microsoft.com/office/powerpoint/2010/main" val="73537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08D8-F0B5-484D-8ADE-9E5885BA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Medcin Library Editor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481E-1506-48F0-8BEE-4D2B8108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Maintain and edit catalog of Medcin items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Most template items are tied to a Medcin code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CB252-EA86-4F69-B135-CD88ECB9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319337"/>
            <a:ext cx="96583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2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38A3-48BE-44A3-8A28-B0D5206A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Medcin</a:t>
            </a:r>
            <a:r>
              <a:rPr lang="en-US" dirty="0"/>
              <a:t> Item Editor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A59421-A64C-46C7-8DED-A334C30EF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367" y="1825625"/>
            <a:ext cx="59712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9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08D8-F0B5-484D-8ADE-9E5885BA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481E-1506-48F0-8BEE-4D2B8108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Templates use some ass-backwards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value to represent colors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60F75-DCC1-4C22-8F9B-3D851D24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215" y="1690688"/>
            <a:ext cx="3019425" cy="1628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6529B7-DC7B-4924-B07A-4BE10075B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338" y="223549"/>
            <a:ext cx="51244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3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38A3-48BE-44A3-8A28-B0D5206A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Control Flag Decoder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D8CB99-8360-4D14-9C29-3056DB709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you enter a code from an existing</a:t>
            </a:r>
          </a:p>
          <a:p>
            <a:pPr marL="0" indent="0">
              <a:buNone/>
            </a:pPr>
            <a:r>
              <a:rPr lang="en-US" dirty="0"/>
              <a:t>    template and see its components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Conversely, select the components to </a:t>
            </a:r>
          </a:p>
          <a:p>
            <a:pPr marL="0" indent="0">
              <a:buNone/>
            </a:pPr>
            <a:r>
              <a:rPr lang="en-US" dirty="0"/>
              <a:t>    generate the flag code.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B736A-D0E4-4F08-8B95-69F5265C2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799523"/>
            <a:ext cx="41814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C2C7C6F-E0D4-42BC-9A33-84197BF4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1632847"/>
            <a:ext cx="5614835" cy="343908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598AB8-8E76-49A1-BFD9-7FD79A21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“Bonus Project”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D908-6AC9-4AE0-B1F2-23999EBCF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I’d like to develop a WPF shell to contain small projects – basically, develop the other projects as modules that can be loaded by the shell.</a:t>
            </a:r>
          </a:p>
          <a:p>
            <a:r>
              <a:rPr lang="en-US" sz="2000" dirty="0"/>
              <a:t>Would provide a useful testing ground to build small/separate tools before integrating them in a larger project</a:t>
            </a:r>
          </a:p>
        </p:txBody>
      </p:sp>
    </p:spTree>
    <p:extLst>
      <p:ext uri="{BB962C8B-B14F-4D97-AF65-F5344CB8AC3E}">
        <p14:creationId xmlns:p14="http://schemas.microsoft.com/office/powerpoint/2010/main" val="350815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9879-D59F-43BE-94A2-A4A176F5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 want to do: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2171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839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8FD4123-75A0-4EE7-BA1D-682881E4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My programming background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20176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55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8FD4123-75A0-4EE7-BA1D-682881E4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My goals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92972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91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4215-0376-44A6-B918-9C53E415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A53D0-E5A6-47A1-B441-CD8B173CE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AHLTA supports graphical templates, but the official designer is only licensed to a handful of people, who were responsible for developing ALL templates used in the DoD. Small/custom requests are denied.</a:t>
            </a:r>
          </a:p>
          <a:p>
            <a:r>
              <a:rPr lang="en-US" dirty="0"/>
              <a:t>However, you can export and import templates as text files, which I gradually deciphered over several years. This let me to hand-write a custom template, but is extremely time-consuming and error-prone.</a:t>
            </a:r>
          </a:p>
          <a:p>
            <a:endParaRPr lang="en-US" dirty="0"/>
          </a:p>
          <a:p>
            <a:r>
              <a:rPr lang="en-US" dirty="0"/>
              <a:t>I decided to develop my own GUI designer to both solve the above problem and expand my programming skills.</a:t>
            </a:r>
          </a:p>
        </p:txBody>
      </p:sp>
    </p:spTree>
    <p:extLst>
      <p:ext uri="{BB962C8B-B14F-4D97-AF65-F5344CB8AC3E}">
        <p14:creationId xmlns:p14="http://schemas.microsoft.com/office/powerpoint/2010/main" val="211065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C27E-B49B-4212-B0F8-CB8A1278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Efforts to date: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95F-9CE8-4A4B-BC74-02DDB661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succeeded in creating a prototype with the basic functionality. However, this was done by incorporating code I didn’t fully understand and without a larger design strategy.</a:t>
            </a:r>
          </a:p>
          <a:p>
            <a:r>
              <a:rPr lang="en-US" dirty="0"/>
              <a:t>The project is sufficiently complex that I don’t understand much of my own code. It would also likely benefit from using an MVVM framework, but continuing the old version doesn’t seem wise at this point.</a:t>
            </a:r>
          </a:p>
        </p:txBody>
      </p:sp>
    </p:spTree>
    <p:extLst>
      <p:ext uri="{BB962C8B-B14F-4D97-AF65-F5344CB8AC3E}">
        <p14:creationId xmlns:p14="http://schemas.microsoft.com/office/powerpoint/2010/main" val="232420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1C6DE5-787D-4BED-AFB3-A4E2FD4CE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96" y="109343"/>
            <a:ext cx="10884122" cy="663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7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FE67-1B48-40D1-869B-931EA80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drawing board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55EF9-AF9A-4615-9DC6-C26C848E0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like to start over, with a proper design and incremental plan, and take the time to learn the concepts along the way. </a:t>
            </a:r>
          </a:p>
          <a:p>
            <a:r>
              <a:rPr lang="en-US" dirty="0"/>
              <a:t>This is for my own learning, with no deadlines. However, it will also let me explore some informatics themes, such as:</a:t>
            </a:r>
          </a:p>
          <a:p>
            <a:pPr lvl="1"/>
            <a:r>
              <a:rPr lang="en-US" dirty="0"/>
              <a:t>How to display and interact with complex data structures</a:t>
            </a:r>
          </a:p>
          <a:p>
            <a:pPr lvl="1"/>
            <a:r>
              <a:rPr lang="en-US" dirty="0"/>
              <a:t>How to separate the user experience (data display) from the data itself</a:t>
            </a:r>
          </a:p>
          <a:p>
            <a:pPr lvl="1"/>
            <a:r>
              <a:rPr lang="en-US" dirty="0"/>
              <a:t>Understand the limitations of current interface designs in interacting with complex data, from a usability perspective (e.g., custom controls that are unfamiliar to users often impede workflow, even if existing control paradigms create awkward workflows)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5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080A-3C5A-4418-AF9E-96E56A69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C1454-8556-4DA0-98DF-4643DC222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Drag-and-drop controls onto a canvas, where they can be dynamically manipulated (size, position, captions, colors)</a:t>
            </a:r>
          </a:p>
          <a:p>
            <a:r>
              <a:rPr lang="en-US" dirty="0"/>
              <a:t>Display the text representation of the control</a:t>
            </a:r>
          </a:p>
          <a:p>
            <a:r>
              <a:rPr lang="en-US" dirty="0"/>
              <a:t>The control and its text representation need to dynamically respond to changes in the other.</a:t>
            </a:r>
          </a:p>
          <a:p>
            <a:r>
              <a:rPr lang="en-US" dirty="0"/>
              <a:t>The controls’ appearance must be dynamically generated</a:t>
            </a:r>
          </a:p>
          <a:p>
            <a:r>
              <a:rPr lang="en-US" dirty="0"/>
              <a:t>Save existing project (without exporting)</a:t>
            </a:r>
          </a:p>
          <a:p>
            <a:r>
              <a:rPr lang="en-US" dirty="0"/>
              <a:t>Export to Form Template text file</a:t>
            </a:r>
          </a:p>
          <a:p>
            <a:r>
              <a:rPr lang="en-US" dirty="0"/>
              <a:t>Import existing template and display on canvas</a:t>
            </a:r>
          </a:p>
        </p:txBody>
      </p:sp>
    </p:spTree>
    <p:extLst>
      <p:ext uri="{BB962C8B-B14F-4D97-AF65-F5344CB8AC3E}">
        <p14:creationId xmlns:p14="http://schemas.microsoft.com/office/powerpoint/2010/main" val="199687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977</Words>
  <Application>Microsoft Office PowerPoint</Application>
  <PresentationFormat>Widescreen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Mincho</vt:lpstr>
      <vt:lpstr>Arial</vt:lpstr>
      <vt:lpstr>Calibri</vt:lpstr>
      <vt:lpstr>Calibri Light</vt:lpstr>
      <vt:lpstr>Consolas</vt:lpstr>
      <vt:lpstr>Times New Roman</vt:lpstr>
      <vt:lpstr>Office Theme</vt:lpstr>
      <vt:lpstr>AHLTA Form Template Designer</vt:lpstr>
      <vt:lpstr>What I want to do:</vt:lpstr>
      <vt:lpstr>My programming background</vt:lpstr>
      <vt:lpstr>My goals</vt:lpstr>
      <vt:lpstr>Project History</vt:lpstr>
      <vt:lpstr>Efforts to date: </vt:lpstr>
      <vt:lpstr>PowerPoint Presentation</vt:lpstr>
      <vt:lpstr>Back to the drawing board …</vt:lpstr>
      <vt:lpstr>Necessary features</vt:lpstr>
      <vt:lpstr>Desired features</vt:lpstr>
      <vt:lpstr>Does NOT need …</vt:lpstr>
      <vt:lpstr>Example control structure</vt:lpstr>
      <vt:lpstr>Subprojects</vt:lpstr>
      <vt:lpstr>Medcin Library Editor</vt:lpstr>
      <vt:lpstr>Medcin Item Editor</vt:lpstr>
      <vt:lpstr>Color Converter</vt:lpstr>
      <vt:lpstr>Control Flag Decoder</vt:lpstr>
      <vt:lpstr>“Bonus Project”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AHLTA Form Template Designer</dc:title>
  <dc:creator>David Alt</dc:creator>
  <cp:lastModifiedBy>David Alt</cp:lastModifiedBy>
  <cp:revision>12</cp:revision>
  <dcterms:created xsi:type="dcterms:W3CDTF">2017-09-06T16:32:15Z</dcterms:created>
  <dcterms:modified xsi:type="dcterms:W3CDTF">2017-09-06T18:25:34Z</dcterms:modified>
</cp:coreProperties>
</file>