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09C-7BFD-4221-8B42-E363FDE58283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2B2B-9C42-46F5-86EB-33F84763E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0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09C-7BFD-4221-8B42-E363FDE58283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2B2B-9C42-46F5-86EB-33F84763E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3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09C-7BFD-4221-8B42-E363FDE58283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2B2B-9C42-46F5-86EB-33F84763E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3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09C-7BFD-4221-8B42-E363FDE58283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2B2B-9C42-46F5-86EB-33F84763E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09C-7BFD-4221-8B42-E363FDE58283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2B2B-9C42-46F5-86EB-33F84763E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09C-7BFD-4221-8B42-E363FDE58283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2B2B-9C42-46F5-86EB-33F84763E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0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09C-7BFD-4221-8B42-E363FDE58283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2B2B-9C42-46F5-86EB-33F84763E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4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09C-7BFD-4221-8B42-E363FDE58283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2B2B-9C42-46F5-86EB-33F84763E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0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09C-7BFD-4221-8B42-E363FDE58283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2B2B-9C42-46F5-86EB-33F84763E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0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09C-7BFD-4221-8B42-E363FDE58283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2B2B-9C42-46F5-86EB-33F84763E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0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609C-7BFD-4221-8B42-E363FDE58283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72B2B-9C42-46F5-86EB-33F84763E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4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D609C-7BFD-4221-8B42-E363FDE58283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72B2B-9C42-46F5-86EB-33F84763E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5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8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MEDCOM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Isbell, Robert K CIV USARMY MEDCOM SRMC (US)</dc:creator>
  <cp:lastModifiedBy>Isbell, Robert K CIV USARMY MEDCOM SRMC (US)</cp:lastModifiedBy>
  <cp:revision>1</cp:revision>
  <dcterms:created xsi:type="dcterms:W3CDTF">2014-12-24T18:21:50Z</dcterms:created>
  <dcterms:modified xsi:type="dcterms:W3CDTF">2014-12-24T18:24:07Z</dcterms:modified>
</cp:coreProperties>
</file>