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102" d="100"/>
          <a:sy n="102" d="100"/>
        </p:scale>
        <p:origin x="1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B9B34-F1E5-4E31-A31C-7C95E7A7899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E18B2-E923-4C34-8737-D8547EFE9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9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Generated Over the Period of Time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Revenue Generated From (Jan - Jun 2024)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Estimated Revenue Loss due to JAH shutting off, assuming Members would have paid for 6 Months at £35/month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Average Revenue Generated Per Member From (Jan -Jun 2024)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Trend of Members Joined Over the Period of Time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Average  Revenue Per From 29th June 2023 to 31 January 2024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Revenue Generated From 2023-06 to 2024-01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Trend of Members Joined Over the Period of Time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b7781eb-d6d8-484b-9bc9-257e04bca01a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b7781eb-d6d8-484b-9bc9-257e04bca01a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b7781eb-d6d8-484b-9bc9-257e04bca01a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b7781eb-d6d8-484b-9bc9-257e04bca01a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JAH Program Shutdown Analysis &amp; Insurance Claim Report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David Lawrence</a:t>
            </a: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onutChart ,pivotTable ,Revenue Generated Over the Period of Time ,Total Revenue Generated From (Jan - Jun 2024) ,Estimated Revenue Loss due to JAH shutting off, assuming Members would have paid for 6 Months at £35/month ,Average Revenue Generated Per Member From (Jan -Jun 2024) ,Trend of Members Joined Over the Period of Time ,card ,tableE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JAHClaimYTD 2024 To Date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verage  Revenue Per From 29th June 2023 to 31 January 2024 ,Total Revenue Generated From 2023-06 to 2024-01 ,donutChart ,Trend of Members Joined Over the Period of Time ,card ,tableEx ,slicer ,tableE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JAHLFL 29th June 23 - 31st Jan 2024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votTable ,pivotTabl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Side-by-Side Comparison Table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203</Words>
  <Application>Microsoft Office PowerPoint</Application>
  <PresentationFormat>Widescreen</PresentationFormat>
  <Paragraphs>60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Segoe UI Light</vt:lpstr>
      <vt:lpstr>Segoe UI Semibold</vt:lpstr>
      <vt:lpstr>Custom Design</vt:lpstr>
      <vt:lpstr>JAH Program Shutdown Analysis &amp; Insurance Claim Report</vt:lpstr>
      <vt:lpstr>JAHClaimYTD 2024 To Date</vt:lpstr>
      <vt:lpstr>JAHLFL 29th June 23 - 31st Jan 2024</vt:lpstr>
      <vt:lpstr>Side-by-Side Comparison Table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David Ekong</cp:lastModifiedBy>
  <cp:revision>5</cp:revision>
  <dcterms:created xsi:type="dcterms:W3CDTF">2016-09-04T11:54:55Z</dcterms:created>
  <dcterms:modified xsi:type="dcterms:W3CDTF">2025-02-13T13:39:35Z</dcterms:modified>
</cp:coreProperties>
</file>