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2" r:id="rId2"/>
    <p:sldId id="256" r:id="rId3"/>
    <p:sldId id="269" r:id="rId4"/>
    <p:sldId id="258" r:id="rId5"/>
    <p:sldId id="259" r:id="rId6"/>
    <p:sldId id="260" r:id="rId7"/>
    <p:sldId id="271" r:id="rId8"/>
    <p:sldId id="261" r:id="rId9"/>
    <p:sldId id="268" r:id="rId10"/>
    <p:sldId id="267" r:id="rId11"/>
    <p:sldId id="263" r:id="rId12"/>
    <p:sldId id="270" r:id="rId13"/>
    <p:sldId id="266"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2783"/>
    <a:srgbClr val="220A26"/>
    <a:srgbClr val="1B2BDE"/>
    <a:srgbClr val="152B73"/>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1FFCA6-0448-B5C3-7C64-4D3E34EE2781}" v="1037" dt="2024-05-06T22:12:46.197"/>
    <p1510:client id="{1BCBDF37-7809-FC0A-6C2E-A1C86D817A9D}" v="143" dt="2024-05-06T12:30:24.143"/>
    <p1510:client id="{3F5FB781-A665-56C8-39E2-75C5C42B2ACF}" v="15" dt="2024-05-06T23:32:44.586"/>
    <p1510:client id="{B98DD879-9DA4-9C8A-2FF1-F095056578F3}" v="497" dt="2024-05-06T23:28:50.3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9.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1.png"/></Relationships>
</file>

<file path=ppt/diagrams/_rels/data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image" Target="../media/image24.svg"/><Relationship Id="rId1" Type="http://schemas.openxmlformats.org/officeDocument/2006/relationships/image" Target="../media/image18.png"/><Relationship Id="rId6" Type="http://schemas.openxmlformats.org/officeDocument/2006/relationships/image" Target="../media/image28.svg"/><Relationship Id="rId5" Type="http://schemas.openxmlformats.org/officeDocument/2006/relationships/image" Target="../media/image20.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2BF14E-635F-4FD4-9112-E58501DF2396}" type="doc">
      <dgm:prSet loTypeId="urn:microsoft.com/office/officeart/2008/layout/LinedList" loCatId="list" qsTypeId="urn:microsoft.com/office/officeart/2005/8/quickstyle/simple4" qsCatId="simple" csTypeId="urn:microsoft.com/office/officeart/2005/8/colors/accent0_3" csCatId="mainScheme" phldr="1"/>
      <dgm:spPr/>
      <dgm:t>
        <a:bodyPr/>
        <a:lstStyle/>
        <a:p>
          <a:endParaRPr lang="en-US"/>
        </a:p>
      </dgm:t>
    </dgm:pt>
    <dgm:pt modelId="{79541AE0-1210-42CE-AAA0-2F7CF8B35305}">
      <dgm:prSet/>
      <dgm:spPr/>
      <dgm:t>
        <a:bodyPr/>
        <a:lstStyle/>
        <a:p>
          <a:r>
            <a:rPr lang="en-US" dirty="0">
              <a:latin typeface="Cooper Black"/>
              <a:cs typeface="Calibri"/>
            </a:rPr>
            <a:t>Stakeholder identification:</a:t>
          </a:r>
          <a:r>
            <a:rPr lang="en-US" dirty="0">
              <a:latin typeface="Calibri Light" panose="020F0302020204030204"/>
            </a:rPr>
            <a:t> </a:t>
          </a:r>
          <a:r>
            <a:rPr lang="en-US" b="1" dirty="0">
              <a:latin typeface="+mn-lt"/>
            </a:rPr>
            <a:t>Identify key stakeholders like veterinarians, hospital staff, practice managers, Specialists, IT personnel, and existing customers.</a:t>
          </a:r>
        </a:p>
      </dgm:t>
    </dgm:pt>
    <dgm:pt modelId="{A9D704E0-FD09-4C3F-941F-33B3F79B54FC}" type="parTrans" cxnId="{A20501F9-FFA6-49F0-96A4-75A0703792D8}">
      <dgm:prSet/>
      <dgm:spPr/>
      <dgm:t>
        <a:bodyPr/>
        <a:lstStyle/>
        <a:p>
          <a:endParaRPr lang="en-US"/>
        </a:p>
      </dgm:t>
    </dgm:pt>
    <dgm:pt modelId="{30360C22-8659-4285-9DEB-A7C6FFBDCDF8}" type="sibTrans" cxnId="{A20501F9-FFA6-49F0-96A4-75A0703792D8}">
      <dgm:prSet/>
      <dgm:spPr/>
      <dgm:t>
        <a:bodyPr/>
        <a:lstStyle/>
        <a:p>
          <a:endParaRPr lang="en-US"/>
        </a:p>
      </dgm:t>
    </dgm:pt>
    <dgm:pt modelId="{5DD9CFFB-6F85-48E9-9EC1-D3DB3175C072}">
      <dgm:prSet/>
      <dgm:spPr/>
      <dgm:t>
        <a:bodyPr/>
        <a:lstStyle/>
        <a:p>
          <a:pPr rtl="0"/>
          <a:r>
            <a:rPr lang="en-US" dirty="0">
              <a:latin typeface="Cooper Black"/>
            </a:rPr>
            <a:t>Stakeholder interviews:</a:t>
          </a:r>
          <a:r>
            <a:rPr lang="en-US" dirty="0"/>
            <a:t> </a:t>
          </a:r>
          <a:r>
            <a:rPr lang="en-US" b="1" dirty="0">
              <a:latin typeface="+mn-lt"/>
            </a:rPr>
            <a:t>Conduct interviews to understand their roles, workflows, pain </a:t>
          </a:r>
          <a:r>
            <a:rPr lang="en-US" b="1" dirty="0">
              <a:latin typeface="+mn-lt"/>
              <a:ea typeface="Calibri"/>
              <a:cs typeface="Calibri"/>
            </a:rPr>
            <a:t>points</a:t>
          </a:r>
          <a:r>
            <a:rPr lang="en-US" b="1" dirty="0">
              <a:latin typeface="+mn-lt"/>
            </a:rPr>
            <a:t> </a:t>
          </a:r>
          <a:r>
            <a:rPr lang="en-US" b="1" dirty="0">
              <a:latin typeface="+mn-lt"/>
              <a:ea typeface="Calibri"/>
              <a:cs typeface="Calibri"/>
            </a:rPr>
            <a:t>and how the Telemedicine would address their needs.</a:t>
          </a:r>
        </a:p>
      </dgm:t>
    </dgm:pt>
    <dgm:pt modelId="{5691C742-E35C-4F88-B913-CBD8D91C3380}" type="parTrans" cxnId="{8059F3CE-BAA2-4A2F-85D2-B4D757F68637}">
      <dgm:prSet/>
      <dgm:spPr/>
      <dgm:t>
        <a:bodyPr/>
        <a:lstStyle/>
        <a:p>
          <a:endParaRPr lang="en-US"/>
        </a:p>
      </dgm:t>
    </dgm:pt>
    <dgm:pt modelId="{8C018A75-C827-4075-BC52-DED0EFE32E10}" type="sibTrans" cxnId="{8059F3CE-BAA2-4A2F-85D2-B4D757F68637}">
      <dgm:prSet/>
      <dgm:spPr/>
      <dgm:t>
        <a:bodyPr/>
        <a:lstStyle/>
        <a:p>
          <a:endParaRPr lang="en-US"/>
        </a:p>
      </dgm:t>
    </dgm:pt>
    <dgm:pt modelId="{0D789C32-EBC9-40FF-BE31-92277500F207}">
      <dgm:prSet phldr="0"/>
      <dgm:spPr/>
      <dgm:t>
        <a:bodyPr/>
        <a:lstStyle/>
        <a:p>
          <a:pPr rtl="0"/>
          <a:r>
            <a:rPr lang="en-US" dirty="0">
              <a:latin typeface="Cooper Black"/>
            </a:rPr>
            <a:t> Facilitate Workshops</a:t>
          </a:r>
          <a:r>
            <a:rPr lang="en-US" dirty="0">
              <a:latin typeface="+mn-lt"/>
            </a:rPr>
            <a:t>: </a:t>
          </a:r>
          <a:r>
            <a:rPr lang="en-US" b="1" dirty="0">
              <a:latin typeface="+mn-lt"/>
              <a:cs typeface="Calibri" panose="020F0502020204030204" pitchFamily="34" charset="0"/>
            </a:rPr>
            <a:t>Organize workshops or focus groups to encourage collaboration among stakeholders. I will use brainstorming techniques to generate ideas and prioritize features based on importance and technical feasibility</a:t>
          </a:r>
          <a:r>
            <a:rPr lang="en-US" b="1" dirty="0">
              <a:latin typeface="Calibri" panose="020F0502020204030204" pitchFamily="34" charset="0"/>
              <a:cs typeface="Calibri" panose="020F0502020204030204" pitchFamily="34" charset="0"/>
            </a:rPr>
            <a:t>.</a:t>
          </a:r>
        </a:p>
      </dgm:t>
    </dgm:pt>
    <dgm:pt modelId="{DFAEA5BD-623B-43FF-8B56-E581F6095BDD}" type="parTrans" cxnId="{6A485E24-26CD-4418-A2B2-77C76E27831D}">
      <dgm:prSet/>
      <dgm:spPr/>
      <dgm:t>
        <a:bodyPr/>
        <a:lstStyle/>
        <a:p>
          <a:endParaRPr lang="en-US"/>
        </a:p>
      </dgm:t>
    </dgm:pt>
    <dgm:pt modelId="{B4C97925-F1F9-43A8-9B9F-34E53C6962C4}" type="sibTrans" cxnId="{6A485E24-26CD-4418-A2B2-77C76E27831D}">
      <dgm:prSet/>
      <dgm:spPr/>
      <dgm:t>
        <a:bodyPr/>
        <a:lstStyle/>
        <a:p>
          <a:endParaRPr lang="en-US"/>
        </a:p>
      </dgm:t>
    </dgm:pt>
    <dgm:pt modelId="{015784C1-A6ED-4415-AB92-CA2E9237032B}">
      <dgm:prSet phldr="0"/>
      <dgm:spPr/>
      <dgm:t>
        <a:bodyPr/>
        <a:lstStyle/>
        <a:p>
          <a:pPr rtl="0"/>
          <a:r>
            <a:rPr lang="en-US" b="1" dirty="0">
              <a:solidFill>
                <a:schemeClr val="tx1"/>
              </a:solidFill>
              <a:latin typeface="Cooper Black"/>
              <a:ea typeface="Calibri"/>
              <a:cs typeface="Calibri"/>
            </a:rPr>
            <a:t>Assessment of System Compatibility</a:t>
          </a:r>
          <a:r>
            <a:rPr lang="en-US" b="1" dirty="0">
              <a:solidFill>
                <a:schemeClr val="tx1"/>
              </a:solidFill>
              <a:latin typeface="Calibri"/>
              <a:ea typeface="Calibri"/>
              <a:cs typeface="Calibri"/>
            </a:rPr>
            <a:t>:</a:t>
          </a:r>
          <a:r>
            <a:rPr lang="en-US" dirty="0">
              <a:solidFill>
                <a:schemeClr val="tx1"/>
              </a:solidFill>
              <a:latin typeface="Calibri"/>
              <a:ea typeface="Calibri"/>
              <a:cs typeface="Calibri"/>
            </a:rPr>
            <a:t>  </a:t>
          </a:r>
          <a:r>
            <a:rPr lang="en-US" b="1" dirty="0">
              <a:solidFill>
                <a:schemeClr val="tx1"/>
              </a:solidFill>
              <a:latin typeface="+mn-lt"/>
              <a:ea typeface="Calibri"/>
              <a:cs typeface="Calibri"/>
            </a:rPr>
            <a:t>Evaluate the  current PMS system to assess it's compatibility with Telemedicine Integration. Identify any technical limitations that may impact the integration process.</a:t>
          </a:r>
        </a:p>
      </dgm:t>
    </dgm:pt>
    <dgm:pt modelId="{500464FC-C127-42EE-829A-8EC774AF731F}" type="parTrans" cxnId="{A2452345-194C-4DB0-A057-8A82055DAE1E}">
      <dgm:prSet/>
      <dgm:spPr/>
      <dgm:t>
        <a:bodyPr/>
        <a:lstStyle/>
        <a:p>
          <a:endParaRPr lang="en-US"/>
        </a:p>
      </dgm:t>
    </dgm:pt>
    <dgm:pt modelId="{0C0C4786-DAD4-4835-AFF3-0ED3FCA78849}" type="sibTrans" cxnId="{A2452345-194C-4DB0-A057-8A82055DAE1E}">
      <dgm:prSet/>
      <dgm:spPr/>
      <dgm:t>
        <a:bodyPr/>
        <a:lstStyle/>
        <a:p>
          <a:endParaRPr lang="en-US"/>
        </a:p>
      </dgm:t>
    </dgm:pt>
    <dgm:pt modelId="{D3E26ECC-3E4C-4F4E-8F49-1C808DF76C7E}" type="pres">
      <dgm:prSet presAssocID="{ED2BF14E-635F-4FD4-9112-E58501DF2396}" presName="vert0" presStyleCnt="0">
        <dgm:presLayoutVars>
          <dgm:dir/>
          <dgm:animOne val="branch"/>
          <dgm:animLvl val="lvl"/>
        </dgm:presLayoutVars>
      </dgm:prSet>
      <dgm:spPr/>
      <dgm:t>
        <a:bodyPr/>
        <a:lstStyle/>
        <a:p>
          <a:endParaRPr lang="en-US"/>
        </a:p>
      </dgm:t>
    </dgm:pt>
    <dgm:pt modelId="{67A0D5BC-F2ED-4D05-80D2-5C87723A8752}" type="pres">
      <dgm:prSet presAssocID="{015784C1-A6ED-4415-AB92-CA2E9237032B}" presName="thickLine" presStyleLbl="alignNode1" presStyleIdx="0" presStyleCnt="4"/>
      <dgm:spPr/>
    </dgm:pt>
    <dgm:pt modelId="{C9107EC7-2534-4E34-BEE8-B530CAACD207}" type="pres">
      <dgm:prSet presAssocID="{015784C1-A6ED-4415-AB92-CA2E9237032B}" presName="horz1" presStyleCnt="0"/>
      <dgm:spPr/>
    </dgm:pt>
    <dgm:pt modelId="{AE1497FC-9199-4105-9FBE-11DF8B3BDBBE}" type="pres">
      <dgm:prSet presAssocID="{015784C1-A6ED-4415-AB92-CA2E9237032B}" presName="tx1" presStyleLbl="revTx" presStyleIdx="0" presStyleCnt="4"/>
      <dgm:spPr/>
      <dgm:t>
        <a:bodyPr/>
        <a:lstStyle/>
        <a:p>
          <a:endParaRPr lang="en-US"/>
        </a:p>
      </dgm:t>
    </dgm:pt>
    <dgm:pt modelId="{8E4DE9B8-5060-4AB0-8F5F-5ABE630A78B3}" type="pres">
      <dgm:prSet presAssocID="{015784C1-A6ED-4415-AB92-CA2E9237032B}" presName="vert1" presStyleCnt="0"/>
      <dgm:spPr/>
    </dgm:pt>
    <dgm:pt modelId="{3CDD56EC-E458-4C13-B4E0-B80F275AB24E}" type="pres">
      <dgm:prSet presAssocID="{79541AE0-1210-42CE-AAA0-2F7CF8B35305}" presName="thickLine" presStyleLbl="alignNode1" presStyleIdx="1" presStyleCnt="4"/>
      <dgm:spPr/>
    </dgm:pt>
    <dgm:pt modelId="{14951FCD-BCC7-4CA8-98CC-87097DEDAD9B}" type="pres">
      <dgm:prSet presAssocID="{79541AE0-1210-42CE-AAA0-2F7CF8B35305}" presName="horz1" presStyleCnt="0"/>
      <dgm:spPr/>
    </dgm:pt>
    <dgm:pt modelId="{642E1B79-2E5B-4F40-B84A-E60E80D34C62}" type="pres">
      <dgm:prSet presAssocID="{79541AE0-1210-42CE-AAA0-2F7CF8B35305}" presName="tx1" presStyleLbl="revTx" presStyleIdx="1" presStyleCnt="4"/>
      <dgm:spPr/>
      <dgm:t>
        <a:bodyPr/>
        <a:lstStyle/>
        <a:p>
          <a:endParaRPr lang="en-US"/>
        </a:p>
      </dgm:t>
    </dgm:pt>
    <dgm:pt modelId="{D95C72DD-8C0C-4A19-A0DF-134AA3355121}" type="pres">
      <dgm:prSet presAssocID="{79541AE0-1210-42CE-AAA0-2F7CF8B35305}" presName="vert1" presStyleCnt="0"/>
      <dgm:spPr/>
    </dgm:pt>
    <dgm:pt modelId="{4A713A3D-A45A-4B49-9F60-98943F9865D0}" type="pres">
      <dgm:prSet presAssocID="{5DD9CFFB-6F85-48E9-9EC1-D3DB3175C072}" presName="thickLine" presStyleLbl="alignNode1" presStyleIdx="2" presStyleCnt="4"/>
      <dgm:spPr/>
    </dgm:pt>
    <dgm:pt modelId="{4916DA7F-731E-4C90-A592-61C8ED217F30}" type="pres">
      <dgm:prSet presAssocID="{5DD9CFFB-6F85-48E9-9EC1-D3DB3175C072}" presName="horz1" presStyleCnt="0"/>
      <dgm:spPr/>
    </dgm:pt>
    <dgm:pt modelId="{BA853E52-DB5A-4556-B580-B562438EFB74}" type="pres">
      <dgm:prSet presAssocID="{5DD9CFFB-6F85-48E9-9EC1-D3DB3175C072}" presName="tx1" presStyleLbl="revTx" presStyleIdx="2" presStyleCnt="4"/>
      <dgm:spPr/>
      <dgm:t>
        <a:bodyPr/>
        <a:lstStyle/>
        <a:p>
          <a:endParaRPr lang="en-US"/>
        </a:p>
      </dgm:t>
    </dgm:pt>
    <dgm:pt modelId="{DCBCE44B-D2E2-4919-8974-345B885EC029}" type="pres">
      <dgm:prSet presAssocID="{5DD9CFFB-6F85-48E9-9EC1-D3DB3175C072}" presName="vert1" presStyleCnt="0"/>
      <dgm:spPr/>
    </dgm:pt>
    <dgm:pt modelId="{188DB9A5-B511-4DF2-9B2A-73A1D3D6D5DD}" type="pres">
      <dgm:prSet presAssocID="{0D789C32-EBC9-40FF-BE31-92277500F207}" presName="thickLine" presStyleLbl="alignNode1" presStyleIdx="3" presStyleCnt="4"/>
      <dgm:spPr/>
    </dgm:pt>
    <dgm:pt modelId="{08819AE5-495A-415C-8645-5679E95F4B64}" type="pres">
      <dgm:prSet presAssocID="{0D789C32-EBC9-40FF-BE31-92277500F207}" presName="horz1" presStyleCnt="0"/>
      <dgm:spPr/>
    </dgm:pt>
    <dgm:pt modelId="{1CE049DC-9DCE-4422-9413-B86B533A7EC5}" type="pres">
      <dgm:prSet presAssocID="{0D789C32-EBC9-40FF-BE31-92277500F207}" presName="tx1" presStyleLbl="revTx" presStyleIdx="3" presStyleCnt="4"/>
      <dgm:spPr/>
      <dgm:t>
        <a:bodyPr/>
        <a:lstStyle/>
        <a:p>
          <a:endParaRPr lang="en-US"/>
        </a:p>
      </dgm:t>
    </dgm:pt>
    <dgm:pt modelId="{7516D46F-E7E3-4264-A805-14FCAB7A6801}" type="pres">
      <dgm:prSet presAssocID="{0D789C32-EBC9-40FF-BE31-92277500F207}" presName="vert1" presStyleCnt="0"/>
      <dgm:spPr/>
    </dgm:pt>
  </dgm:ptLst>
  <dgm:cxnLst>
    <dgm:cxn modelId="{1B22A83D-6018-4C23-9C4E-1BE6C79D0F66}" type="presOf" srcId="{79541AE0-1210-42CE-AAA0-2F7CF8B35305}" destId="{642E1B79-2E5B-4F40-B84A-E60E80D34C62}" srcOrd="0" destOrd="0" presId="urn:microsoft.com/office/officeart/2008/layout/LinedList"/>
    <dgm:cxn modelId="{A0EFA643-0EE4-4C7C-8708-F473FB18BA01}" type="presOf" srcId="{0D789C32-EBC9-40FF-BE31-92277500F207}" destId="{1CE049DC-9DCE-4422-9413-B86B533A7EC5}" srcOrd="0" destOrd="0" presId="urn:microsoft.com/office/officeart/2008/layout/LinedList"/>
    <dgm:cxn modelId="{336EC2FA-DE62-46AE-8235-3241496027DD}" type="presOf" srcId="{ED2BF14E-635F-4FD4-9112-E58501DF2396}" destId="{D3E26ECC-3E4C-4F4E-8F49-1C808DF76C7E}" srcOrd="0" destOrd="0" presId="urn:microsoft.com/office/officeart/2008/layout/LinedList"/>
    <dgm:cxn modelId="{8059F3CE-BAA2-4A2F-85D2-B4D757F68637}" srcId="{ED2BF14E-635F-4FD4-9112-E58501DF2396}" destId="{5DD9CFFB-6F85-48E9-9EC1-D3DB3175C072}" srcOrd="2" destOrd="0" parTransId="{5691C742-E35C-4F88-B913-CBD8D91C3380}" sibTransId="{8C018A75-C827-4075-BC52-DED0EFE32E10}"/>
    <dgm:cxn modelId="{6A485E24-26CD-4418-A2B2-77C76E27831D}" srcId="{ED2BF14E-635F-4FD4-9112-E58501DF2396}" destId="{0D789C32-EBC9-40FF-BE31-92277500F207}" srcOrd="3" destOrd="0" parTransId="{DFAEA5BD-623B-43FF-8B56-E581F6095BDD}" sibTransId="{B4C97925-F1F9-43A8-9B9F-34E53C6962C4}"/>
    <dgm:cxn modelId="{1ED4CE83-D00D-4709-964D-5D816F56AB0D}" type="presOf" srcId="{5DD9CFFB-6F85-48E9-9EC1-D3DB3175C072}" destId="{BA853E52-DB5A-4556-B580-B562438EFB74}" srcOrd="0" destOrd="0" presId="urn:microsoft.com/office/officeart/2008/layout/LinedList"/>
    <dgm:cxn modelId="{A20501F9-FFA6-49F0-96A4-75A0703792D8}" srcId="{ED2BF14E-635F-4FD4-9112-E58501DF2396}" destId="{79541AE0-1210-42CE-AAA0-2F7CF8B35305}" srcOrd="1" destOrd="0" parTransId="{A9D704E0-FD09-4C3F-941F-33B3F79B54FC}" sibTransId="{30360C22-8659-4285-9DEB-A7C6FFBDCDF8}"/>
    <dgm:cxn modelId="{A2452345-194C-4DB0-A057-8A82055DAE1E}" srcId="{ED2BF14E-635F-4FD4-9112-E58501DF2396}" destId="{015784C1-A6ED-4415-AB92-CA2E9237032B}" srcOrd="0" destOrd="0" parTransId="{500464FC-C127-42EE-829A-8EC774AF731F}" sibTransId="{0C0C4786-DAD4-4835-AFF3-0ED3FCA78849}"/>
    <dgm:cxn modelId="{148E61D4-5CDC-4762-B77A-338D2535F5D6}" type="presOf" srcId="{015784C1-A6ED-4415-AB92-CA2E9237032B}" destId="{AE1497FC-9199-4105-9FBE-11DF8B3BDBBE}" srcOrd="0" destOrd="0" presId="urn:microsoft.com/office/officeart/2008/layout/LinedList"/>
    <dgm:cxn modelId="{D442F22C-738B-430D-B55B-E897FB509F35}" type="presParOf" srcId="{D3E26ECC-3E4C-4F4E-8F49-1C808DF76C7E}" destId="{67A0D5BC-F2ED-4D05-80D2-5C87723A8752}" srcOrd="0" destOrd="0" presId="urn:microsoft.com/office/officeart/2008/layout/LinedList"/>
    <dgm:cxn modelId="{0E571C46-6C94-4910-98A6-801311D140CB}" type="presParOf" srcId="{D3E26ECC-3E4C-4F4E-8F49-1C808DF76C7E}" destId="{C9107EC7-2534-4E34-BEE8-B530CAACD207}" srcOrd="1" destOrd="0" presId="urn:microsoft.com/office/officeart/2008/layout/LinedList"/>
    <dgm:cxn modelId="{DEC550A2-5413-4900-BD02-E7026D14FCDA}" type="presParOf" srcId="{C9107EC7-2534-4E34-BEE8-B530CAACD207}" destId="{AE1497FC-9199-4105-9FBE-11DF8B3BDBBE}" srcOrd="0" destOrd="0" presId="urn:microsoft.com/office/officeart/2008/layout/LinedList"/>
    <dgm:cxn modelId="{DB7AE9FB-FB1C-4280-81C4-3A25A2977F8C}" type="presParOf" srcId="{C9107EC7-2534-4E34-BEE8-B530CAACD207}" destId="{8E4DE9B8-5060-4AB0-8F5F-5ABE630A78B3}" srcOrd="1" destOrd="0" presId="urn:microsoft.com/office/officeart/2008/layout/LinedList"/>
    <dgm:cxn modelId="{788999B6-AAA2-48F1-9B68-F2333ADE23B0}" type="presParOf" srcId="{D3E26ECC-3E4C-4F4E-8F49-1C808DF76C7E}" destId="{3CDD56EC-E458-4C13-B4E0-B80F275AB24E}" srcOrd="2" destOrd="0" presId="urn:microsoft.com/office/officeart/2008/layout/LinedList"/>
    <dgm:cxn modelId="{78FD19F5-6B16-499A-9D02-C74308EBC93B}" type="presParOf" srcId="{D3E26ECC-3E4C-4F4E-8F49-1C808DF76C7E}" destId="{14951FCD-BCC7-4CA8-98CC-87097DEDAD9B}" srcOrd="3" destOrd="0" presId="urn:microsoft.com/office/officeart/2008/layout/LinedList"/>
    <dgm:cxn modelId="{F0326676-EEDA-46C8-BBF5-02F10B7588C5}" type="presParOf" srcId="{14951FCD-BCC7-4CA8-98CC-87097DEDAD9B}" destId="{642E1B79-2E5B-4F40-B84A-E60E80D34C62}" srcOrd="0" destOrd="0" presId="urn:microsoft.com/office/officeart/2008/layout/LinedList"/>
    <dgm:cxn modelId="{A91EF3BB-38CB-4329-9CAD-C14742E3620F}" type="presParOf" srcId="{14951FCD-BCC7-4CA8-98CC-87097DEDAD9B}" destId="{D95C72DD-8C0C-4A19-A0DF-134AA3355121}" srcOrd="1" destOrd="0" presId="urn:microsoft.com/office/officeart/2008/layout/LinedList"/>
    <dgm:cxn modelId="{64A334DF-E878-43AD-800C-E152134E11B2}" type="presParOf" srcId="{D3E26ECC-3E4C-4F4E-8F49-1C808DF76C7E}" destId="{4A713A3D-A45A-4B49-9F60-98943F9865D0}" srcOrd="4" destOrd="0" presId="urn:microsoft.com/office/officeart/2008/layout/LinedList"/>
    <dgm:cxn modelId="{5DDEDE03-7866-467B-BBAE-08F2D01211AA}" type="presParOf" srcId="{D3E26ECC-3E4C-4F4E-8F49-1C808DF76C7E}" destId="{4916DA7F-731E-4C90-A592-61C8ED217F30}" srcOrd="5" destOrd="0" presId="urn:microsoft.com/office/officeart/2008/layout/LinedList"/>
    <dgm:cxn modelId="{D4AA250D-1631-4BC6-BEAD-F3344FF3D6FB}" type="presParOf" srcId="{4916DA7F-731E-4C90-A592-61C8ED217F30}" destId="{BA853E52-DB5A-4556-B580-B562438EFB74}" srcOrd="0" destOrd="0" presId="urn:microsoft.com/office/officeart/2008/layout/LinedList"/>
    <dgm:cxn modelId="{3CC8604C-2613-4FF5-80E6-31B23612093B}" type="presParOf" srcId="{4916DA7F-731E-4C90-A592-61C8ED217F30}" destId="{DCBCE44B-D2E2-4919-8974-345B885EC029}" srcOrd="1" destOrd="0" presId="urn:microsoft.com/office/officeart/2008/layout/LinedList"/>
    <dgm:cxn modelId="{68756E4D-94DD-4C23-832C-3C7ACF4E74B2}" type="presParOf" srcId="{D3E26ECC-3E4C-4F4E-8F49-1C808DF76C7E}" destId="{188DB9A5-B511-4DF2-9B2A-73A1D3D6D5DD}" srcOrd="6" destOrd="0" presId="urn:microsoft.com/office/officeart/2008/layout/LinedList"/>
    <dgm:cxn modelId="{5E884A39-65E1-453F-9B0F-7743F74DD7E3}" type="presParOf" srcId="{D3E26ECC-3E4C-4F4E-8F49-1C808DF76C7E}" destId="{08819AE5-495A-415C-8645-5679E95F4B64}" srcOrd="7" destOrd="0" presId="urn:microsoft.com/office/officeart/2008/layout/LinedList"/>
    <dgm:cxn modelId="{C9858003-13CD-4954-B085-9A46C2787CEA}" type="presParOf" srcId="{08819AE5-495A-415C-8645-5679E95F4B64}" destId="{1CE049DC-9DCE-4422-9413-B86B533A7EC5}" srcOrd="0" destOrd="0" presId="urn:microsoft.com/office/officeart/2008/layout/LinedList"/>
    <dgm:cxn modelId="{2C883F75-5580-4366-8C45-9CAC69F7D82F}" type="presParOf" srcId="{08819AE5-495A-415C-8645-5679E95F4B64}" destId="{7516D46F-E7E3-4264-A805-14FCAB7A6801}"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687722-789E-4EAA-A916-4F00B7AD72FD}" type="doc">
      <dgm:prSet loTypeId="urn:microsoft.com/office/officeart/2005/8/layout/vList2" loCatId="list" qsTypeId="urn:microsoft.com/office/officeart/2005/8/quickstyle/simple5" qsCatId="simple" csTypeId="urn:microsoft.com/office/officeart/2005/8/colors/colorful5" csCatId="colorful" phldr="1"/>
      <dgm:spPr/>
      <dgm:t>
        <a:bodyPr/>
        <a:lstStyle/>
        <a:p>
          <a:endParaRPr lang="en-US"/>
        </a:p>
      </dgm:t>
    </dgm:pt>
    <dgm:pt modelId="{6DC92EF4-52C3-4641-8002-F23473A1FADA}">
      <dgm:prSet/>
      <dgm:spPr/>
      <dgm:t>
        <a:bodyPr/>
        <a:lstStyle/>
        <a:p>
          <a:pPr rtl="0"/>
          <a:r>
            <a:rPr lang="en-US" dirty="0">
              <a:latin typeface="Cooper Black"/>
            </a:rPr>
            <a:t>Stakeholder Analysis (RACI, Power &amp; Influence Matrix):</a:t>
          </a:r>
          <a:br>
            <a:rPr lang="en-US" dirty="0">
              <a:latin typeface="Cooper Black"/>
            </a:rPr>
          </a:br>
          <a:r>
            <a:rPr lang="en-US" dirty="0"/>
            <a:t>Assess influence, interests, and potential impact of each stakeholder group</a:t>
          </a:r>
          <a:r>
            <a:rPr lang="en-US" dirty="0">
              <a:latin typeface="Calibri Light" panose="020F0302020204030204"/>
            </a:rPr>
            <a:t>.</a:t>
          </a:r>
          <a:endParaRPr lang="en-US" dirty="0"/>
        </a:p>
      </dgm:t>
    </dgm:pt>
    <dgm:pt modelId="{A2B8195E-42C6-434C-9A4B-B61D5B454072}" type="parTrans" cxnId="{C7D2345E-F8E9-417E-BFB4-1F56E22E508E}">
      <dgm:prSet/>
      <dgm:spPr/>
      <dgm:t>
        <a:bodyPr/>
        <a:lstStyle/>
        <a:p>
          <a:endParaRPr lang="en-US"/>
        </a:p>
      </dgm:t>
    </dgm:pt>
    <dgm:pt modelId="{99725242-0789-4FDF-B883-DC3FB70137A6}" type="sibTrans" cxnId="{C7D2345E-F8E9-417E-BFB4-1F56E22E508E}">
      <dgm:prSet/>
      <dgm:spPr/>
      <dgm:t>
        <a:bodyPr/>
        <a:lstStyle/>
        <a:p>
          <a:endParaRPr lang="en-US"/>
        </a:p>
      </dgm:t>
    </dgm:pt>
    <dgm:pt modelId="{0535EA96-FF68-42D8-8FDB-6E93C063820A}">
      <dgm:prSet/>
      <dgm:spPr/>
      <dgm:t>
        <a:bodyPr/>
        <a:lstStyle/>
        <a:p>
          <a:pPr rtl="0"/>
          <a:r>
            <a:rPr lang="en-US" dirty="0">
              <a:latin typeface="Cooper Black"/>
              <a:ea typeface="Calibri Light"/>
              <a:cs typeface="Calibri Light"/>
            </a:rPr>
            <a:t>Communication Plan</a:t>
          </a:r>
          <a:r>
            <a:rPr lang="en-US" dirty="0">
              <a:latin typeface="Cooper Black"/>
            </a:rPr>
            <a:t>:</a:t>
          </a:r>
          <a:br>
            <a:rPr lang="en-US" dirty="0">
              <a:latin typeface="Cooper Black"/>
            </a:rPr>
          </a:br>
          <a:r>
            <a:rPr lang="en-US" b="0" dirty="0">
              <a:latin typeface="Calibri"/>
              <a:ea typeface="Calibri"/>
              <a:cs typeface="Calibri"/>
            </a:rPr>
            <a:t>Devise a communication strategy for effective engagement and managing stakeholder expectations.</a:t>
          </a:r>
          <a:r>
            <a:rPr lang="en-US" dirty="0">
              <a:latin typeface="Calibri Light" panose="020F0302020204030204"/>
            </a:rPr>
            <a:t/>
          </a:r>
          <a:br>
            <a:rPr lang="en-US" dirty="0">
              <a:latin typeface="Calibri Light" panose="020F0302020204030204"/>
            </a:rPr>
          </a:br>
          <a:r>
            <a:rPr lang="en-US" dirty="0">
              <a:latin typeface="Calibri Light" panose="020F0302020204030204"/>
            </a:rPr>
            <a:t/>
          </a:r>
          <a:br>
            <a:rPr lang="en-US" dirty="0">
              <a:latin typeface="Calibri Light" panose="020F0302020204030204"/>
            </a:rPr>
          </a:br>
          <a:r>
            <a:rPr lang="en-US" dirty="0">
              <a:latin typeface="Calibri"/>
              <a:ea typeface="Calibri"/>
              <a:cs typeface="Calibri"/>
            </a:rPr>
            <a:t>Communication Channel, Frequency of Communication, Content of Communication.</a:t>
          </a:r>
          <a:r>
            <a:rPr lang="en-US" dirty="0">
              <a:latin typeface="Calibri Light" panose="020F0302020204030204"/>
            </a:rPr>
            <a:t> </a:t>
          </a:r>
          <a:endParaRPr lang="en-US" dirty="0"/>
        </a:p>
      </dgm:t>
    </dgm:pt>
    <dgm:pt modelId="{5FCF6A05-19C1-46B5-B125-F8089F23D4E9}" type="parTrans" cxnId="{65EF2117-AF76-4729-A730-355DEB0F0FA9}">
      <dgm:prSet/>
      <dgm:spPr/>
      <dgm:t>
        <a:bodyPr/>
        <a:lstStyle/>
        <a:p>
          <a:endParaRPr lang="en-US"/>
        </a:p>
      </dgm:t>
    </dgm:pt>
    <dgm:pt modelId="{C3CD51DB-3D96-4DF2-B8B2-5DE1D8E901B6}" type="sibTrans" cxnId="{65EF2117-AF76-4729-A730-355DEB0F0FA9}">
      <dgm:prSet/>
      <dgm:spPr/>
      <dgm:t>
        <a:bodyPr/>
        <a:lstStyle/>
        <a:p>
          <a:endParaRPr lang="en-US"/>
        </a:p>
      </dgm:t>
    </dgm:pt>
    <dgm:pt modelId="{16B94E98-162B-4B23-91BB-EE3BF3D66AFC}">
      <dgm:prSet/>
      <dgm:spPr/>
      <dgm:t>
        <a:bodyPr/>
        <a:lstStyle/>
        <a:p>
          <a:pPr rtl="0"/>
          <a:r>
            <a:rPr lang="en-US" dirty="0">
              <a:latin typeface="Cooper Black"/>
            </a:rPr>
            <a:t>Change Management (ADKAR):</a:t>
          </a:r>
          <a:br>
            <a:rPr lang="en-US" dirty="0">
              <a:latin typeface="Cooper Black"/>
            </a:rPr>
          </a:br>
          <a:r>
            <a:rPr lang="en-US" dirty="0"/>
            <a:t>Plan for addressing resistance and facilitating smooth adoption of the new module</a:t>
          </a:r>
          <a:r>
            <a:rPr lang="en-US" dirty="0">
              <a:latin typeface="Calibri Light" panose="020F0302020204030204"/>
            </a:rPr>
            <a:t>. </a:t>
          </a:r>
          <a:r>
            <a:rPr lang="en-US" dirty="0">
              <a:solidFill>
                <a:schemeClr val="bg1"/>
              </a:solidFill>
            </a:rPr>
            <a:t>Provide clear explanations of the benefits of telemedicine, offer training and support to stakeholders, and address any misconceptions or concerns.</a:t>
          </a:r>
        </a:p>
      </dgm:t>
    </dgm:pt>
    <dgm:pt modelId="{155F5F03-D074-4CD0-BE56-BAF72F06D504}" type="parTrans" cxnId="{291823B8-3F90-4800-B20E-589DFAFD155D}">
      <dgm:prSet/>
      <dgm:spPr/>
      <dgm:t>
        <a:bodyPr/>
        <a:lstStyle/>
        <a:p>
          <a:endParaRPr lang="en-US"/>
        </a:p>
      </dgm:t>
    </dgm:pt>
    <dgm:pt modelId="{917273F0-F02F-4051-BEC9-D788DD6BB89D}" type="sibTrans" cxnId="{291823B8-3F90-4800-B20E-589DFAFD155D}">
      <dgm:prSet/>
      <dgm:spPr/>
      <dgm:t>
        <a:bodyPr/>
        <a:lstStyle/>
        <a:p>
          <a:endParaRPr lang="en-US"/>
        </a:p>
      </dgm:t>
    </dgm:pt>
    <dgm:pt modelId="{A8FAEA14-9470-4D57-926E-1958A63C9D90}" type="pres">
      <dgm:prSet presAssocID="{B0687722-789E-4EAA-A916-4F00B7AD72FD}" presName="linear" presStyleCnt="0">
        <dgm:presLayoutVars>
          <dgm:animLvl val="lvl"/>
          <dgm:resizeHandles val="exact"/>
        </dgm:presLayoutVars>
      </dgm:prSet>
      <dgm:spPr/>
      <dgm:t>
        <a:bodyPr/>
        <a:lstStyle/>
        <a:p>
          <a:endParaRPr lang="en-US"/>
        </a:p>
      </dgm:t>
    </dgm:pt>
    <dgm:pt modelId="{15B72E1B-BA73-485B-9A26-50A31EA5BC65}" type="pres">
      <dgm:prSet presAssocID="{6DC92EF4-52C3-4641-8002-F23473A1FADA}" presName="parentText" presStyleLbl="node1" presStyleIdx="0" presStyleCnt="3">
        <dgm:presLayoutVars>
          <dgm:chMax val="0"/>
          <dgm:bulletEnabled val="1"/>
        </dgm:presLayoutVars>
      </dgm:prSet>
      <dgm:spPr>
        <a:solidFill>
          <a:srgbClr val="312783"/>
        </a:solidFill>
      </dgm:spPr>
      <dgm:t>
        <a:bodyPr/>
        <a:lstStyle/>
        <a:p>
          <a:endParaRPr lang="en-US"/>
        </a:p>
      </dgm:t>
    </dgm:pt>
    <dgm:pt modelId="{756484A4-B8AD-4604-8088-9A7C05071155}" type="pres">
      <dgm:prSet presAssocID="{99725242-0789-4FDF-B883-DC3FB70137A6}" presName="spacer" presStyleCnt="0"/>
      <dgm:spPr/>
    </dgm:pt>
    <dgm:pt modelId="{ED00A54B-5689-4EE4-81D3-16955A0DA88F}" type="pres">
      <dgm:prSet presAssocID="{0535EA96-FF68-42D8-8FDB-6E93C063820A}" presName="parentText" presStyleLbl="node1" presStyleIdx="1" presStyleCnt="3">
        <dgm:presLayoutVars>
          <dgm:chMax val="0"/>
          <dgm:bulletEnabled val="1"/>
        </dgm:presLayoutVars>
      </dgm:prSet>
      <dgm:spPr>
        <a:solidFill>
          <a:srgbClr val="312783"/>
        </a:solidFill>
      </dgm:spPr>
      <dgm:t>
        <a:bodyPr/>
        <a:lstStyle/>
        <a:p>
          <a:endParaRPr lang="en-US"/>
        </a:p>
      </dgm:t>
    </dgm:pt>
    <dgm:pt modelId="{DD39A581-07CD-43C4-BBF8-ED5AB4A91343}" type="pres">
      <dgm:prSet presAssocID="{C3CD51DB-3D96-4DF2-B8B2-5DE1D8E901B6}" presName="spacer" presStyleCnt="0"/>
      <dgm:spPr/>
    </dgm:pt>
    <dgm:pt modelId="{9B2A8DFE-012B-407C-BF3A-CF903F2DCF1E}" type="pres">
      <dgm:prSet presAssocID="{16B94E98-162B-4B23-91BB-EE3BF3D66AFC}" presName="parentText" presStyleLbl="node1" presStyleIdx="2" presStyleCnt="3">
        <dgm:presLayoutVars>
          <dgm:chMax val="0"/>
          <dgm:bulletEnabled val="1"/>
        </dgm:presLayoutVars>
      </dgm:prSet>
      <dgm:spPr>
        <a:solidFill>
          <a:srgbClr val="312783"/>
        </a:solidFill>
      </dgm:spPr>
      <dgm:t>
        <a:bodyPr/>
        <a:lstStyle/>
        <a:p>
          <a:endParaRPr lang="en-US"/>
        </a:p>
      </dgm:t>
    </dgm:pt>
  </dgm:ptLst>
  <dgm:cxnLst>
    <dgm:cxn modelId="{7A039F55-21A3-4744-BA72-59A83CD3E00A}" type="presOf" srcId="{B0687722-789E-4EAA-A916-4F00B7AD72FD}" destId="{A8FAEA14-9470-4D57-926E-1958A63C9D90}" srcOrd="0" destOrd="0" presId="urn:microsoft.com/office/officeart/2005/8/layout/vList2"/>
    <dgm:cxn modelId="{291823B8-3F90-4800-B20E-589DFAFD155D}" srcId="{B0687722-789E-4EAA-A916-4F00B7AD72FD}" destId="{16B94E98-162B-4B23-91BB-EE3BF3D66AFC}" srcOrd="2" destOrd="0" parTransId="{155F5F03-D074-4CD0-BE56-BAF72F06D504}" sibTransId="{917273F0-F02F-4051-BEC9-D788DD6BB89D}"/>
    <dgm:cxn modelId="{C7D2345E-F8E9-417E-BFB4-1F56E22E508E}" srcId="{B0687722-789E-4EAA-A916-4F00B7AD72FD}" destId="{6DC92EF4-52C3-4641-8002-F23473A1FADA}" srcOrd="0" destOrd="0" parTransId="{A2B8195E-42C6-434C-9A4B-B61D5B454072}" sibTransId="{99725242-0789-4FDF-B883-DC3FB70137A6}"/>
    <dgm:cxn modelId="{1F8573D5-20FB-417F-892E-D90C3FC7F510}" type="presOf" srcId="{0535EA96-FF68-42D8-8FDB-6E93C063820A}" destId="{ED00A54B-5689-4EE4-81D3-16955A0DA88F}" srcOrd="0" destOrd="0" presId="urn:microsoft.com/office/officeart/2005/8/layout/vList2"/>
    <dgm:cxn modelId="{88A34F1A-CA03-4691-8810-14BC17356A9F}" type="presOf" srcId="{6DC92EF4-52C3-4641-8002-F23473A1FADA}" destId="{15B72E1B-BA73-485B-9A26-50A31EA5BC65}" srcOrd="0" destOrd="0" presId="urn:microsoft.com/office/officeart/2005/8/layout/vList2"/>
    <dgm:cxn modelId="{217B1892-FC79-4B04-9981-9AF20DE916D7}" type="presOf" srcId="{16B94E98-162B-4B23-91BB-EE3BF3D66AFC}" destId="{9B2A8DFE-012B-407C-BF3A-CF903F2DCF1E}" srcOrd="0" destOrd="0" presId="urn:microsoft.com/office/officeart/2005/8/layout/vList2"/>
    <dgm:cxn modelId="{65EF2117-AF76-4729-A730-355DEB0F0FA9}" srcId="{B0687722-789E-4EAA-A916-4F00B7AD72FD}" destId="{0535EA96-FF68-42D8-8FDB-6E93C063820A}" srcOrd="1" destOrd="0" parTransId="{5FCF6A05-19C1-46B5-B125-F8089F23D4E9}" sibTransId="{C3CD51DB-3D96-4DF2-B8B2-5DE1D8E901B6}"/>
    <dgm:cxn modelId="{787EA981-CFA9-4942-8797-1FB6A4C116FE}" type="presParOf" srcId="{A8FAEA14-9470-4D57-926E-1958A63C9D90}" destId="{15B72E1B-BA73-485B-9A26-50A31EA5BC65}" srcOrd="0" destOrd="0" presId="urn:microsoft.com/office/officeart/2005/8/layout/vList2"/>
    <dgm:cxn modelId="{9B851EDD-5BA1-4C0B-A582-0042FF63AB1F}" type="presParOf" srcId="{A8FAEA14-9470-4D57-926E-1958A63C9D90}" destId="{756484A4-B8AD-4604-8088-9A7C05071155}" srcOrd="1" destOrd="0" presId="urn:microsoft.com/office/officeart/2005/8/layout/vList2"/>
    <dgm:cxn modelId="{465DF985-CE1F-48CF-852F-A6A339A3B9B7}" type="presParOf" srcId="{A8FAEA14-9470-4D57-926E-1958A63C9D90}" destId="{ED00A54B-5689-4EE4-81D3-16955A0DA88F}" srcOrd="2" destOrd="0" presId="urn:microsoft.com/office/officeart/2005/8/layout/vList2"/>
    <dgm:cxn modelId="{2A376847-CECF-47FF-935A-18D0B811241B}" type="presParOf" srcId="{A8FAEA14-9470-4D57-926E-1958A63C9D90}" destId="{DD39A581-07CD-43C4-BBF8-ED5AB4A91343}" srcOrd="3" destOrd="0" presId="urn:microsoft.com/office/officeart/2005/8/layout/vList2"/>
    <dgm:cxn modelId="{F815BC02-C60E-48AD-99C0-E64110BA3AD5}" type="presParOf" srcId="{A8FAEA14-9470-4D57-926E-1958A63C9D90}" destId="{9B2A8DFE-012B-407C-BF3A-CF903F2DCF1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0541E8-A497-49E2-A0C7-7EBA712A0114}"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4B10A163-77D7-4F02-86E4-2079FF9932CF}">
      <dgm:prSet/>
      <dgm:spPr/>
      <dgm:t>
        <a:bodyPr/>
        <a:lstStyle/>
        <a:p>
          <a:pPr rtl="0"/>
          <a:r>
            <a:rPr lang="en-US" dirty="0">
              <a:latin typeface="Cooper Black"/>
            </a:rPr>
            <a:t>Requirement Engineering</a:t>
          </a:r>
          <a:r>
            <a:rPr lang="en-US" dirty="0">
              <a:latin typeface="+mn-lt"/>
            </a:rPr>
            <a:t>: </a:t>
          </a:r>
          <a:r>
            <a:rPr lang="en-US" dirty="0" smtClean="0">
              <a:latin typeface="+mn-lt"/>
              <a:cs typeface="Calibri" panose="020F0502020204030204" pitchFamily="34" charset="0"/>
            </a:rPr>
            <a:t>Elicit and gather requirements, leveraging on different requirement gathering techniques( Interviews, Workshops, Focus Group and also review existing veterinary policy document </a:t>
          </a:r>
          <a:r>
            <a:rPr lang="en-US" dirty="0" err="1" smtClean="0">
              <a:latin typeface="+mn-lt"/>
              <a:cs typeface="Calibri" panose="020F0502020204030204" pitchFamily="34" charset="0"/>
            </a:rPr>
            <a:t>etc</a:t>
          </a:r>
          <a:r>
            <a:rPr lang="en-US" dirty="0" smtClean="0">
              <a:latin typeface="+mn-lt"/>
              <a:cs typeface="Calibri" panose="020F0502020204030204" pitchFamily="34" charset="0"/>
            </a:rPr>
            <a:t>). </a:t>
          </a:r>
          <a:r>
            <a:rPr lang="en-US" dirty="0" err="1" smtClean="0">
              <a:latin typeface="+mn-lt"/>
              <a:cs typeface="Calibri" panose="020F0502020204030204" pitchFamily="34" charset="0"/>
            </a:rPr>
            <a:t>Analyse</a:t>
          </a:r>
          <a:r>
            <a:rPr lang="en-US" dirty="0" smtClean="0">
              <a:latin typeface="+mn-lt"/>
              <a:cs typeface="Calibri" panose="020F0502020204030204" pitchFamily="34" charset="0"/>
            </a:rPr>
            <a:t> </a:t>
          </a:r>
          <a:r>
            <a:rPr lang="en-US" dirty="0">
              <a:latin typeface="+mn-lt"/>
              <a:cs typeface="Calibri" panose="020F0502020204030204" pitchFamily="34" charset="0"/>
            </a:rPr>
            <a:t>and categorize the requirements into Functional (</a:t>
          </a:r>
          <a:r>
            <a:rPr lang="en-US" dirty="0" err="1">
              <a:latin typeface="+mn-lt"/>
              <a:cs typeface="Calibri" panose="020F0502020204030204" pitchFamily="34" charset="0"/>
            </a:rPr>
            <a:t>e.g</a:t>
          </a:r>
          <a:r>
            <a:rPr lang="en-US" dirty="0">
              <a:latin typeface="+mn-lt"/>
              <a:cs typeface="Calibri" panose="020F0502020204030204" pitchFamily="34" charset="0"/>
            </a:rPr>
            <a:t> Video Consultation, Medical Record Sharing) and Non-Functional Requirements (</a:t>
          </a:r>
          <a:r>
            <a:rPr lang="en-US" dirty="0" err="1">
              <a:latin typeface="+mn-lt"/>
              <a:cs typeface="Calibri" panose="020F0502020204030204" pitchFamily="34" charset="0"/>
            </a:rPr>
            <a:t>e.g</a:t>
          </a:r>
          <a:r>
            <a:rPr lang="en-US" dirty="0">
              <a:latin typeface="+mn-lt"/>
              <a:cs typeface="Calibri" panose="020F0502020204030204" pitchFamily="34" charset="0"/>
            </a:rPr>
            <a:t> Security, Scalability) to ensure the platform meets technical and operational criteria</a:t>
          </a:r>
          <a:r>
            <a:rPr lang="en-US" dirty="0">
              <a:latin typeface="Calibri" panose="020F0502020204030204" pitchFamily="34" charset="0"/>
              <a:cs typeface="Calibri" panose="020F0502020204030204" pitchFamily="34" charset="0"/>
            </a:rPr>
            <a:t>.</a:t>
          </a:r>
        </a:p>
      </dgm:t>
    </dgm:pt>
    <dgm:pt modelId="{B438A984-870B-4163-A3F9-7E6223837B5D}" type="parTrans" cxnId="{7FA25B3B-C063-4D1B-809D-4303B74178DD}">
      <dgm:prSet/>
      <dgm:spPr/>
      <dgm:t>
        <a:bodyPr/>
        <a:lstStyle/>
        <a:p>
          <a:endParaRPr lang="en-US"/>
        </a:p>
      </dgm:t>
    </dgm:pt>
    <dgm:pt modelId="{2CB3A7AB-01DD-41C0-8A52-79E1E496CA26}" type="sibTrans" cxnId="{7FA25B3B-C063-4D1B-809D-4303B74178DD}">
      <dgm:prSet/>
      <dgm:spPr/>
      <dgm:t>
        <a:bodyPr/>
        <a:lstStyle/>
        <a:p>
          <a:endParaRPr lang="en-US"/>
        </a:p>
      </dgm:t>
    </dgm:pt>
    <dgm:pt modelId="{6A10ECDC-8E92-4C89-ACE0-FADB42991F59}">
      <dgm:prSet/>
      <dgm:spPr/>
      <dgm:t>
        <a:bodyPr/>
        <a:lstStyle/>
        <a:p>
          <a:r>
            <a:rPr lang="en-US" dirty="0">
              <a:latin typeface="Cooper Black"/>
            </a:rPr>
            <a:t>User Stories</a:t>
          </a:r>
          <a:r>
            <a:rPr lang="en-US" dirty="0"/>
            <a:t>: </a:t>
          </a:r>
          <a:r>
            <a:rPr lang="en-US" dirty="0">
              <a:latin typeface="+mn-lt"/>
            </a:rPr>
            <a:t>Work closely with veterinary staff, hospital administrators, and other stakeholders to capture user requirements in the form of simple, informal user stories, ensuring that the stories describe the desired functionality from an end-user perspective.</a:t>
          </a:r>
        </a:p>
      </dgm:t>
    </dgm:pt>
    <dgm:pt modelId="{833BBCB1-BDF6-4C4E-BBBF-1EBDF21D02C7}" type="parTrans" cxnId="{5B440408-3DFD-450A-91A4-D4ADFF35BC0C}">
      <dgm:prSet/>
      <dgm:spPr/>
      <dgm:t>
        <a:bodyPr/>
        <a:lstStyle/>
        <a:p>
          <a:endParaRPr lang="en-US"/>
        </a:p>
      </dgm:t>
    </dgm:pt>
    <dgm:pt modelId="{290B11C0-365D-4253-AF89-E2762A386D72}" type="sibTrans" cxnId="{5B440408-3DFD-450A-91A4-D4ADFF35BC0C}">
      <dgm:prSet/>
      <dgm:spPr/>
      <dgm:t>
        <a:bodyPr/>
        <a:lstStyle/>
        <a:p>
          <a:endParaRPr lang="en-US"/>
        </a:p>
      </dgm:t>
    </dgm:pt>
    <dgm:pt modelId="{0CAAA63D-91BE-4074-94FA-5D954783E49C}">
      <dgm:prSet/>
      <dgm:spPr/>
      <dgm:t>
        <a:bodyPr/>
        <a:lstStyle/>
        <a:p>
          <a:pPr rtl="0"/>
          <a:r>
            <a:rPr lang="en-US" dirty="0">
              <a:latin typeface="Cooper Black"/>
            </a:rPr>
            <a:t>Process Modeling</a:t>
          </a:r>
          <a:r>
            <a:rPr lang="en-US" dirty="0"/>
            <a:t>: </a:t>
          </a:r>
          <a:r>
            <a:rPr lang="en-US" b="0" dirty="0">
              <a:latin typeface="+mn-lt"/>
            </a:rPr>
            <a:t>Use techniques like flowcharts, swim lane diagrams to visually represent the workflows and interactions involved in the Telemedicine Platform.</a:t>
          </a:r>
        </a:p>
      </dgm:t>
    </dgm:pt>
    <dgm:pt modelId="{8F4F8BB4-677E-42A6-8C01-5D7DD10DE956}" type="parTrans" cxnId="{491CA863-411B-4575-A4BB-995B21F99760}">
      <dgm:prSet/>
      <dgm:spPr/>
      <dgm:t>
        <a:bodyPr/>
        <a:lstStyle/>
        <a:p>
          <a:endParaRPr lang="en-US"/>
        </a:p>
      </dgm:t>
    </dgm:pt>
    <dgm:pt modelId="{1810E5D0-05CF-413F-B144-1E7D3D996FE2}" type="sibTrans" cxnId="{491CA863-411B-4575-A4BB-995B21F99760}">
      <dgm:prSet/>
      <dgm:spPr/>
      <dgm:t>
        <a:bodyPr/>
        <a:lstStyle/>
        <a:p>
          <a:endParaRPr lang="en-US"/>
        </a:p>
      </dgm:t>
    </dgm:pt>
    <dgm:pt modelId="{AE3F1EDB-92CA-4185-92D2-E1258B54C421}">
      <dgm:prSet/>
      <dgm:spPr/>
      <dgm:t>
        <a:bodyPr/>
        <a:lstStyle/>
        <a:p>
          <a:pPr rtl="0"/>
          <a:r>
            <a:rPr lang="en-US" dirty="0">
              <a:latin typeface="Cooper Black"/>
            </a:rPr>
            <a:t>Prototyping:</a:t>
          </a:r>
          <a:r>
            <a:rPr lang="en-US" dirty="0"/>
            <a:t> </a:t>
          </a:r>
          <a:r>
            <a:rPr lang="en-US" dirty="0">
              <a:latin typeface="+mn-lt"/>
            </a:rPr>
            <a:t>Create low-fidelity prototype wireframes to visualize the proposed solution. Validate the prototypes with stakeholders to ensure they accurately represent their requirements and expectations.</a:t>
          </a:r>
        </a:p>
      </dgm:t>
    </dgm:pt>
    <dgm:pt modelId="{8F9D8E43-0D02-4F49-9503-169C052DD0A1}" type="parTrans" cxnId="{A0EDD8A7-EFDA-48FF-A4F7-3BB2709347B1}">
      <dgm:prSet/>
      <dgm:spPr/>
      <dgm:t>
        <a:bodyPr/>
        <a:lstStyle/>
        <a:p>
          <a:endParaRPr lang="en-US"/>
        </a:p>
      </dgm:t>
    </dgm:pt>
    <dgm:pt modelId="{E02C4DB7-99FD-41C0-9666-E7B95863F492}" type="sibTrans" cxnId="{A0EDD8A7-EFDA-48FF-A4F7-3BB2709347B1}">
      <dgm:prSet/>
      <dgm:spPr/>
      <dgm:t>
        <a:bodyPr/>
        <a:lstStyle/>
        <a:p>
          <a:endParaRPr lang="en-US"/>
        </a:p>
      </dgm:t>
    </dgm:pt>
    <dgm:pt modelId="{305F7BCA-67F5-4CF3-A052-24880F3CED5F}">
      <dgm:prSet/>
      <dgm:spPr/>
      <dgm:t>
        <a:bodyPr/>
        <a:lstStyle/>
        <a:p>
          <a:r>
            <a:rPr lang="en-US" dirty="0">
              <a:latin typeface="Cooper Black"/>
            </a:rPr>
            <a:t>Prioritization</a:t>
          </a:r>
          <a:r>
            <a:rPr lang="en-US" dirty="0"/>
            <a:t>: Prioritize requirements </a:t>
          </a:r>
          <a:r>
            <a:rPr lang="en-US" dirty="0" smtClean="0"/>
            <a:t>leveraging </a:t>
          </a:r>
          <a:r>
            <a:rPr lang="en-US" dirty="0" err="1" smtClean="0"/>
            <a:t>MoSCoW</a:t>
          </a:r>
          <a:r>
            <a:rPr lang="en-US" dirty="0" smtClean="0"/>
            <a:t> technique and also based </a:t>
          </a:r>
          <a:r>
            <a:rPr lang="en-US" dirty="0"/>
            <a:t>on business value, technical feasibility, and dependencies.</a:t>
          </a:r>
        </a:p>
      </dgm:t>
    </dgm:pt>
    <dgm:pt modelId="{30616D6D-5F54-4931-BE9A-7058C848F6EA}" type="parTrans" cxnId="{D876DBCA-328C-4E62-B368-F3BDB6273A1A}">
      <dgm:prSet/>
      <dgm:spPr/>
      <dgm:t>
        <a:bodyPr/>
        <a:lstStyle/>
        <a:p>
          <a:endParaRPr lang="en-US"/>
        </a:p>
      </dgm:t>
    </dgm:pt>
    <dgm:pt modelId="{89B4DAFE-1497-4D7C-B4ED-BEC5D822299B}" type="sibTrans" cxnId="{D876DBCA-328C-4E62-B368-F3BDB6273A1A}">
      <dgm:prSet/>
      <dgm:spPr/>
      <dgm:t>
        <a:bodyPr/>
        <a:lstStyle/>
        <a:p>
          <a:endParaRPr lang="en-US"/>
        </a:p>
      </dgm:t>
    </dgm:pt>
    <dgm:pt modelId="{570C7E1D-9AB3-4CE1-8F83-17FA1793DDDE}">
      <dgm:prSet phldr="0"/>
      <dgm:spPr/>
      <dgm:t>
        <a:bodyPr/>
        <a:lstStyle/>
        <a:p>
          <a:r>
            <a:rPr lang="en-US" dirty="0">
              <a:latin typeface="Cooper Black"/>
              <a:ea typeface="Calibri"/>
              <a:cs typeface="Calibri"/>
            </a:rPr>
            <a:t>Acceptance Criteria</a:t>
          </a:r>
          <a:r>
            <a:rPr lang="en-US" dirty="0">
              <a:latin typeface="Calibri"/>
              <a:ea typeface="Calibri"/>
              <a:cs typeface="Calibri"/>
            </a:rPr>
            <a:t>: </a:t>
          </a:r>
          <a:r>
            <a:rPr lang="en-US" dirty="0">
              <a:latin typeface="+mn-lt"/>
              <a:ea typeface="Calibri"/>
              <a:cs typeface="Calibri"/>
            </a:rPr>
            <a:t>Define clear acceptance criteria for each user story following the Gherkin Syntax</a:t>
          </a:r>
        </a:p>
      </dgm:t>
    </dgm:pt>
    <dgm:pt modelId="{2C206E5C-240A-4F69-9CE8-72A13279C090}" type="parTrans" cxnId="{5D1EBD49-672C-44E4-8167-4E444CFD54E5}">
      <dgm:prSet/>
      <dgm:spPr/>
      <dgm:t>
        <a:bodyPr/>
        <a:lstStyle/>
        <a:p>
          <a:endParaRPr lang="en-US"/>
        </a:p>
      </dgm:t>
    </dgm:pt>
    <dgm:pt modelId="{A2FA6713-4F46-4280-B5DC-13F790DE40E4}" type="sibTrans" cxnId="{5D1EBD49-672C-44E4-8167-4E444CFD54E5}">
      <dgm:prSet/>
      <dgm:spPr/>
      <dgm:t>
        <a:bodyPr/>
        <a:lstStyle/>
        <a:p>
          <a:endParaRPr lang="en-US"/>
        </a:p>
      </dgm:t>
    </dgm:pt>
    <dgm:pt modelId="{C737E638-BA5A-4325-995B-235808936C97}">
      <dgm:prSet phldr="0"/>
      <dgm:spPr/>
      <dgm:t>
        <a:bodyPr/>
        <a:lstStyle/>
        <a:p>
          <a:pPr rtl="0"/>
          <a:r>
            <a:rPr lang="en-US" dirty="0">
              <a:latin typeface="Cooper Black"/>
              <a:ea typeface="Calibri Light"/>
              <a:cs typeface="Calibri Light"/>
            </a:rPr>
            <a:t>Use Case Diagram</a:t>
          </a:r>
          <a:r>
            <a:rPr lang="en-US" b="0" dirty="0">
              <a:latin typeface="+mn-lt"/>
              <a:ea typeface="Calibri Light"/>
              <a:cs typeface="Calibri Light"/>
            </a:rPr>
            <a:t>: </a:t>
          </a:r>
          <a:r>
            <a:rPr lang="en-US" b="0" dirty="0">
              <a:latin typeface="+mn-lt"/>
            </a:rPr>
            <a:t>Create a use diagram that will identify the primary and secondary actors. The use case diagram will provide a high-level illustration of the main interactions and functionalities of the Telemedicine feature from the perspective of the primary user, the veterinarian.</a:t>
          </a:r>
        </a:p>
      </dgm:t>
    </dgm:pt>
    <dgm:pt modelId="{EFE829A1-6116-4461-981B-A397C016D12D}" type="parTrans" cxnId="{BA63340D-4EA3-40F9-B6AB-0EC94B81B5F2}">
      <dgm:prSet/>
      <dgm:spPr/>
      <dgm:t>
        <a:bodyPr/>
        <a:lstStyle/>
        <a:p>
          <a:endParaRPr lang="en-US"/>
        </a:p>
      </dgm:t>
    </dgm:pt>
    <dgm:pt modelId="{79485A26-F836-4ED9-AD62-18054A076D42}" type="sibTrans" cxnId="{BA63340D-4EA3-40F9-B6AB-0EC94B81B5F2}">
      <dgm:prSet/>
      <dgm:spPr/>
      <dgm:t>
        <a:bodyPr/>
        <a:lstStyle/>
        <a:p>
          <a:endParaRPr lang="en-US"/>
        </a:p>
      </dgm:t>
    </dgm:pt>
    <dgm:pt modelId="{AF84C41C-C18F-47E5-B2B5-92E8AEC648D5}" type="pres">
      <dgm:prSet presAssocID="{370541E8-A497-49E2-A0C7-7EBA712A0114}" presName="root" presStyleCnt="0">
        <dgm:presLayoutVars>
          <dgm:dir/>
          <dgm:resizeHandles val="exact"/>
        </dgm:presLayoutVars>
      </dgm:prSet>
      <dgm:spPr/>
      <dgm:t>
        <a:bodyPr/>
        <a:lstStyle/>
        <a:p>
          <a:endParaRPr lang="en-US"/>
        </a:p>
      </dgm:t>
    </dgm:pt>
    <dgm:pt modelId="{70112701-4266-4231-88C6-9BA8424A624A}" type="pres">
      <dgm:prSet presAssocID="{4B10A163-77D7-4F02-86E4-2079FF9932CF}" presName="compNode" presStyleCnt="0"/>
      <dgm:spPr/>
    </dgm:pt>
    <dgm:pt modelId="{3BB0DC2C-ABCE-4C79-890A-1138318B7892}" type="pres">
      <dgm:prSet presAssocID="{4B10A163-77D7-4F02-86E4-2079FF9932CF}" presName="bgRect" presStyleLbl="bgShp" presStyleIdx="0" presStyleCnt="7"/>
      <dgm:spPr/>
    </dgm:pt>
    <dgm:pt modelId="{5424A871-8360-438D-93FD-E73E3BBEED7F}" type="pres">
      <dgm:prSet presAssocID="{4B10A163-77D7-4F02-86E4-2079FF9932CF}" presName="iconRect" presStyleLbl="node1" presStyleIdx="0" presStyleCnt="7"/>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Meeting"/>
        </a:ext>
      </dgm:extLst>
    </dgm:pt>
    <dgm:pt modelId="{2313F1EC-28BF-419B-B87E-50E3DF5F123C}" type="pres">
      <dgm:prSet presAssocID="{4B10A163-77D7-4F02-86E4-2079FF9932CF}" presName="spaceRect" presStyleCnt="0"/>
      <dgm:spPr/>
    </dgm:pt>
    <dgm:pt modelId="{C8E95E51-32D0-4607-A91E-9C20B95AD6F9}" type="pres">
      <dgm:prSet presAssocID="{4B10A163-77D7-4F02-86E4-2079FF9932CF}" presName="parTx" presStyleLbl="revTx" presStyleIdx="0" presStyleCnt="7" custScaleX="101966" custScaleY="151859">
        <dgm:presLayoutVars>
          <dgm:chMax val="0"/>
          <dgm:chPref val="0"/>
        </dgm:presLayoutVars>
      </dgm:prSet>
      <dgm:spPr/>
      <dgm:t>
        <a:bodyPr/>
        <a:lstStyle/>
        <a:p>
          <a:endParaRPr lang="en-US"/>
        </a:p>
      </dgm:t>
    </dgm:pt>
    <dgm:pt modelId="{8D083412-3B32-47EE-A73A-FDBB9219152C}" type="pres">
      <dgm:prSet presAssocID="{2CB3A7AB-01DD-41C0-8A52-79E1E496CA26}" presName="sibTrans" presStyleCnt="0"/>
      <dgm:spPr/>
    </dgm:pt>
    <dgm:pt modelId="{DFAF2F0C-76A0-40D8-80BD-D9D5B82CEB55}" type="pres">
      <dgm:prSet presAssocID="{6A10ECDC-8E92-4C89-ACE0-FADB42991F59}" presName="compNode" presStyleCnt="0"/>
      <dgm:spPr/>
    </dgm:pt>
    <dgm:pt modelId="{BE4A0202-3056-4A45-AC87-5BDA3D8C7719}" type="pres">
      <dgm:prSet presAssocID="{6A10ECDC-8E92-4C89-ACE0-FADB42991F59}" presName="bgRect" presStyleLbl="bgShp" presStyleIdx="1" presStyleCnt="7"/>
      <dgm:spPr/>
    </dgm:pt>
    <dgm:pt modelId="{F788A5F6-1191-4612-AEF9-C5093464FFB7}" type="pres">
      <dgm:prSet presAssocID="{6A10ECDC-8E92-4C89-ACE0-FADB42991F59}" presName="iconRect" presStyleLbl="node1" presStyleIdx="1" presStyleCnt="7"/>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Subtitles"/>
        </a:ext>
      </dgm:extLst>
    </dgm:pt>
    <dgm:pt modelId="{AF6AD835-1D8A-4616-BDBC-B4590144BF08}" type="pres">
      <dgm:prSet presAssocID="{6A10ECDC-8E92-4C89-ACE0-FADB42991F59}" presName="spaceRect" presStyleCnt="0"/>
      <dgm:spPr/>
    </dgm:pt>
    <dgm:pt modelId="{11DB69DE-8A26-457C-B3D0-B94763BF2C5E}" type="pres">
      <dgm:prSet presAssocID="{6A10ECDC-8E92-4C89-ACE0-FADB42991F59}" presName="parTx" presStyleLbl="revTx" presStyleIdx="1" presStyleCnt="7">
        <dgm:presLayoutVars>
          <dgm:chMax val="0"/>
          <dgm:chPref val="0"/>
        </dgm:presLayoutVars>
      </dgm:prSet>
      <dgm:spPr/>
      <dgm:t>
        <a:bodyPr/>
        <a:lstStyle/>
        <a:p>
          <a:endParaRPr lang="en-US"/>
        </a:p>
      </dgm:t>
    </dgm:pt>
    <dgm:pt modelId="{3E5D9BAB-34CA-494F-AA20-65E022865BBB}" type="pres">
      <dgm:prSet presAssocID="{290B11C0-365D-4253-AF89-E2762A386D72}" presName="sibTrans" presStyleCnt="0"/>
      <dgm:spPr/>
    </dgm:pt>
    <dgm:pt modelId="{299144AF-68C3-4781-B555-DA72F11397AE}" type="pres">
      <dgm:prSet presAssocID="{C737E638-BA5A-4325-995B-235808936C97}" presName="compNode" presStyleCnt="0"/>
      <dgm:spPr/>
    </dgm:pt>
    <dgm:pt modelId="{65A81023-5DE5-4B0D-9FC4-C1EC85D6AA11}" type="pres">
      <dgm:prSet presAssocID="{C737E638-BA5A-4325-995B-235808936C97}" presName="bgRect" presStyleLbl="bgShp" presStyleIdx="2" presStyleCnt="7"/>
      <dgm:spPr/>
    </dgm:pt>
    <dgm:pt modelId="{2834472A-FB37-47BE-8E32-03A41A67297D}" type="pres">
      <dgm:prSet presAssocID="{C737E638-BA5A-4325-995B-235808936C97}" presName="iconRect" presStyleLbl="node1" presStyleIdx="2" presStyleCnt="7"/>
      <dgm:spPr>
        <a:solidFill>
          <a:srgbClr val="312783"/>
        </a:solidFill>
        <a:ln>
          <a:noFill/>
        </a:ln>
      </dgm:spPr>
    </dgm:pt>
    <dgm:pt modelId="{437769FD-74FC-4BBB-9128-FDE5BCB5EB53}" type="pres">
      <dgm:prSet presAssocID="{C737E638-BA5A-4325-995B-235808936C97}" presName="spaceRect" presStyleCnt="0"/>
      <dgm:spPr/>
    </dgm:pt>
    <dgm:pt modelId="{BBDE3620-23D0-4526-A6CC-EA906525CFB1}" type="pres">
      <dgm:prSet presAssocID="{C737E638-BA5A-4325-995B-235808936C97}" presName="parTx" presStyleLbl="revTx" presStyleIdx="2" presStyleCnt="7">
        <dgm:presLayoutVars>
          <dgm:chMax val="0"/>
          <dgm:chPref val="0"/>
        </dgm:presLayoutVars>
      </dgm:prSet>
      <dgm:spPr/>
      <dgm:t>
        <a:bodyPr/>
        <a:lstStyle/>
        <a:p>
          <a:endParaRPr lang="en-US"/>
        </a:p>
      </dgm:t>
    </dgm:pt>
    <dgm:pt modelId="{21B53190-46D6-49EC-AB01-CB59DC81F862}" type="pres">
      <dgm:prSet presAssocID="{79485A26-F836-4ED9-AD62-18054A076D42}" presName="sibTrans" presStyleCnt="0"/>
      <dgm:spPr/>
    </dgm:pt>
    <dgm:pt modelId="{4CD332F2-5335-4B1E-9D6E-B3AC2AC15B7B}" type="pres">
      <dgm:prSet presAssocID="{570C7E1D-9AB3-4CE1-8F83-17FA1793DDDE}" presName="compNode" presStyleCnt="0"/>
      <dgm:spPr/>
    </dgm:pt>
    <dgm:pt modelId="{EB36E97A-F6BF-498B-8982-09D95CB2592D}" type="pres">
      <dgm:prSet presAssocID="{570C7E1D-9AB3-4CE1-8F83-17FA1793DDDE}" presName="bgRect" presStyleLbl="bgShp" presStyleIdx="3" presStyleCnt="7"/>
      <dgm:spPr/>
    </dgm:pt>
    <dgm:pt modelId="{84131300-7F9C-429C-ACF5-162BC99FF373}" type="pres">
      <dgm:prSet presAssocID="{570C7E1D-9AB3-4CE1-8F83-17FA1793DDDE}" presName="iconRect" presStyleLbl="node1" presStyleIdx="3" presStyleCnt="7"/>
      <dgm:spPr>
        <a:solidFill>
          <a:srgbClr val="312783"/>
        </a:solidFill>
        <a:ln>
          <a:noFill/>
        </a:ln>
      </dgm:spPr>
    </dgm:pt>
    <dgm:pt modelId="{5177F933-FB18-442A-B396-78F9473D6F43}" type="pres">
      <dgm:prSet presAssocID="{570C7E1D-9AB3-4CE1-8F83-17FA1793DDDE}" presName="spaceRect" presStyleCnt="0"/>
      <dgm:spPr/>
    </dgm:pt>
    <dgm:pt modelId="{774FBD1C-2F96-483C-A709-675AB0C85BAE}" type="pres">
      <dgm:prSet presAssocID="{570C7E1D-9AB3-4CE1-8F83-17FA1793DDDE}" presName="parTx" presStyleLbl="revTx" presStyleIdx="3" presStyleCnt="7">
        <dgm:presLayoutVars>
          <dgm:chMax val="0"/>
          <dgm:chPref val="0"/>
        </dgm:presLayoutVars>
      </dgm:prSet>
      <dgm:spPr/>
      <dgm:t>
        <a:bodyPr/>
        <a:lstStyle/>
        <a:p>
          <a:endParaRPr lang="en-US"/>
        </a:p>
      </dgm:t>
    </dgm:pt>
    <dgm:pt modelId="{4D65CCD8-8B38-4FB4-82B2-07079109D69D}" type="pres">
      <dgm:prSet presAssocID="{A2FA6713-4F46-4280-B5DC-13F790DE40E4}" presName="sibTrans" presStyleCnt="0"/>
      <dgm:spPr/>
    </dgm:pt>
    <dgm:pt modelId="{00143CF2-30C4-40A6-BFFB-B2D5EDF8ACB5}" type="pres">
      <dgm:prSet presAssocID="{0CAAA63D-91BE-4074-94FA-5D954783E49C}" presName="compNode" presStyleCnt="0"/>
      <dgm:spPr/>
    </dgm:pt>
    <dgm:pt modelId="{554EB982-B4CD-4A89-A475-0616C4F7C7EF}" type="pres">
      <dgm:prSet presAssocID="{0CAAA63D-91BE-4074-94FA-5D954783E49C}" presName="bgRect" presStyleLbl="bgShp" presStyleIdx="4" presStyleCnt="7"/>
      <dgm:spPr/>
    </dgm:pt>
    <dgm:pt modelId="{B5139B46-7C3A-4D72-B2E4-339A26457AEA}" type="pres">
      <dgm:prSet presAssocID="{0CAAA63D-91BE-4074-94FA-5D954783E49C}" presName="iconRect" presStyleLbl="node1" presStyleIdx="4" presStyleCnt="7"/>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Circular Flowchart"/>
        </a:ext>
      </dgm:extLst>
    </dgm:pt>
    <dgm:pt modelId="{9536A004-55D1-4503-A03F-6AA5D1FBCBEB}" type="pres">
      <dgm:prSet presAssocID="{0CAAA63D-91BE-4074-94FA-5D954783E49C}" presName="spaceRect" presStyleCnt="0"/>
      <dgm:spPr/>
    </dgm:pt>
    <dgm:pt modelId="{D4EEA25E-382C-43E2-85EB-21EE23CB35A2}" type="pres">
      <dgm:prSet presAssocID="{0CAAA63D-91BE-4074-94FA-5D954783E49C}" presName="parTx" presStyleLbl="revTx" presStyleIdx="4" presStyleCnt="7">
        <dgm:presLayoutVars>
          <dgm:chMax val="0"/>
          <dgm:chPref val="0"/>
        </dgm:presLayoutVars>
      </dgm:prSet>
      <dgm:spPr/>
      <dgm:t>
        <a:bodyPr/>
        <a:lstStyle/>
        <a:p>
          <a:endParaRPr lang="en-US"/>
        </a:p>
      </dgm:t>
    </dgm:pt>
    <dgm:pt modelId="{DFB4431C-3A95-4061-8629-1158868F03CA}" type="pres">
      <dgm:prSet presAssocID="{1810E5D0-05CF-413F-B144-1E7D3D996FE2}" presName="sibTrans" presStyleCnt="0"/>
      <dgm:spPr/>
    </dgm:pt>
    <dgm:pt modelId="{E1AD26CB-3E83-45A2-B235-A22496FA05D5}" type="pres">
      <dgm:prSet presAssocID="{AE3F1EDB-92CA-4185-92D2-E1258B54C421}" presName="compNode" presStyleCnt="0"/>
      <dgm:spPr/>
    </dgm:pt>
    <dgm:pt modelId="{8C7249C9-2E09-4277-9096-F9B0486BEE05}" type="pres">
      <dgm:prSet presAssocID="{AE3F1EDB-92CA-4185-92D2-E1258B54C421}" presName="bgRect" presStyleLbl="bgShp" presStyleIdx="5" presStyleCnt="7"/>
      <dgm:spPr/>
    </dgm:pt>
    <dgm:pt modelId="{145FE5E3-47FE-4243-BA1B-530043E0B6A9}" type="pres">
      <dgm:prSet presAssocID="{AE3F1EDB-92CA-4185-92D2-E1258B54C421}" presName="iconRect" presStyleLbl="node1" presStyleIdx="5" presStyleCnt="7"/>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Gears"/>
        </a:ext>
      </dgm:extLst>
    </dgm:pt>
    <dgm:pt modelId="{482F9C61-B89C-4C72-9EA2-208FCB806666}" type="pres">
      <dgm:prSet presAssocID="{AE3F1EDB-92CA-4185-92D2-E1258B54C421}" presName="spaceRect" presStyleCnt="0"/>
      <dgm:spPr/>
    </dgm:pt>
    <dgm:pt modelId="{0CD25914-2E1E-471A-B592-89CE18F4C79F}" type="pres">
      <dgm:prSet presAssocID="{AE3F1EDB-92CA-4185-92D2-E1258B54C421}" presName="parTx" presStyleLbl="revTx" presStyleIdx="5" presStyleCnt="7">
        <dgm:presLayoutVars>
          <dgm:chMax val="0"/>
          <dgm:chPref val="0"/>
        </dgm:presLayoutVars>
      </dgm:prSet>
      <dgm:spPr/>
      <dgm:t>
        <a:bodyPr/>
        <a:lstStyle/>
        <a:p>
          <a:endParaRPr lang="en-US"/>
        </a:p>
      </dgm:t>
    </dgm:pt>
    <dgm:pt modelId="{DFBE5DCC-A310-4DEF-BE8C-977E80972F87}" type="pres">
      <dgm:prSet presAssocID="{E02C4DB7-99FD-41C0-9666-E7B95863F492}" presName="sibTrans" presStyleCnt="0"/>
      <dgm:spPr/>
    </dgm:pt>
    <dgm:pt modelId="{92054616-52BB-4A92-AFBD-332A648C46D3}" type="pres">
      <dgm:prSet presAssocID="{305F7BCA-67F5-4CF3-A052-24880F3CED5F}" presName="compNode" presStyleCnt="0"/>
      <dgm:spPr/>
    </dgm:pt>
    <dgm:pt modelId="{1C00035A-9BD5-477B-B686-4374C1102B63}" type="pres">
      <dgm:prSet presAssocID="{305F7BCA-67F5-4CF3-A052-24880F3CED5F}" presName="bgRect" presStyleLbl="bgShp" presStyleIdx="6" presStyleCnt="7"/>
      <dgm:spPr/>
    </dgm:pt>
    <dgm:pt modelId="{71F662D8-9E53-4A34-93BA-BBAFCFE81EEF}" type="pres">
      <dgm:prSet presAssocID="{305F7BCA-67F5-4CF3-A052-24880F3CED5F}" presName="iconRect" presStyleLbl="node1" presStyleIdx="6" presStyleCnt="7"/>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Venn Diagram"/>
        </a:ext>
      </dgm:extLst>
    </dgm:pt>
    <dgm:pt modelId="{AA63288E-CAA1-4F14-9B76-C3A84CD36C01}" type="pres">
      <dgm:prSet presAssocID="{305F7BCA-67F5-4CF3-A052-24880F3CED5F}" presName="spaceRect" presStyleCnt="0"/>
      <dgm:spPr/>
    </dgm:pt>
    <dgm:pt modelId="{00818DA1-BB61-41B0-B3DC-F103BC2D3BEA}" type="pres">
      <dgm:prSet presAssocID="{305F7BCA-67F5-4CF3-A052-24880F3CED5F}" presName="parTx" presStyleLbl="revTx" presStyleIdx="6" presStyleCnt="7">
        <dgm:presLayoutVars>
          <dgm:chMax val="0"/>
          <dgm:chPref val="0"/>
        </dgm:presLayoutVars>
      </dgm:prSet>
      <dgm:spPr/>
      <dgm:t>
        <a:bodyPr/>
        <a:lstStyle/>
        <a:p>
          <a:endParaRPr lang="en-US"/>
        </a:p>
      </dgm:t>
    </dgm:pt>
  </dgm:ptLst>
  <dgm:cxnLst>
    <dgm:cxn modelId="{84D57325-3569-49B8-9041-C59DC4D251C4}" type="presOf" srcId="{305F7BCA-67F5-4CF3-A052-24880F3CED5F}" destId="{00818DA1-BB61-41B0-B3DC-F103BC2D3BEA}" srcOrd="0" destOrd="0" presId="urn:microsoft.com/office/officeart/2018/2/layout/IconVerticalSolidList"/>
    <dgm:cxn modelId="{541AE7AE-859D-4B6C-A6A0-31DD9CDB58D5}" type="presOf" srcId="{6A10ECDC-8E92-4C89-ACE0-FADB42991F59}" destId="{11DB69DE-8A26-457C-B3D0-B94763BF2C5E}" srcOrd="0" destOrd="0" presId="urn:microsoft.com/office/officeart/2018/2/layout/IconVerticalSolidList"/>
    <dgm:cxn modelId="{CB0DFCDE-76C5-45B1-A0F2-0BB4E23B7D6A}" type="presOf" srcId="{C737E638-BA5A-4325-995B-235808936C97}" destId="{BBDE3620-23D0-4526-A6CC-EA906525CFB1}" srcOrd="0" destOrd="0" presId="urn:microsoft.com/office/officeart/2018/2/layout/IconVerticalSolidList"/>
    <dgm:cxn modelId="{7FA25B3B-C063-4D1B-809D-4303B74178DD}" srcId="{370541E8-A497-49E2-A0C7-7EBA712A0114}" destId="{4B10A163-77D7-4F02-86E4-2079FF9932CF}" srcOrd="0" destOrd="0" parTransId="{B438A984-870B-4163-A3F9-7E6223837B5D}" sibTransId="{2CB3A7AB-01DD-41C0-8A52-79E1E496CA26}"/>
    <dgm:cxn modelId="{9E219FCB-2BA2-4DBE-9C21-60B811412EE8}" type="presOf" srcId="{0CAAA63D-91BE-4074-94FA-5D954783E49C}" destId="{D4EEA25E-382C-43E2-85EB-21EE23CB35A2}" srcOrd="0" destOrd="0" presId="urn:microsoft.com/office/officeart/2018/2/layout/IconVerticalSolidList"/>
    <dgm:cxn modelId="{FEC99E46-6C73-4E13-A9E5-26C12FCC869B}" type="presOf" srcId="{570C7E1D-9AB3-4CE1-8F83-17FA1793DDDE}" destId="{774FBD1C-2F96-483C-A709-675AB0C85BAE}" srcOrd="0" destOrd="0" presId="urn:microsoft.com/office/officeart/2018/2/layout/IconVerticalSolidList"/>
    <dgm:cxn modelId="{1D520E03-785D-4FF2-B5FB-2505CD3C3193}" type="presOf" srcId="{370541E8-A497-49E2-A0C7-7EBA712A0114}" destId="{AF84C41C-C18F-47E5-B2B5-92E8AEC648D5}" srcOrd="0" destOrd="0" presId="urn:microsoft.com/office/officeart/2018/2/layout/IconVerticalSolidList"/>
    <dgm:cxn modelId="{092DA261-C3BE-40F7-871B-E41D45C44167}" type="presOf" srcId="{4B10A163-77D7-4F02-86E4-2079FF9932CF}" destId="{C8E95E51-32D0-4607-A91E-9C20B95AD6F9}" srcOrd="0" destOrd="0" presId="urn:microsoft.com/office/officeart/2018/2/layout/IconVerticalSolidList"/>
    <dgm:cxn modelId="{5D1EBD49-672C-44E4-8167-4E444CFD54E5}" srcId="{370541E8-A497-49E2-A0C7-7EBA712A0114}" destId="{570C7E1D-9AB3-4CE1-8F83-17FA1793DDDE}" srcOrd="3" destOrd="0" parTransId="{2C206E5C-240A-4F69-9CE8-72A13279C090}" sibTransId="{A2FA6713-4F46-4280-B5DC-13F790DE40E4}"/>
    <dgm:cxn modelId="{5B440408-3DFD-450A-91A4-D4ADFF35BC0C}" srcId="{370541E8-A497-49E2-A0C7-7EBA712A0114}" destId="{6A10ECDC-8E92-4C89-ACE0-FADB42991F59}" srcOrd="1" destOrd="0" parTransId="{833BBCB1-BDF6-4C4E-BBBF-1EBDF21D02C7}" sibTransId="{290B11C0-365D-4253-AF89-E2762A386D72}"/>
    <dgm:cxn modelId="{BA63340D-4EA3-40F9-B6AB-0EC94B81B5F2}" srcId="{370541E8-A497-49E2-A0C7-7EBA712A0114}" destId="{C737E638-BA5A-4325-995B-235808936C97}" srcOrd="2" destOrd="0" parTransId="{EFE829A1-6116-4461-981B-A397C016D12D}" sibTransId="{79485A26-F836-4ED9-AD62-18054A076D42}"/>
    <dgm:cxn modelId="{FB098C2F-0E75-46B3-934B-3047C3D1D31E}" type="presOf" srcId="{AE3F1EDB-92CA-4185-92D2-E1258B54C421}" destId="{0CD25914-2E1E-471A-B592-89CE18F4C79F}" srcOrd="0" destOrd="0" presId="urn:microsoft.com/office/officeart/2018/2/layout/IconVerticalSolidList"/>
    <dgm:cxn modelId="{A0EDD8A7-EFDA-48FF-A4F7-3BB2709347B1}" srcId="{370541E8-A497-49E2-A0C7-7EBA712A0114}" destId="{AE3F1EDB-92CA-4185-92D2-E1258B54C421}" srcOrd="5" destOrd="0" parTransId="{8F9D8E43-0D02-4F49-9503-169C052DD0A1}" sibTransId="{E02C4DB7-99FD-41C0-9666-E7B95863F492}"/>
    <dgm:cxn modelId="{D876DBCA-328C-4E62-B368-F3BDB6273A1A}" srcId="{370541E8-A497-49E2-A0C7-7EBA712A0114}" destId="{305F7BCA-67F5-4CF3-A052-24880F3CED5F}" srcOrd="6" destOrd="0" parTransId="{30616D6D-5F54-4931-BE9A-7058C848F6EA}" sibTransId="{89B4DAFE-1497-4D7C-B4ED-BEC5D822299B}"/>
    <dgm:cxn modelId="{491CA863-411B-4575-A4BB-995B21F99760}" srcId="{370541E8-A497-49E2-A0C7-7EBA712A0114}" destId="{0CAAA63D-91BE-4074-94FA-5D954783E49C}" srcOrd="4" destOrd="0" parTransId="{8F4F8BB4-677E-42A6-8C01-5D7DD10DE956}" sibTransId="{1810E5D0-05CF-413F-B144-1E7D3D996FE2}"/>
    <dgm:cxn modelId="{FE139F39-731F-4789-AE31-A1F352F6C5C7}" type="presParOf" srcId="{AF84C41C-C18F-47E5-B2B5-92E8AEC648D5}" destId="{70112701-4266-4231-88C6-9BA8424A624A}" srcOrd="0" destOrd="0" presId="urn:microsoft.com/office/officeart/2018/2/layout/IconVerticalSolidList"/>
    <dgm:cxn modelId="{9C1673BA-1C36-4748-B460-F5CCA02BC83A}" type="presParOf" srcId="{70112701-4266-4231-88C6-9BA8424A624A}" destId="{3BB0DC2C-ABCE-4C79-890A-1138318B7892}" srcOrd="0" destOrd="0" presId="urn:microsoft.com/office/officeart/2018/2/layout/IconVerticalSolidList"/>
    <dgm:cxn modelId="{620DAD2C-D712-4CBA-82AD-C7DA27C1B2AA}" type="presParOf" srcId="{70112701-4266-4231-88C6-9BA8424A624A}" destId="{5424A871-8360-438D-93FD-E73E3BBEED7F}" srcOrd="1" destOrd="0" presId="urn:microsoft.com/office/officeart/2018/2/layout/IconVerticalSolidList"/>
    <dgm:cxn modelId="{1D1672F1-CA6B-4858-972C-D842F3933A94}" type="presParOf" srcId="{70112701-4266-4231-88C6-9BA8424A624A}" destId="{2313F1EC-28BF-419B-B87E-50E3DF5F123C}" srcOrd="2" destOrd="0" presId="urn:microsoft.com/office/officeart/2018/2/layout/IconVerticalSolidList"/>
    <dgm:cxn modelId="{3333B761-7CE7-44C6-BCE0-AF52D436FA5F}" type="presParOf" srcId="{70112701-4266-4231-88C6-9BA8424A624A}" destId="{C8E95E51-32D0-4607-A91E-9C20B95AD6F9}" srcOrd="3" destOrd="0" presId="urn:microsoft.com/office/officeart/2018/2/layout/IconVerticalSolidList"/>
    <dgm:cxn modelId="{EEE6CE66-DE97-4536-9402-90464E99E527}" type="presParOf" srcId="{AF84C41C-C18F-47E5-B2B5-92E8AEC648D5}" destId="{8D083412-3B32-47EE-A73A-FDBB9219152C}" srcOrd="1" destOrd="0" presId="urn:microsoft.com/office/officeart/2018/2/layout/IconVerticalSolidList"/>
    <dgm:cxn modelId="{E039399C-BDD1-498D-A2AB-BF92EA2CFC03}" type="presParOf" srcId="{AF84C41C-C18F-47E5-B2B5-92E8AEC648D5}" destId="{DFAF2F0C-76A0-40D8-80BD-D9D5B82CEB55}" srcOrd="2" destOrd="0" presId="urn:microsoft.com/office/officeart/2018/2/layout/IconVerticalSolidList"/>
    <dgm:cxn modelId="{0F26A4FC-6D89-4B52-92C5-48C4C06DA4AD}" type="presParOf" srcId="{DFAF2F0C-76A0-40D8-80BD-D9D5B82CEB55}" destId="{BE4A0202-3056-4A45-AC87-5BDA3D8C7719}" srcOrd="0" destOrd="0" presId="urn:microsoft.com/office/officeart/2018/2/layout/IconVerticalSolidList"/>
    <dgm:cxn modelId="{2F2225A7-D4FF-4BB9-8841-B23EAD582C44}" type="presParOf" srcId="{DFAF2F0C-76A0-40D8-80BD-D9D5B82CEB55}" destId="{F788A5F6-1191-4612-AEF9-C5093464FFB7}" srcOrd="1" destOrd="0" presId="urn:microsoft.com/office/officeart/2018/2/layout/IconVerticalSolidList"/>
    <dgm:cxn modelId="{E3BE34DA-1CD7-4EF3-BC38-3E90227A847E}" type="presParOf" srcId="{DFAF2F0C-76A0-40D8-80BD-D9D5B82CEB55}" destId="{AF6AD835-1D8A-4616-BDBC-B4590144BF08}" srcOrd="2" destOrd="0" presId="urn:microsoft.com/office/officeart/2018/2/layout/IconVerticalSolidList"/>
    <dgm:cxn modelId="{37543428-6ABB-45B4-B5C4-33EA87F36FA9}" type="presParOf" srcId="{DFAF2F0C-76A0-40D8-80BD-D9D5B82CEB55}" destId="{11DB69DE-8A26-457C-B3D0-B94763BF2C5E}" srcOrd="3" destOrd="0" presId="urn:microsoft.com/office/officeart/2018/2/layout/IconVerticalSolidList"/>
    <dgm:cxn modelId="{1797826A-77BF-450F-A53D-A1E52E5EBEFE}" type="presParOf" srcId="{AF84C41C-C18F-47E5-B2B5-92E8AEC648D5}" destId="{3E5D9BAB-34CA-494F-AA20-65E022865BBB}" srcOrd="3" destOrd="0" presId="urn:microsoft.com/office/officeart/2018/2/layout/IconVerticalSolidList"/>
    <dgm:cxn modelId="{23BD1E64-C506-443A-BE68-0EDFCF3737F4}" type="presParOf" srcId="{AF84C41C-C18F-47E5-B2B5-92E8AEC648D5}" destId="{299144AF-68C3-4781-B555-DA72F11397AE}" srcOrd="4" destOrd="0" presId="urn:microsoft.com/office/officeart/2018/2/layout/IconVerticalSolidList"/>
    <dgm:cxn modelId="{A82C11D3-B78B-4849-8027-B626611C6909}" type="presParOf" srcId="{299144AF-68C3-4781-B555-DA72F11397AE}" destId="{65A81023-5DE5-4B0D-9FC4-C1EC85D6AA11}" srcOrd="0" destOrd="0" presId="urn:microsoft.com/office/officeart/2018/2/layout/IconVerticalSolidList"/>
    <dgm:cxn modelId="{0C0A7E51-EE02-4A76-B8A9-42D463F4536E}" type="presParOf" srcId="{299144AF-68C3-4781-B555-DA72F11397AE}" destId="{2834472A-FB37-47BE-8E32-03A41A67297D}" srcOrd="1" destOrd="0" presId="urn:microsoft.com/office/officeart/2018/2/layout/IconVerticalSolidList"/>
    <dgm:cxn modelId="{8146C148-952A-44B4-8A88-8E4929BCBF0B}" type="presParOf" srcId="{299144AF-68C3-4781-B555-DA72F11397AE}" destId="{437769FD-74FC-4BBB-9128-FDE5BCB5EB53}" srcOrd="2" destOrd="0" presId="urn:microsoft.com/office/officeart/2018/2/layout/IconVerticalSolidList"/>
    <dgm:cxn modelId="{EBB10159-3EBA-4742-959E-AF74D3C66909}" type="presParOf" srcId="{299144AF-68C3-4781-B555-DA72F11397AE}" destId="{BBDE3620-23D0-4526-A6CC-EA906525CFB1}" srcOrd="3" destOrd="0" presId="urn:microsoft.com/office/officeart/2018/2/layout/IconVerticalSolidList"/>
    <dgm:cxn modelId="{6F15F117-D9F7-454D-9E82-1DCA951B3B9D}" type="presParOf" srcId="{AF84C41C-C18F-47E5-B2B5-92E8AEC648D5}" destId="{21B53190-46D6-49EC-AB01-CB59DC81F862}" srcOrd="5" destOrd="0" presId="urn:microsoft.com/office/officeart/2018/2/layout/IconVerticalSolidList"/>
    <dgm:cxn modelId="{750D8850-4616-46C4-A265-2F4C338CA25F}" type="presParOf" srcId="{AF84C41C-C18F-47E5-B2B5-92E8AEC648D5}" destId="{4CD332F2-5335-4B1E-9D6E-B3AC2AC15B7B}" srcOrd="6" destOrd="0" presId="urn:microsoft.com/office/officeart/2018/2/layout/IconVerticalSolidList"/>
    <dgm:cxn modelId="{4EC3B56F-5A7A-4C20-9B89-69872158996B}" type="presParOf" srcId="{4CD332F2-5335-4B1E-9D6E-B3AC2AC15B7B}" destId="{EB36E97A-F6BF-498B-8982-09D95CB2592D}" srcOrd="0" destOrd="0" presId="urn:microsoft.com/office/officeart/2018/2/layout/IconVerticalSolidList"/>
    <dgm:cxn modelId="{30B3B29A-08C7-42F1-A41D-5E6B19C033D9}" type="presParOf" srcId="{4CD332F2-5335-4B1E-9D6E-B3AC2AC15B7B}" destId="{84131300-7F9C-429C-ACF5-162BC99FF373}" srcOrd="1" destOrd="0" presId="urn:microsoft.com/office/officeart/2018/2/layout/IconVerticalSolidList"/>
    <dgm:cxn modelId="{E5F55FEA-C9BD-48B0-82D2-915FD37BDE15}" type="presParOf" srcId="{4CD332F2-5335-4B1E-9D6E-B3AC2AC15B7B}" destId="{5177F933-FB18-442A-B396-78F9473D6F43}" srcOrd="2" destOrd="0" presId="urn:microsoft.com/office/officeart/2018/2/layout/IconVerticalSolidList"/>
    <dgm:cxn modelId="{F166E62F-8B99-4340-9149-885469A178D6}" type="presParOf" srcId="{4CD332F2-5335-4B1E-9D6E-B3AC2AC15B7B}" destId="{774FBD1C-2F96-483C-A709-675AB0C85BAE}" srcOrd="3" destOrd="0" presId="urn:microsoft.com/office/officeart/2018/2/layout/IconVerticalSolidList"/>
    <dgm:cxn modelId="{45F16766-055D-4724-9DC6-BB7F4B40F328}" type="presParOf" srcId="{AF84C41C-C18F-47E5-B2B5-92E8AEC648D5}" destId="{4D65CCD8-8B38-4FB4-82B2-07079109D69D}" srcOrd="7" destOrd="0" presId="urn:microsoft.com/office/officeart/2018/2/layout/IconVerticalSolidList"/>
    <dgm:cxn modelId="{1C0BF171-608A-498C-800A-6E9C3FF1C722}" type="presParOf" srcId="{AF84C41C-C18F-47E5-B2B5-92E8AEC648D5}" destId="{00143CF2-30C4-40A6-BFFB-B2D5EDF8ACB5}" srcOrd="8" destOrd="0" presId="urn:microsoft.com/office/officeart/2018/2/layout/IconVerticalSolidList"/>
    <dgm:cxn modelId="{78657BE2-1BAF-4D5D-B6E6-F024E1DC42A1}" type="presParOf" srcId="{00143CF2-30C4-40A6-BFFB-B2D5EDF8ACB5}" destId="{554EB982-B4CD-4A89-A475-0616C4F7C7EF}" srcOrd="0" destOrd="0" presId="urn:microsoft.com/office/officeart/2018/2/layout/IconVerticalSolidList"/>
    <dgm:cxn modelId="{93B271B2-7234-4984-98C0-89ED544F5B88}" type="presParOf" srcId="{00143CF2-30C4-40A6-BFFB-B2D5EDF8ACB5}" destId="{B5139B46-7C3A-4D72-B2E4-339A26457AEA}" srcOrd="1" destOrd="0" presId="urn:microsoft.com/office/officeart/2018/2/layout/IconVerticalSolidList"/>
    <dgm:cxn modelId="{7FA0A57A-6489-442D-B3F5-7C4B1E375380}" type="presParOf" srcId="{00143CF2-30C4-40A6-BFFB-B2D5EDF8ACB5}" destId="{9536A004-55D1-4503-A03F-6AA5D1FBCBEB}" srcOrd="2" destOrd="0" presId="urn:microsoft.com/office/officeart/2018/2/layout/IconVerticalSolidList"/>
    <dgm:cxn modelId="{C489A4E6-02C8-433F-9447-8DF240603A64}" type="presParOf" srcId="{00143CF2-30C4-40A6-BFFB-B2D5EDF8ACB5}" destId="{D4EEA25E-382C-43E2-85EB-21EE23CB35A2}" srcOrd="3" destOrd="0" presId="urn:microsoft.com/office/officeart/2018/2/layout/IconVerticalSolidList"/>
    <dgm:cxn modelId="{DAB04A61-EAE0-49F1-A77A-0E16069D1C01}" type="presParOf" srcId="{AF84C41C-C18F-47E5-B2B5-92E8AEC648D5}" destId="{DFB4431C-3A95-4061-8629-1158868F03CA}" srcOrd="9" destOrd="0" presId="urn:microsoft.com/office/officeart/2018/2/layout/IconVerticalSolidList"/>
    <dgm:cxn modelId="{DD930230-C841-4BFB-9342-176233E58298}" type="presParOf" srcId="{AF84C41C-C18F-47E5-B2B5-92E8AEC648D5}" destId="{E1AD26CB-3E83-45A2-B235-A22496FA05D5}" srcOrd="10" destOrd="0" presId="urn:microsoft.com/office/officeart/2018/2/layout/IconVerticalSolidList"/>
    <dgm:cxn modelId="{04057D10-C954-48B6-B663-58778D73BD2E}" type="presParOf" srcId="{E1AD26CB-3E83-45A2-B235-A22496FA05D5}" destId="{8C7249C9-2E09-4277-9096-F9B0486BEE05}" srcOrd="0" destOrd="0" presId="urn:microsoft.com/office/officeart/2018/2/layout/IconVerticalSolidList"/>
    <dgm:cxn modelId="{4AFE3B76-F4EF-45B0-9FB7-0CB153C93ED8}" type="presParOf" srcId="{E1AD26CB-3E83-45A2-B235-A22496FA05D5}" destId="{145FE5E3-47FE-4243-BA1B-530043E0B6A9}" srcOrd="1" destOrd="0" presId="urn:microsoft.com/office/officeart/2018/2/layout/IconVerticalSolidList"/>
    <dgm:cxn modelId="{FB0D8EFE-BCBB-4EE6-99B1-2353D3534565}" type="presParOf" srcId="{E1AD26CB-3E83-45A2-B235-A22496FA05D5}" destId="{482F9C61-B89C-4C72-9EA2-208FCB806666}" srcOrd="2" destOrd="0" presId="urn:microsoft.com/office/officeart/2018/2/layout/IconVerticalSolidList"/>
    <dgm:cxn modelId="{3D288DBD-11B5-464C-9338-AEA738A02E56}" type="presParOf" srcId="{E1AD26CB-3E83-45A2-B235-A22496FA05D5}" destId="{0CD25914-2E1E-471A-B592-89CE18F4C79F}" srcOrd="3" destOrd="0" presId="urn:microsoft.com/office/officeart/2018/2/layout/IconVerticalSolidList"/>
    <dgm:cxn modelId="{360AAF50-BD31-4B0A-9CA0-22367DB2BE4C}" type="presParOf" srcId="{AF84C41C-C18F-47E5-B2B5-92E8AEC648D5}" destId="{DFBE5DCC-A310-4DEF-BE8C-977E80972F87}" srcOrd="11" destOrd="0" presId="urn:microsoft.com/office/officeart/2018/2/layout/IconVerticalSolidList"/>
    <dgm:cxn modelId="{A2BAD906-14CE-4F52-9E2A-6DA55C69A855}" type="presParOf" srcId="{AF84C41C-C18F-47E5-B2B5-92E8AEC648D5}" destId="{92054616-52BB-4A92-AFBD-332A648C46D3}" srcOrd="12" destOrd="0" presId="urn:microsoft.com/office/officeart/2018/2/layout/IconVerticalSolidList"/>
    <dgm:cxn modelId="{FB22C777-60FA-480E-9EA8-18F2D3B24C18}" type="presParOf" srcId="{92054616-52BB-4A92-AFBD-332A648C46D3}" destId="{1C00035A-9BD5-477B-B686-4374C1102B63}" srcOrd="0" destOrd="0" presId="urn:microsoft.com/office/officeart/2018/2/layout/IconVerticalSolidList"/>
    <dgm:cxn modelId="{E2AA115A-49C9-4EF3-A154-5573804F0309}" type="presParOf" srcId="{92054616-52BB-4A92-AFBD-332A648C46D3}" destId="{71F662D8-9E53-4A34-93BA-BBAFCFE81EEF}" srcOrd="1" destOrd="0" presId="urn:microsoft.com/office/officeart/2018/2/layout/IconVerticalSolidList"/>
    <dgm:cxn modelId="{F320A0F6-4CE3-4119-9ADF-A868F7291795}" type="presParOf" srcId="{92054616-52BB-4A92-AFBD-332A648C46D3}" destId="{AA63288E-CAA1-4F14-9B76-C3A84CD36C01}" srcOrd="2" destOrd="0" presId="urn:microsoft.com/office/officeart/2018/2/layout/IconVerticalSolidList"/>
    <dgm:cxn modelId="{AEFCADAB-C19C-478A-A547-52097B6D054B}" type="presParOf" srcId="{92054616-52BB-4A92-AFBD-332A648C46D3}" destId="{00818DA1-BB61-41B0-B3DC-F103BC2D3BE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FC295B-A873-4DF3-8ACB-2456AF04134B}"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2DFD79B-5E72-447A-AF26-5A5F391CEC7B}">
      <dgm:prSet/>
      <dgm:spPr/>
      <dgm:t>
        <a:bodyPr/>
        <a:lstStyle/>
        <a:p>
          <a:pPr rtl="0">
            <a:lnSpc>
              <a:spcPct val="100000"/>
            </a:lnSpc>
          </a:pPr>
          <a:r>
            <a:rPr lang="en-US" b="1" dirty="0"/>
            <a:t>Define Metrics:</a:t>
          </a:r>
          <a:r>
            <a:rPr lang="en-US" dirty="0"/>
            <a:t> </a:t>
          </a:r>
          <a:r>
            <a:rPr lang="en-US" dirty="0">
              <a:latin typeface="Calibri Light" panose="020F0302020204030204"/>
            </a:rPr>
            <a:t/>
          </a:r>
          <a:br>
            <a:rPr lang="en-US" dirty="0">
              <a:latin typeface="Calibri Light" panose="020F0302020204030204"/>
            </a:rPr>
          </a:br>
          <a:r>
            <a:rPr lang="en-US" dirty="0"/>
            <a:t>Set clear and measurable goals, such as increased remote consultations</a:t>
          </a:r>
          <a:r>
            <a:rPr lang="en-US" dirty="0">
              <a:latin typeface="Calibri Light" panose="020F0302020204030204"/>
            </a:rPr>
            <a:t>, reduction in patient wait time</a:t>
          </a:r>
          <a:r>
            <a:rPr lang="en-US" dirty="0"/>
            <a:t> and revenue from telemedicine.</a:t>
          </a:r>
        </a:p>
      </dgm:t>
    </dgm:pt>
    <dgm:pt modelId="{7FFDC9E1-D8EC-478E-904E-A3254DAA8B0B}" type="parTrans" cxnId="{29088FF9-EDB2-4D46-AD80-E930A06E2E01}">
      <dgm:prSet/>
      <dgm:spPr/>
      <dgm:t>
        <a:bodyPr/>
        <a:lstStyle/>
        <a:p>
          <a:endParaRPr lang="en-US"/>
        </a:p>
      </dgm:t>
    </dgm:pt>
    <dgm:pt modelId="{E10EBF2A-198B-48FB-A23F-8AB9DE218A2D}" type="sibTrans" cxnId="{29088FF9-EDB2-4D46-AD80-E930A06E2E01}">
      <dgm:prSet phldrT="1" phldr="0"/>
      <dgm:spPr/>
      <dgm:t>
        <a:bodyPr/>
        <a:lstStyle/>
        <a:p>
          <a:endParaRPr lang="en-US"/>
        </a:p>
      </dgm:t>
    </dgm:pt>
    <dgm:pt modelId="{7C945EEB-EB29-4601-BD0C-98133AD83D21}">
      <dgm:prSet/>
      <dgm:spPr/>
      <dgm:t>
        <a:bodyPr/>
        <a:lstStyle/>
        <a:p>
          <a:pPr>
            <a:lnSpc>
              <a:spcPct val="100000"/>
            </a:lnSpc>
          </a:pPr>
          <a:r>
            <a:rPr lang="en-US" b="1" dirty="0"/>
            <a:t>User Feedback:</a:t>
          </a:r>
          <a:r>
            <a:rPr lang="en-US" dirty="0"/>
            <a:t> </a:t>
          </a:r>
          <a:r>
            <a:rPr lang="en-US" dirty="0">
              <a:latin typeface="Calibri Light" panose="020F0302020204030204"/>
            </a:rPr>
            <a:t/>
          </a:r>
          <a:br>
            <a:rPr lang="en-US" dirty="0">
              <a:latin typeface="Calibri Light" panose="020F0302020204030204"/>
            </a:rPr>
          </a:br>
          <a:r>
            <a:rPr lang="en-US" dirty="0"/>
            <a:t>Gather insights through surveys, interviews, or focus groups to understand usability and effectiveness.</a:t>
          </a:r>
        </a:p>
      </dgm:t>
    </dgm:pt>
    <dgm:pt modelId="{C711C347-4580-4CD6-8A67-CEF9BB1F30A4}" type="parTrans" cxnId="{055555FC-33C9-400C-AA68-3816036E56CF}">
      <dgm:prSet/>
      <dgm:spPr/>
      <dgm:t>
        <a:bodyPr/>
        <a:lstStyle/>
        <a:p>
          <a:endParaRPr lang="en-US"/>
        </a:p>
      </dgm:t>
    </dgm:pt>
    <dgm:pt modelId="{802D589C-7738-4AA6-AECE-C107032C9FBD}" type="sibTrans" cxnId="{055555FC-33C9-400C-AA68-3816036E56CF}">
      <dgm:prSet phldrT="2" phldr="0"/>
      <dgm:spPr/>
      <dgm:t>
        <a:bodyPr/>
        <a:lstStyle/>
        <a:p>
          <a:endParaRPr lang="en-US"/>
        </a:p>
      </dgm:t>
    </dgm:pt>
    <dgm:pt modelId="{9C26EF53-BD08-4659-818F-C8FC8F794B2E}">
      <dgm:prSet/>
      <dgm:spPr/>
      <dgm:t>
        <a:bodyPr/>
        <a:lstStyle/>
        <a:p>
          <a:pPr>
            <a:lnSpc>
              <a:spcPct val="100000"/>
            </a:lnSpc>
          </a:pPr>
          <a:r>
            <a:rPr lang="en-US" b="1" dirty="0"/>
            <a:t>Adoption Monitoring:</a:t>
          </a:r>
          <a:r>
            <a:rPr lang="en-US" dirty="0"/>
            <a:t> Track user </a:t>
          </a:r>
          <a:r>
            <a:rPr lang="en-US" dirty="0">
              <a:latin typeface="Calibri Light" panose="020F0302020204030204"/>
            </a:rPr>
            <a:t>adoptionwith</a:t>
          </a:r>
          <a:r>
            <a:rPr lang="en-US" dirty="0"/>
            <a:t> metrics like active users and usage frequency.</a:t>
          </a:r>
        </a:p>
      </dgm:t>
    </dgm:pt>
    <dgm:pt modelId="{0967846D-0589-463A-A24D-E73629008956}" type="parTrans" cxnId="{13D69150-1ABF-4CE9-A277-C551A3033F4C}">
      <dgm:prSet/>
      <dgm:spPr/>
      <dgm:t>
        <a:bodyPr/>
        <a:lstStyle/>
        <a:p>
          <a:endParaRPr lang="en-US"/>
        </a:p>
      </dgm:t>
    </dgm:pt>
    <dgm:pt modelId="{FE2892A0-2106-495E-B3F1-7758010A7146}" type="sibTrans" cxnId="{13D69150-1ABF-4CE9-A277-C551A3033F4C}">
      <dgm:prSet phldrT="3" phldr="0"/>
      <dgm:spPr/>
      <dgm:t>
        <a:bodyPr/>
        <a:lstStyle/>
        <a:p>
          <a:endParaRPr lang="en-US"/>
        </a:p>
      </dgm:t>
    </dgm:pt>
    <dgm:pt modelId="{845CCA1A-9E66-486F-A46C-9B5C112A35A2}">
      <dgm:prSet/>
      <dgm:spPr/>
      <dgm:t>
        <a:bodyPr/>
        <a:lstStyle/>
        <a:p>
          <a:pPr>
            <a:lnSpc>
              <a:spcPct val="100000"/>
            </a:lnSpc>
          </a:pPr>
          <a:r>
            <a:rPr lang="en-US" b="1" dirty="0"/>
            <a:t>Feedback Channels:</a:t>
          </a:r>
          <a:r>
            <a:rPr lang="en-US" dirty="0"/>
            <a:t> Establish mechanisms for continuous input to identify improvement areas.</a:t>
          </a:r>
        </a:p>
      </dgm:t>
    </dgm:pt>
    <dgm:pt modelId="{477F322B-3F81-4E01-AD34-CD8479F2A80F}" type="parTrans" cxnId="{B4FA3D19-44A1-4087-A356-F3748A908516}">
      <dgm:prSet/>
      <dgm:spPr/>
      <dgm:t>
        <a:bodyPr/>
        <a:lstStyle/>
        <a:p>
          <a:endParaRPr lang="en-US"/>
        </a:p>
      </dgm:t>
    </dgm:pt>
    <dgm:pt modelId="{E83B3B0A-EE7E-4792-97F1-BAC204883DC9}" type="sibTrans" cxnId="{B4FA3D19-44A1-4087-A356-F3748A908516}">
      <dgm:prSet phldrT="4" phldr="0"/>
      <dgm:spPr/>
      <dgm:t>
        <a:bodyPr/>
        <a:lstStyle/>
        <a:p>
          <a:endParaRPr lang="en-US"/>
        </a:p>
      </dgm:t>
    </dgm:pt>
    <dgm:pt modelId="{302EA6CF-B4E8-4078-B667-6CE7E524A6EC}">
      <dgm:prSet/>
      <dgm:spPr/>
      <dgm:t>
        <a:bodyPr/>
        <a:lstStyle/>
        <a:p>
          <a:pPr>
            <a:lnSpc>
              <a:spcPct val="100000"/>
            </a:lnSpc>
          </a:pPr>
          <a:r>
            <a:rPr lang="en-US" b="1" dirty="0"/>
            <a:t>Continuous Improvement:</a:t>
          </a:r>
          <a:r>
            <a:rPr lang="en-US" dirty="0"/>
            <a:t> </a:t>
          </a:r>
          <a:r>
            <a:rPr lang="en-US" dirty="0">
              <a:latin typeface="Calibri Light" panose="020F0302020204030204"/>
            </a:rPr>
            <a:t/>
          </a:r>
          <a:br>
            <a:rPr lang="en-US" dirty="0">
              <a:latin typeface="Calibri Light" panose="020F0302020204030204"/>
            </a:rPr>
          </a:br>
          <a:r>
            <a:rPr lang="en-US" dirty="0"/>
            <a:t>Iterate based on feedback to optimize performance and value incrementally.</a:t>
          </a:r>
        </a:p>
      </dgm:t>
    </dgm:pt>
    <dgm:pt modelId="{C60BBF86-02B9-42D6-AC34-02E3BE91C979}" type="parTrans" cxnId="{22522E29-EF33-4B70-BD27-A6C77BB40D8D}">
      <dgm:prSet/>
      <dgm:spPr/>
      <dgm:t>
        <a:bodyPr/>
        <a:lstStyle/>
        <a:p>
          <a:endParaRPr lang="en-US"/>
        </a:p>
      </dgm:t>
    </dgm:pt>
    <dgm:pt modelId="{70460BF8-C8CD-498D-8BA8-551DC146756E}" type="sibTrans" cxnId="{22522E29-EF33-4B70-BD27-A6C77BB40D8D}">
      <dgm:prSet phldrT="5" phldr="0"/>
      <dgm:spPr/>
      <dgm:t>
        <a:bodyPr/>
        <a:lstStyle/>
        <a:p>
          <a:endParaRPr lang="en-US"/>
        </a:p>
      </dgm:t>
    </dgm:pt>
    <dgm:pt modelId="{F99D2F99-0747-4787-A934-8202206F3948}" type="pres">
      <dgm:prSet presAssocID="{13FC295B-A873-4DF3-8ACB-2456AF04134B}" presName="root" presStyleCnt="0">
        <dgm:presLayoutVars>
          <dgm:dir/>
          <dgm:resizeHandles val="exact"/>
        </dgm:presLayoutVars>
      </dgm:prSet>
      <dgm:spPr/>
      <dgm:t>
        <a:bodyPr/>
        <a:lstStyle/>
        <a:p>
          <a:endParaRPr lang="en-US"/>
        </a:p>
      </dgm:t>
    </dgm:pt>
    <dgm:pt modelId="{D8753A16-10DC-4136-B052-C11C76763764}" type="pres">
      <dgm:prSet presAssocID="{92DFD79B-5E72-447A-AF26-5A5F391CEC7B}" presName="compNode" presStyleCnt="0"/>
      <dgm:spPr/>
    </dgm:pt>
    <dgm:pt modelId="{FCD874FA-A578-4041-AC64-8EF077580D52}" type="pres">
      <dgm:prSet presAssocID="{92DFD79B-5E72-447A-AF26-5A5F391CEC7B}" presName="bgRect" presStyleLbl="bgShp" presStyleIdx="0" presStyleCnt="5"/>
      <dgm:spPr/>
    </dgm:pt>
    <dgm:pt modelId="{EA5F34F0-26C3-4549-A187-9C4DA3D0CE87}" type="pres">
      <dgm:prSet presAssocID="{92DFD79B-5E72-447A-AF26-5A5F391CEC7B}"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Hospital"/>
        </a:ext>
      </dgm:extLst>
    </dgm:pt>
    <dgm:pt modelId="{7EC14CBB-C007-46D6-8850-38CF233923BF}" type="pres">
      <dgm:prSet presAssocID="{92DFD79B-5E72-447A-AF26-5A5F391CEC7B}" presName="spaceRect" presStyleCnt="0"/>
      <dgm:spPr/>
    </dgm:pt>
    <dgm:pt modelId="{AED4D10E-6975-45BD-B189-16396D52C62C}" type="pres">
      <dgm:prSet presAssocID="{92DFD79B-5E72-447A-AF26-5A5F391CEC7B}" presName="parTx" presStyleLbl="revTx" presStyleIdx="0" presStyleCnt="5">
        <dgm:presLayoutVars>
          <dgm:chMax val="0"/>
          <dgm:chPref val="0"/>
        </dgm:presLayoutVars>
      </dgm:prSet>
      <dgm:spPr/>
      <dgm:t>
        <a:bodyPr/>
        <a:lstStyle/>
        <a:p>
          <a:endParaRPr lang="en-US"/>
        </a:p>
      </dgm:t>
    </dgm:pt>
    <dgm:pt modelId="{E598DDCF-CE43-4E2E-A469-78781874EAFD}" type="pres">
      <dgm:prSet presAssocID="{E10EBF2A-198B-48FB-A23F-8AB9DE218A2D}" presName="sibTrans" presStyleCnt="0"/>
      <dgm:spPr/>
    </dgm:pt>
    <dgm:pt modelId="{AB418995-4003-4E0E-A7FF-9AF204442C7F}" type="pres">
      <dgm:prSet presAssocID="{7C945EEB-EB29-4601-BD0C-98133AD83D21}" presName="compNode" presStyleCnt="0"/>
      <dgm:spPr/>
    </dgm:pt>
    <dgm:pt modelId="{ADBA014E-5853-411A-97E5-3B3D7EAEDBB0}" type="pres">
      <dgm:prSet presAssocID="{7C945EEB-EB29-4601-BD0C-98133AD83D21}" presName="bgRect" presStyleLbl="bgShp" presStyleIdx="1" presStyleCnt="5"/>
      <dgm:spPr/>
    </dgm:pt>
    <dgm:pt modelId="{13F53F8D-30A3-482A-AB85-939398E9C8C2}" type="pres">
      <dgm:prSet presAssocID="{7C945EEB-EB29-4601-BD0C-98133AD83D21}"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Statistics"/>
        </a:ext>
      </dgm:extLst>
    </dgm:pt>
    <dgm:pt modelId="{4428AAAA-217A-4C3F-90BF-1B022C44311F}" type="pres">
      <dgm:prSet presAssocID="{7C945EEB-EB29-4601-BD0C-98133AD83D21}" presName="spaceRect" presStyleCnt="0"/>
      <dgm:spPr/>
    </dgm:pt>
    <dgm:pt modelId="{D82BE04C-8B25-442F-8589-6A2E3919E30C}" type="pres">
      <dgm:prSet presAssocID="{7C945EEB-EB29-4601-BD0C-98133AD83D21}" presName="parTx" presStyleLbl="revTx" presStyleIdx="1" presStyleCnt="5">
        <dgm:presLayoutVars>
          <dgm:chMax val="0"/>
          <dgm:chPref val="0"/>
        </dgm:presLayoutVars>
      </dgm:prSet>
      <dgm:spPr/>
      <dgm:t>
        <a:bodyPr/>
        <a:lstStyle/>
        <a:p>
          <a:endParaRPr lang="en-US"/>
        </a:p>
      </dgm:t>
    </dgm:pt>
    <dgm:pt modelId="{A4242484-452D-4736-BECF-6128292E383F}" type="pres">
      <dgm:prSet presAssocID="{802D589C-7738-4AA6-AECE-C107032C9FBD}" presName="sibTrans" presStyleCnt="0"/>
      <dgm:spPr/>
    </dgm:pt>
    <dgm:pt modelId="{28911A32-498F-445E-BCEA-A5CE095FFA2E}" type="pres">
      <dgm:prSet presAssocID="{9C26EF53-BD08-4659-818F-C8FC8F794B2E}" presName="compNode" presStyleCnt="0"/>
      <dgm:spPr/>
    </dgm:pt>
    <dgm:pt modelId="{C9C62AE3-4BA3-4FE0-ABD7-92366798D0E3}" type="pres">
      <dgm:prSet presAssocID="{9C26EF53-BD08-4659-818F-C8FC8F794B2E}" presName="bgRect" presStyleLbl="bgShp" presStyleIdx="2" presStyleCnt="5"/>
      <dgm:spPr/>
    </dgm:pt>
    <dgm:pt modelId="{8342A001-91D0-4708-9B6A-4D339167AC95}" type="pres">
      <dgm:prSet presAssocID="{9C26EF53-BD08-4659-818F-C8FC8F794B2E}" presName="iconRect" presStyleLbl="node1" presStyleIdx="2" presStyleCnt="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Gauge"/>
        </a:ext>
      </dgm:extLst>
    </dgm:pt>
    <dgm:pt modelId="{8B3FCB49-3943-438B-A5CF-93AD0F5A8AFE}" type="pres">
      <dgm:prSet presAssocID="{9C26EF53-BD08-4659-818F-C8FC8F794B2E}" presName="spaceRect" presStyleCnt="0"/>
      <dgm:spPr/>
    </dgm:pt>
    <dgm:pt modelId="{EEB50479-7741-466F-91E8-B85AE6EB342D}" type="pres">
      <dgm:prSet presAssocID="{9C26EF53-BD08-4659-818F-C8FC8F794B2E}" presName="parTx" presStyleLbl="revTx" presStyleIdx="2" presStyleCnt="5">
        <dgm:presLayoutVars>
          <dgm:chMax val="0"/>
          <dgm:chPref val="0"/>
        </dgm:presLayoutVars>
      </dgm:prSet>
      <dgm:spPr/>
      <dgm:t>
        <a:bodyPr/>
        <a:lstStyle/>
        <a:p>
          <a:endParaRPr lang="en-US"/>
        </a:p>
      </dgm:t>
    </dgm:pt>
    <dgm:pt modelId="{9FA6343C-2843-422F-9556-E0661154890A}" type="pres">
      <dgm:prSet presAssocID="{FE2892A0-2106-495E-B3F1-7758010A7146}" presName="sibTrans" presStyleCnt="0"/>
      <dgm:spPr/>
    </dgm:pt>
    <dgm:pt modelId="{B59DCE44-5763-4BB7-94CA-7CC669244884}" type="pres">
      <dgm:prSet presAssocID="{845CCA1A-9E66-486F-A46C-9B5C112A35A2}" presName="compNode" presStyleCnt="0"/>
      <dgm:spPr/>
    </dgm:pt>
    <dgm:pt modelId="{D56A5FD3-6762-40A8-89B7-39F6D5C99EFF}" type="pres">
      <dgm:prSet presAssocID="{845CCA1A-9E66-486F-A46C-9B5C112A35A2}" presName="bgRect" presStyleLbl="bgShp" presStyleIdx="3" presStyleCnt="5"/>
      <dgm:spPr/>
    </dgm:pt>
    <dgm:pt modelId="{6AAABE65-B232-4C5B-9EEA-A318A3BD99F5}" type="pres">
      <dgm:prSet presAssocID="{845CCA1A-9E66-486F-A46C-9B5C112A35A2}" presName="iconRect" presStyleLbl="node1" presStyleIdx="3" presStyleCnt="5"/>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Flowchart"/>
        </a:ext>
      </dgm:extLst>
    </dgm:pt>
    <dgm:pt modelId="{8BDBB89C-6317-4FA2-B5F5-66C9D7492C3F}" type="pres">
      <dgm:prSet presAssocID="{845CCA1A-9E66-486F-A46C-9B5C112A35A2}" presName="spaceRect" presStyleCnt="0"/>
      <dgm:spPr/>
    </dgm:pt>
    <dgm:pt modelId="{E2D51E0D-9115-4AF6-A326-7B9B23EA6E30}" type="pres">
      <dgm:prSet presAssocID="{845CCA1A-9E66-486F-A46C-9B5C112A35A2}" presName="parTx" presStyleLbl="revTx" presStyleIdx="3" presStyleCnt="5">
        <dgm:presLayoutVars>
          <dgm:chMax val="0"/>
          <dgm:chPref val="0"/>
        </dgm:presLayoutVars>
      </dgm:prSet>
      <dgm:spPr/>
      <dgm:t>
        <a:bodyPr/>
        <a:lstStyle/>
        <a:p>
          <a:endParaRPr lang="en-US"/>
        </a:p>
      </dgm:t>
    </dgm:pt>
    <dgm:pt modelId="{9E681A36-EAC4-4FB7-A6CE-AFD279B425B2}" type="pres">
      <dgm:prSet presAssocID="{E83B3B0A-EE7E-4792-97F1-BAC204883DC9}" presName="sibTrans" presStyleCnt="0"/>
      <dgm:spPr/>
    </dgm:pt>
    <dgm:pt modelId="{826A15ED-EE50-4553-8F73-8AA81D934192}" type="pres">
      <dgm:prSet presAssocID="{302EA6CF-B4E8-4078-B667-6CE7E524A6EC}" presName="compNode" presStyleCnt="0"/>
      <dgm:spPr/>
    </dgm:pt>
    <dgm:pt modelId="{9A8ED8F4-1853-41CC-90ED-01F5189F2250}" type="pres">
      <dgm:prSet presAssocID="{302EA6CF-B4E8-4078-B667-6CE7E524A6EC}" presName="bgRect" presStyleLbl="bgShp" presStyleIdx="4" presStyleCnt="5"/>
      <dgm:spPr/>
    </dgm:pt>
    <dgm:pt modelId="{AD943A6D-4C65-4540-B4ED-7944CD9AC7F4}" type="pres">
      <dgm:prSet presAssocID="{302EA6CF-B4E8-4078-B667-6CE7E524A6EC}" presName="iconRect" presStyleLbl="node1" presStyleIdx="4" presStyleCnt="5"/>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Repeat"/>
        </a:ext>
      </dgm:extLst>
    </dgm:pt>
    <dgm:pt modelId="{845BA5E8-87E5-443B-97C1-6C49C9F44349}" type="pres">
      <dgm:prSet presAssocID="{302EA6CF-B4E8-4078-B667-6CE7E524A6EC}" presName="spaceRect" presStyleCnt="0"/>
      <dgm:spPr/>
    </dgm:pt>
    <dgm:pt modelId="{0245D05C-3EBD-4F8A-B62E-CE87D4B2831A}" type="pres">
      <dgm:prSet presAssocID="{302EA6CF-B4E8-4078-B667-6CE7E524A6EC}" presName="parTx" presStyleLbl="revTx" presStyleIdx="4" presStyleCnt="5">
        <dgm:presLayoutVars>
          <dgm:chMax val="0"/>
          <dgm:chPref val="0"/>
        </dgm:presLayoutVars>
      </dgm:prSet>
      <dgm:spPr/>
      <dgm:t>
        <a:bodyPr/>
        <a:lstStyle/>
        <a:p>
          <a:endParaRPr lang="en-US"/>
        </a:p>
      </dgm:t>
    </dgm:pt>
  </dgm:ptLst>
  <dgm:cxnLst>
    <dgm:cxn modelId="{22522E29-EF33-4B70-BD27-A6C77BB40D8D}" srcId="{13FC295B-A873-4DF3-8ACB-2456AF04134B}" destId="{302EA6CF-B4E8-4078-B667-6CE7E524A6EC}" srcOrd="4" destOrd="0" parTransId="{C60BBF86-02B9-42D6-AC34-02E3BE91C979}" sibTransId="{70460BF8-C8CD-498D-8BA8-551DC146756E}"/>
    <dgm:cxn modelId="{22748FBB-3A07-440C-BE8D-105924CB7547}" type="presOf" srcId="{13FC295B-A873-4DF3-8ACB-2456AF04134B}" destId="{F99D2F99-0747-4787-A934-8202206F3948}" srcOrd="0" destOrd="0" presId="urn:microsoft.com/office/officeart/2018/2/layout/IconVerticalSolidList"/>
    <dgm:cxn modelId="{29088FF9-EDB2-4D46-AD80-E930A06E2E01}" srcId="{13FC295B-A873-4DF3-8ACB-2456AF04134B}" destId="{92DFD79B-5E72-447A-AF26-5A5F391CEC7B}" srcOrd="0" destOrd="0" parTransId="{7FFDC9E1-D8EC-478E-904E-A3254DAA8B0B}" sibTransId="{E10EBF2A-198B-48FB-A23F-8AB9DE218A2D}"/>
    <dgm:cxn modelId="{B21D2948-9D77-4CF4-BEE0-402D74678D85}" type="presOf" srcId="{7C945EEB-EB29-4601-BD0C-98133AD83D21}" destId="{D82BE04C-8B25-442F-8589-6A2E3919E30C}" srcOrd="0" destOrd="0" presId="urn:microsoft.com/office/officeart/2018/2/layout/IconVerticalSolidList"/>
    <dgm:cxn modelId="{07449D9D-6E94-4E12-8392-460321B3F268}" type="presOf" srcId="{92DFD79B-5E72-447A-AF26-5A5F391CEC7B}" destId="{AED4D10E-6975-45BD-B189-16396D52C62C}" srcOrd="0" destOrd="0" presId="urn:microsoft.com/office/officeart/2018/2/layout/IconVerticalSolidList"/>
    <dgm:cxn modelId="{5259675E-6FA3-4DC5-95FE-664A6E7655AB}" type="presOf" srcId="{302EA6CF-B4E8-4078-B667-6CE7E524A6EC}" destId="{0245D05C-3EBD-4F8A-B62E-CE87D4B2831A}" srcOrd="0" destOrd="0" presId="urn:microsoft.com/office/officeart/2018/2/layout/IconVerticalSolidList"/>
    <dgm:cxn modelId="{13D69150-1ABF-4CE9-A277-C551A3033F4C}" srcId="{13FC295B-A873-4DF3-8ACB-2456AF04134B}" destId="{9C26EF53-BD08-4659-818F-C8FC8F794B2E}" srcOrd="2" destOrd="0" parTransId="{0967846D-0589-463A-A24D-E73629008956}" sibTransId="{FE2892A0-2106-495E-B3F1-7758010A7146}"/>
    <dgm:cxn modelId="{B4FA3D19-44A1-4087-A356-F3748A908516}" srcId="{13FC295B-A873-4DF3-8ACB-2456AF04134B}" destId="{845CCA1A-9E66-486F-A46C-9B5C112A35A2}" srcOrd="3" destOrd="0" parTransId="{477F322B-3F81-4E01-AD34-CD8479F2A80F}" sibTransId="{E83B3B0A-EE7E-4792-97F1-BAC204883DC9}"/>
    <dgm:cxn modelId="{13170C14-F9DD-468B-B99E-5B7164F28DDB}" type="presOf" srcId="{845CCA1A-9E66-486F-A46C-9B5C112A35A2}" destId="{E2D51E0D-9115-4AF6-A326-7B9B23EA6E30}" srcOrd="0" destOrd="0" presId="urn:microsoft.com/office/officeart/2018/2/layout/IconVerticalSolidList"/>
    <dgm:cxn modelId="{8859913F-A06C-4A49-BF35-DA73BDEB2711}" type="presOf" srcId="{9C26EF53-BD08-4659-818F-C8FC8F794B2E}" destId="{EEB50479-7741-466F-91E8-B85AE6EB342D}" srcOrd="0" destOrd="0" presId="urn:microsoft.com/office/officeart/2018/2/layout/IconVerticalSolidList"/>
    <dgm:cxn modelId="{055555FC-33C9-400C-AA68-3816036E56CF}" srcId="{13FC295B-A873-4DF3-8ACB-2456AF04134B}" destId="{7C945EEB-EB29-4601-BD0C-98133AD83D21}" srcOrd="1" destOrd="0" parTransId="{C711C347-4580-4CD6-8A67-CEF9BB1F30A4}" sibTransId="{802D589C-7738-4AA6-AECE-C107032C9FBD}"/>
    <dgm:cxn modelId="{CD4B2EBF-A28D-4D59-9331-AABC6E8CFB53}" type="presParOf" srcId="{F99D2F99-0747-4787-A934-8202206F3948}" destId="{D8753A16-10DC-4136-B052-C11C76763764}" srcOrd="0" destOrd="0" presId="urn:microsoft.com/office/officeart/2018/2/layout/IconVerticalSolidList"/>
    <dgm:cxn modelId="{E54A426F-D7FA-4CE7-8879-891C1A58D51C}" type="presParOf" srcId="{D8753A16-10DC-4136-B052-C11C76763764}" destId="{FCD874FA-A578-4041-AC64-8EF077580D52}" srcOrd="0" destOrd="0" presId="urn:microsoft.com/office/officeart/2018/2/layout/IconVerticalSolidList"/>
    <dgm:cxn modelId="{74278B55-A37D-4EEB-A72C-C307FDC5F9B2}" type="presParOf" srcId="{D8753A16-10DC-4136-B052-C11C76763764}" destId="{EA5F34F0-26C3-4549-A187-9C4DA3D0CE87}" srcOrd="1" destOrd="0" presId="urn:microsoft.com/office/officeart/2018/2/layout/IconVerticalSolidList"/>
    <dgm:cxn modelId="{EA7637DD-964D-46D5-80FA-1F6B3BF74212}" type="presParOf" srcId="{D8753A16-10DC-4136-B052-C11C76763764}" destId="{7EC14CBB-C007-46D6-8850-38CF233923BF}" srcOrd="2" destOrd="0" presId="urn:microsoft.com/office/officeart/2018/2/layout/IconVerticalSolidList"/>
    <dgm:cxn modelId="{9A84181C-5303-4EC5-A80C-AD949E1E9A6D}" type="presParOf" srcId="{D8753A16-10DC-4136-B052-C11C76763764}" destId="{AED4D10E-6975-45BD-B189-16396D52C62C}" srcOrd="3" destOrd="0" presId="urn:microsoft.com/office/officeart/2018/2/layout/IconVerticalSolidList"/>
    <dgm:cxn modelId="{8547B9B4-6777-45DD-9DAC-2E1209D63E72}" type="presParOf" srcId="{F99D2F99-0747-4787-A934-8202206F3948}" destId="{E598DDCF-CE43-4E2E-A469-78781874EAFD}" srcOrd="1" destOrd="0" presId="urn:microsoft.com/office/officeart/2018/2/layout/IconVerticalSolidList"/>
    <dgm:cxn modelId="{1E710BE2-F677-48F9-9EED-7A6355206606}" type="presParOf" srcId="{F99D2F99-0747-4787-A934-8202206F3948}" destId="{AB418995-4003-4E0E-A7FF-9AF204442C7F}" srcOrd="2" destOrd="0" presId="urn:microsoft.com/office/officeart/2018/2/layout/IconVerticalSolidList"/>
    <dgm:cxn modelId="{01F884A6-D22F-41CA-A785-DD01939E3128}" type="presParOf" srcId="{AB418995-4003-4E0E-A7FF-9AF204442C7F}" destId="{ADBA014E-5853-411A-97E5-3B3D7EAEDBB0}" srcOrd="0" destOrd="0" presId="urn:microsoft.com/office/officeart/2018/2/layout/IconVerticalSolidList"/>
    <dgm:cxn modelId="{E93316F0-C264-4CF0-AF4D-8AD2DEDF8FB3}" type="presParOf" srcId="{AB418995-4003-4E0E-A7FF-9AF204442C7F}" destId="{13F53F8D-30A3-482A-AB85-939398E9C8C2}" srcOrd="1" destOrd="0" presId="urn:microsoft.com/office/officeart/2018/2/layout/IconVerticalSolidList"/>
    <dgm:cxn modelId="{721EA292-8AEC-44D7-9185-D1C70CAF13CA}" type="presParOf" srcId="{AB418995-4003-4E0E-A7FF-9AF204442C7F}" destId="{4428AAAA-217A-4C3F-90BF-1B022C44311F}" srcOrd="2" destOrd="0" presId="urn:microsoft.com/office/officeart/2018/2/layout/IconVerticalSolidList"/>
    <dgm:cxn modelId="{EB83B994-4F5A-4BDD-A6D8-66A57DE133A3}" type="presParOf" srcId="{AB418995-4003-4E0E-A7FF-9AF204442C7F}" destId="{D82BE04C-8B25-442F-8589-6A2E3919E30C}" srcOrd="3" destOrd="0" presId="urn:microsoft.com/office/officeart/2018/2/layout/IconVerticalSolidList"/>
    <dgm:cxn modelId="{7FC4C385-18CA-4C04-ABB5-310B58156D42}" type="presParOf" srcId="{F99D2F99-0747-4787-A934-8202206F3948}" destId="{A4242484-452D-4736-BECF-6128292E383F}" srcOrd="3" destOrd="0" presId="urn:microsoft.com/office/officeart/2018/2/layout/IconVerticalSolidList"/>
    <dgm:cxn modelId="{5231DE9A-D339-4E3C-B5C7-84CB0C72FE6E}" type="presParOf" srcId="{F99D2F99-0747-4787-A934-8202206F3948}" destId="{28911A32-498F-445E-BCEA-A5CE095FFA2E}" srcOrd="4" destOrd="0" presId="urn:microsoft.com/office/officeart/2018/2/layout/IconVerticalSolidList"/>
    <dgm:cxn modelId="{84DB5156-C585-4539-AF93-9D3DD4112DF8}" type="presParOf" srcId="{28911A32-498F-445E-BCEA-A5CE095FFA2E}" destId="{C9C62AE3-4BA3-4FE0-ABD7-92366798D0E3}" srcOrd="0" destOrd="0" presId="urn:microsoft.com/office/officeart/2018/2/layout/IconVerticalSolidList"/>
    <dgm:cxn modelId="{25615BF3-B364-47FF-B1D8-AD1C8CE6920E}" type="presParOf" srcId="{28911A32-498F-445E-BCEA-A5CE095FFA2E}" destId="{8342A001-91D0-4708-9B6A-4D339167AC95}" srcOrd="1" destOrd="0" presId="urn:microsoft.com/office/officeart/2018/2/layout/IconVerticalSolidList"/>
    <dgm:cxn modelId="{697E4887-6EE8-4755-A007-480B00CB0AAF}" type="presParOf" srcId="{28911A32-498F-445E-BCEA-A5CE095FFA2E}" destId="{8B3FCB49-3943-438B-A5CF-93AD0F5A8AFE}" srcOrd="2" destOrd="0" presId="urn:microsoft.com/office/officeart/2018/2/layout/IconVerticalSolidList"/>
    <dgm:cxn modelId="{21B2ABFE-9DAD-42D7-A2B2-B1883C530102}" type="presParOf" srcId="{28911A32-498F-445E-BCEA-A5CE095FFA2E}" destId="{EEB50479-7741-466F-91E8-B85AE6EB342D}" srcOrd="3" destOrd="0" presId="urn:microsoft.com/office/officeart/2018/2/layout/IconVerticalSolidList"/>
    <dgm:cxn modelId="{3C211B6E-C40E-48A3-8D85-A61D3983D09E}" type="presParOf" srcId="{F99D2F99-0747-4787-A934-8202206F3948}" destId="{9FA6343C-2843-422F-9556-E0661154890A}" srcOrd="5" destOrd="0" presId="urn:microsoft.com/office/officeart/2018/2/layout/IconVerticalSolidList"/>
    <dgm:cxn modelId="{1A10067C-0DFA-477F-A484-1475ACE502F8}" type="presParOf" srcId="{F99D2F99-0747-4787-A934-8202206F3948}" destId="{B59DCE44-5763-4BB7-94CA-7CC669244884}" srcOrd="6" destOrd="0" presId="urn:microsoft.com/office/officeart/2018/2/layout/IconVerticalSolidList"/>
    <dgm:cxn modelId="{83351C76-2502-46C5-B9B5-DD156BFD93FC}" type="presParOf" srcId="{B59DCE44-5763-4BB7-94CA-7CC669244884}" destId="{D56A5FD3-6762-40A8-89B7-39F6D5C99EFF}" srcOrd="0" destOrd="0" presId="urn:microsoft.com/office/officeart/2018/2/layout/IconVerticalSolidList"/>
    <dgm:cxn modelId="{065BD581-9348-4E91-805C-4D3511CC7CA7}" type="presParOf" srcId="{B59DCE44-5763-4BB7-94CA-7CC669244884}" destId="{6AAABE65-B232-4C5B-9EEA-A318A3BD99F5}" srcOrd="1" destOrd="0" presId="urn:microsoft.com/office/officeart/2018/2/layout/IconVerticalSolidList"/>
    <dgm:cxn modelId="{D0C1B918-A386-4D46-A3CB-C4A75552AE6E}" type="presParOf" srcId="{B59DCE44-5763-4BB7-94CA-7CC669244884}" destId="{8BDBB89C-6317-4FA2-B5F5-66C9D7492C3F}" srcOrd="2" destOrd="0" presId="urn:microsoft.com/office/officeart/2018/2/layout/IconVerticalSolidList"/>
    <dgm:cxn modelId="{0BA41993-84F0-4A7A-AC7F-B95029D94EA6}" type="presParOf" srcId="{B59DCE44-5763-4BB7-94CA-7CC669244884}" destId="{E2D51E0D-9115-4AF6-A326-7B9B23EA6E30}" srcOrd="3" destOrd="0" presId="urn:microsoft.com/office/officeart/2018/2/layout/IconVerticalSolidList"/>
    <dgm:cxn modelId="{3939D40F-C8E6-4B29-B085-D6D8CE2E7708}" type="presParOf" srcId="{F99D2F99-0747-4787-A934-8202206F3948}" destId="{9E681A36-EAC4-4FB7-A6CE-AFD279B425B2}" srcOrd="7" destOrd="0" presId="urn:microsoft.com/office/officeart/2018/2/layout/IconVerticalSolidList"/>
    <dgm:cxn modelId="{6FE9F868-B68F-45A5-B5A8-34A09F8628F3}" type="presParOf" srcId="{F99D2F99-0747-4787-A934-8202206F3948}" destId="{826A15ED-EE50-4553-8F73-8AA81D934192}" srcOrd="8" destOrd="0" presId="urn:microsoft.com/office/officeart/2018/2/layout/IconVerticalSolidList"/>
    <dgm:cxn modelId="{A396AF9B-8FDB-45EA-A389-D1A22A3B2290}" type="presParOf" srcId="{826A15ED-EE50-4553-8F73-8AA81D934192}" destId="{9A8ED8F4-1853-41CC-90ED-01F5189F2250}" srcOrd="0" destOrd="0" presId="urn:microsoft.com/office/officeart/2018/2/layout/IconVerticalSolidList"/>
    <dgm:cxn modelId="{5FA389AC-83A9-49B9-91DF-68DF02CF659D}" type="presParOf" srcId="{826A15ED-EE50-4553-8F73-8AA81D934192}" destId="{AD943A6D-4C65-4540-B4ED-7944CD9AC7F4}" srcOrd="1" destOrd="0" presId="urn:microsoft.com/office/officeart/2018/2/layout/IconVerticalSolidList"/>
    <dgm:cxn modelId="{432444FB-D710-4BD5-BCD5-22C39733B7D8}" type="presParOf" srcId="{826A15ED-EE50-4553-8F73-8AA81D934192}" destId="{845BA5E8-87E5-443B-97C1-6C49C9F44349}" srcOrd="2" destOrd="0" presId="urn:microsoft.com/office/officeart/2018/2/layout/IconVerticalSolidList"/>
    <dgm:cxn modelId="{31992B87-7212-4AD2-B1D4-1DEF21F3CDAC}" type="presParOf" srcId="{826A15ED-EE50-4553-8F73-8AA81D934192}" destId="{0245D05C-3EBD-4F8A-B62E-CE87D4B2831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12903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18591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22074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19921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49772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19062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4605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55741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52353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99997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23071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5/7/2024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4839127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787525"/>
            <a:ext cx="6096000" cy="2728952"/>
          </a:xfrm>
          <a:prstGeom prst="rect">
            <a:avLst/>
          </a:prstGeom>
        </p:spPr>
        <p:txBody>
          <a:bodyPr>
            <a:spAutoFit/>
          </a:bodyPr>
          <a:lstStyle/>
          <a:p>
            <a:pPr>
              <a:spcAft>
                <a:spcPts val="400"/>
              </a:spcAft>
            </a:pPr>
            <a:r>
              <a:rPr lang="en-US" sz="2400" b="1" dirty="0">
                <a:solidFill>
                  <a:srgbClr val="0F4761"/>
                </a:solidFill>
                <a:latin typeface="Calibri" panose="020F0502020204030204" pitchFamily="34" charset="0"/>
                <a:ea typeface="Times New Roman" panose="02020603050405020304" pitchFamily="18" charset="0"/>
              </a:rPr>
              <a:t>The Assignment </a:t>
            </a:r>
            <a:endParaRPr lang="en-US" dirty="0">
              <a:latin typeface="Times New Roman" panose="02020603050405020304" pitchFamily="18" charset="0"/>
              <a:ea typeface="Times New Roman" panose="02020603050405020304" pitchFamily="18" charset="0"/>
            </a:endParaRPr>
          </a:p>
          <a:p>
            <a:r>
              <a:rPr lang="en-US" b="1" dirty="0">
                <a:solidFill>
                  <a:srgbClr val="000000"/>
                </a:solidFill>
                <a:latin typeface="Calibri" panose="020F0502020204030204" pitchFamily="34" charset="0"/>
                <a:ea typeface="Times New Roman" panose="02020603050405020304" pitchFamily="18" charset="0"/>
              </a:rPr>
              <a:t>You have been tasked with getting requirements together to deliver a module within the existing system, which will provide a rich feature set for those practices with an animal hospital forming part of their practice activities. </a:t>
            </a:r>
            <a:endParaRPr lang="en-US" dirty="0">
              <a:latin typeface="Times New Roman" panose="02020603050405020304" pitchFamily="18" charset="0"/>
              <a:ea typeface="Times New Roman" panose="02020603050405020304" pitchFamily="18" charset="0"/>
            </a:endParaRPr>
          </a:p>
          <a:p>
            <a:r>
              <a:rPr lang="en-US" b="1" dirty="0">
                <a:solidFill>
                  <a:srgbClr val="000000"/>
                </a:solidFill>
                <a:latin typeface="Calibri" panose="020F0502020204030204" pitchFamily="34" charset="0"/>
                <a:ea typeface="Times New Roman" panose="02020603050405020304" pitchFamily="18" charset="0"/>
              </a:rPr>
              <a:t> </a:t>
            </a:r>
            <a:br>
              <a:rPr lang="en-US" b="1" dirty="0">
                <a:solidFill>
                  <a:srgbClr val="000000"/>
                </a:solidFill>
                <a:latin typeface="Calibri" panose="020F0502020204030204" pitchFamily="34" charset="0"/>
                <a:ea typeface="Times New Roman" panose="02020603050405020304" pitchFamily="18" charset="0"/>
              </a:rPr>
            </a:br>
            <a:r>
              <a:rPr lang="en-US" b="1" dirty="0" smtClean="0">
                <a:solidFill>
                  <a:srgbClr val="000000"/>
                </a:solidFill>
                <a:latin typeface="Calibri" panose="020F0502020204030204" pitchFamily="34" charset="0"/>
                <a:ea typeface="Times New Roman" panose="02020603050405020304" pitchFamily="18" charset="0"/>
              </a:rPr>
              <a:t>As </a:t>
            </a:r>
            <a:r>
              <a:rPr lang="en-US" b="1" dirty="0">
                <a:solidFill>
                  <a:srgbClr val="000000"/>
                </a:solidFill>
                <a:latin typeface="Calibri" panose="020F0502020204030204" pitchFamily="34" charset="0"/>
                <a:ea typeface="Times New Roman" panose="02020603050405020304" pitchFamily="18" charset="0"/>
              </a:rPr>
              <a:t>an agile business analyst, </a:t>
            </a:r>
            <a:r>
              <a:rPr lang="en-US" b="1" dirty="0" smtClean="0">
                <a:solidFill>
                  <a:srgbClr val="000000"/>
                </a:solidFill>
                <a:latin typeface="Calibri" panose="020F0502020204030204" pitchFamily="34" charset="0"/>
                <a:ea typeface="Times New Roman" panose="02020603050405020304" pitchFamily="18" charset="0"/>
              </a:rPr>
              <a:t>how </a:t>
            </a:r>
            <a:r>
              <a:rPr lang="en-US" b="1" dirty="0">
                <a:solidFill>
                  <a:srgbClr val="000000"/>
                </a:solidFill>
                <a:latin typeface="Calibri" panose="020F0502020204030204" pitchFamily="34" charset="0"/>
                <a:ea typeface="Times New Roman" panose="02020603050405020304" pitchFamily="18" charset="0"/>
              </a:rPr>
              <a:t>would </a:t>
            </a:r>
            <a:r>
              <a:rPr lang="en-US" b="1" dirty="0" smtClean="0">
                <a:solidFill>
                  <a:srgbClr val="000000"/>
                </a:solidFill>
                <a:latin typeface="Calibri" panose="020F0502020204030204" pitchFamily="34" charset="0"/>
                <a:ea typeface="Times New Roman" panose="02020603050405020304" pitchFamily="18" charset="0"/>
              </a:rPr>
              <a:t>you go </a:t>
            </a:r>
            <a:r>
              <a:rPr lang="en-US" b="1" dirty="0">
                <a:solidFill>
                  <a:srgbClr val="000000"/>
                </a:solidFill>
                <a:latin typeface="Calibri" panose="020F0502020204030204" pitchFamily="34" charset="0"/>
                <a:ea typeface="Times New Roman" panose="02020603050405020304" pitchFamily="18" charset="0"/>
              </a:rPr>
              <a:t>about getting requirements together for this hospital module and how you would feed them into the agile development process.  </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86784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dirty="0">
                <a:solidFill>
                  <a:srgbClr val="FFFFFF"/>
                </a:solidFill>
                <a:latin typeface="+mj-lt"/>
                <a:ea typeface="+mj-ea"/>
                <a:cs typeface="+mj-cs"/>
              </a:rPr>
              <a:t>Agile Development Integration</a:t>
            </a:r>
          </a:p>
        </p:txBody>
      </p:sp>
      <p:sp>
        <p:nvSpPr>
          <p:cNvPr id="4" name="TextBox 3">
            <a:extLst>
              <a:ext uri="{FF2B5EF4-FFF2-40B4-BE49-F238E27FC236}">
                <a16:creationId xmlns:a16="http://schemas.microsoft.com/office/drawing/2014/main" xmlns="" id="{6CA42701-37F2-98EE-5ACA-B477D32D43DF}"/>
              </a:ext>
            </a:extLst>
          </p:cNvPr>
          <p:cNvSpPr txBox="1"/>
          <p:nvPr/>
        </p:nvSpPr>
        <p:spPr>
          <a:xfrm>
            <a:off x="183930" y="486103"/>
            <a:ext cx="319251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Cooper Black"/>
                <a:ea typeface="Calibri"/>
                <a:cs typeface="Calibri"/>
              </a:rPr>
              <a:t>Agile Development Integration</a:t>
            </a:r>
            <a:endParaRPr lang="en-US" sz="3200" b="1">
              <a:latin typeface="Cooper Black"/>
              <a:ea typeface="Calibri"/>
              <a:cs typeface="Calibri"/>
            </a:endParaRPr>
          </a:p>
        </p:txBody>
      </p:sp>
      <p:pic>
        <p:nvPicPr>
          <p:cNvPr id="6" name="Picture 5" descr="A diagram of a scrum process&#10;&#10;Description automatically generated">
            <a:extLst>
              <a:ext uri="{FF2B5EF4-FFF2-40B4-BE49-F238E27FC236}">
                <a16:creationId xmlns:a16="http://schemas.microsoft.com/office/drawing/2014/main" xmlns="" id="{14DFE1AA-C875-5F03-A00F-69CDEF64E0CC}"/>
              </a:ext>
            </a:extLst>
          </p:cNvPr>
          <p:cNvPicPr>
            <a:picLocks noChangeAspect="1"/>
          </p:cNvPicPr>
          <p:nvPr/>
        </p:nvPicPr>
        <p:blipFill>
          <a:blip r:embed="rId2"/>
          <a:stretch>
            <a:fillRect/>
          </a:stretch>
        </p:blipFill>
        <p:spPr>
          <a:xfrm>
            <a:off x="0" y="2573020"/>
            <a:ext cx="12192000" cy="4290060"/>
          </a:xfrm>
          <a:prstGeom prst="rect">
            <a:avLst/>
          </a:prstGeom>
        </p:spPr>
      </p:pic>
      <p:pic>
        <p:nvPicPr>
          <p:cNvPr id="7" name="Picture 6" descr="A diagram of a group of people&#10;&#10;Description automatically generated">
            <a:extLst>
              <a:ext uri="{FF2B5EF4-FFF2-40B4-BE49-F238E27FC236}">
                <a16:creationId xmlns:a16="http://schemas.microsoft.com/office/drawing/2014/main" xmlns="" id="{5EA1B24F-FB15-C189-8068-BFA621B0E770}"/>
              </a:ext>
            </a:extLst>
          </p:cNvPr>
          <p:cNvPicPr>
            <a:picLocks noChangeAspect="1"/>
          </p:cNvPicPr>
          <p:nvPr/>
        </p:nvPicPr>
        <p:blipFill>
          <a:blip r:embed="rId3"/>
          <a:stretch>
            <a:fillRect/>
          </a:stretch>
        </p:blipFill>
        <p:spPr>
          <a:xfrm>
            <a:off x="3378200" y="152908"/>
            <a:ext cx="6096000" cy="2538984"/>
          </a:xfrm>
          <a:prstGeom prst="rect">
            <a:avLst/>
          </a:prstGeom>
        </p:spPr>
      </p:pic>
      <p:pic>
        <p:nvPicPr>
          <p:cNvPr id="9" name="Picture 8" descr="A blue and white logo&#10;&#10;Description automatically generated">
            <a:extLst>
              <a:ext uri="{FF2B5EF4-FFF2-40B4-BE49-F238E27FC236}">
                <a16:creationId xmlns:a16="http://schemas.microsoft.com/office/drawing/2014/main" xmlns="" id="{6300A12C-B7B6-4FD1-2E8D-6C12B211ABE0}"/>
              </a:ext>
            </a:extLst>
          </p:cNvPr>
          <p:cNvPicPr>
            <a:picLocks noChangeAspect="1"/>
          </p:cNvPicPr>
          <p:nvPr/>
        </p:nvPicPr>
        <p:blipFill>
          <a:blip r:embed="rId4"/>
          <a:stretch>
            <a:fillRect/>
          </a:stretch>
        </p:blipFill>
        <p:spPr>
          <a:xfrm>
            <a:off x="11255703" y="6195356"/>
            <a:ext cx="937611" cy="665765"/>
          </a:xfrm>
          <a:prstGeom prst="rect">
            <a:avLst/>
          </a:prstGeom>
        </p:spPr>
      </p:pic>
      <p:sp>
        <p:nvSpPr>
          <p:cNvPr id="3" name="TextBox 2">
            <a:extLst>
              <a:ext uri="{FF2B5EF4-FFF2-40B4-BE49-F238E27FC236}">
                <a16:creationId xmlns:a16="http://schemas.microsoft.com/office/drawing/2014/main" xmlns="" id="{BC6BBAA3-863D-43AB-B321-336DAF83302C}"/>
              </a:ext>
            </a:extLst>
          </p:cNvPr>
          <p:cNvSpPr txBox="1"/>
          <p:nvPr/>
        </p:nvSpPr>
        <p:spPr>
          <a:xfrm>
            <a:off x="4610100" y="3683000"/>
            <a:ext cx="965200" cy="368300"/>
          </a:xfrm>
          <a:prstGeom prst="rect">
            <a:avLst/>
          </a:prstGeom>
          <a:solidFill>
            <a:srgbClr val="220A26"/>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xmlns="" id="{4519CEAB-E9D5-3E71-DA84-F6C4D005B2FE}"/>
              </a:ext>
            </a:extLst>
          </p:cNvPr>
          <p:cNvSpPr txBox="1"/>
          <p:nvPr/>
        </p:nvSpPr>
        <p:spPr>
          <a:xfrm>
            <a:off x="4521200" y="3683000"/>
            <a:ext cx="13970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a:solidFill>
                  <a:schemeClr val="bg1"/>
                </a:solidFill>
                <a:latin typeface="Cooper Black"/>
                <a:ea typeface="Calibri"/>
                <a:cs typeface="Calibri"/>
              </a:rPr>
              <a:t>Development Director</a:t>
            </a:r>
          </a:p>
        </p:txBody>
      </p:sp>
      <p:sp>
        <p:nvSpPr>
          <p:cNvPr id="11" name="TextBox 10">
            <a:extLst>
              <a:ext uri="{FF2B5EF4-FFF2-40B4-BE49-F238E27FC236}">
                <a16:creationId xmlns:a16="http://schemas.microsoft.com/office/drawing/2014/main" xmlns="" id="{1F4702FD-6B2B-8CC5-63E6-ED85F8A81222}"/>
              </a:ext>
            </a:extLst>
          </p:cNvPr>
          <p:cNvSpPr txBox="1"/>
          <p:nvPr/>
        </p:nvSpPr>
        <p:spPr>
          <a:xfrm>
            <a:off x="3263900" y="4508500"/>
            <a:ext cx="787400" cy="342900"/>
          </a:xfrm>
          <a:prstGeom prst="rect">
            <a:avLst/>
          </a:prstGeom>
          <a:solidFill>
            <a:srgbClr val="220A26"/>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TextBox 11">
            <a:extLst>
              <a:ext uri="{FF2B5EF4-FFF2-40B4-BE49-F238E27FC236}">
                <a16:creationId xmlns:a16="http://schemas.microsoft.com/office/drawing/2014/main" xmlns="" id="{447B390F-30A5-D9AB-E4B3-BF4767169B6B}"/>
              </a:ext>
            </a:extLst>
          </p:cNvPr>
          <p:cNvSpPr txBox="1"/>
          <p:nvPr/>
        </p:nvSpPr>
        <p:spPr>
          <a:xfrm>
            <a:off x="3263899" y="4508500"/>
            <a:ext cx="1346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solidFill>
                  <a:schemeClr val="bg1"/>
                </a:solidFill>
                <a:latin typeface="Cooper Black"/>
                <a:ea typeface="Calibri"/>
                <a:cs typeface="Calibri"/>
              </a:rPr>
              <a:t>Dev </a:t>
            </a:r>
          </a:p>
          <a:p>
            <a:r>
              <a:rPr lang="en-US" sz="1000" dirty="0">
                <a:solidFill>
                  <a:schemeClr val="bg1"/>
                </a:solidFill>
                <a:latin typeface="Cooper Black"/>
                <a:ea typeface="Calibri"/>
                <a:cs typeface="Calibri"/>
              </a:rPr>
              <a:t>Team</a:t>
            </a:r>
          </a:p>
        </p:txBody>
      </p:sp>
      <p:sp>
        <p:nvSpPr>
          <p:cNvPr id="8" name="TextBox 7"/>
          <p:cNvSpPr txBox="1"/>
          <p:nvPr/>
        </p:nvSpPr>
        <p:spPr>
          <a:xfrm>
            <a:off x="-1314" y="4953168"/>
            <a:ext cx="1334814" cy="461665"/>
          </a:xfrm>
          <a:prstGeom prst="rect">
            <a:avLst/>
          </a:prstGeom>
          <a:noFill/>
        </p:spPr>
        <p:txBody>
          <a:bodyPr wrap="square" rtlCol="0">
            <a:spAutoFit/>
          </a:bodyPr>
          <a:lstStyle/>
          <a:p>
            <a:r>
              <a:rPr lang="en-US" sz="1200" b="1" dirty="0" smtClean="0"/>
              <a:t>Story Refinement &amp; Estimation</a:t>
            </a:r>
            <a:endParaRPr lang="en-US" sz="1200" b="1" dirty="0"/>
          </a:p>
        </p:txBody>
      </p:sp>
    </p:spTree>
    <p:extLst>
      <p:ext uri="{BB962C8B-B14F-4D97-AF65-F5344CB8AC3E}">
        <p14:creationId xmlns:p14="http://schemas.microsoft.com/office/powerpoint/2010/main" val="1174680971"/>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xmlns="" id="{6C4028FD-8BAA-4A19-BFDE-594D991B75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1" name="Picture 120" descr="A blue and white logo&#10;&#10;Description automatically generated">
            <a:extLst>
              <a:ext uri="{FF2B5EF4-FFF2-40B4-BE49-F238E27FC236}">
                <a16:creationId xmlns:a16="http://schemas.microsoft.com/office/drawing/2014/main" xmlns="" id="{0E634DBA-3711-2121-1A9C-6209F8C592A5}"/>
              </a:ext>
            </a:extLst>
          </p:cNvPr>
          <p:cNvPicPr>
            <a:picLocks noChangeAspect="1"/>
          </p:cNvPicPr>
          <p:nvPr/>
        </p:nvPicPr>
        <p:blipFill>
          <a:blip r:embed="rId2"/>
          <a:stretch>
            <a:fillRect/>
          </a:stretch>
        </p:blipFill>
        <p:spPr>
          <a:xfrm>
            <a:off x="10790182" y="5843259"/>
            <a:ext cx="1397877" cy="1017863"/>
          </a:xfrm>
          <a:prstGeom prst="rect">
            <a:avLst/>
          </a:prstGeom>
        </p:spPr>
      </p:pic>
      <p:pic>
        <p:nvPicPr>
          <p:cNvPr id="19" name="Content Placeholder 18">
            <a:extLst>
              <a:ext uri="{FF2B5EF4-FFF2-40B4-BE49-F238E27FC236}">
                <a16:creationId xmlns:a16="http://schemas.microsoft.com/office/drawing/2014/main" xmlns="" id="{D4AE97B5-FD9F-9C78-CAA2-4748F38621E2}"/>
              </a:ext>
            </a:extLst>
          </p:cNvPr>
          <p:cNvPicPr>
            <a:picLocks noGrp="1" noChangeAspect="1"/>
          </p:cNvPicPr>
          <p:nvPr>
            <p:ph idx="1"/>
          </p:nvPr>
        </p:nvPicPr>
        <p:blipFill>
          <a:blip r:embed="rId3"/>
          <a:stretch>
            <a:fillRect/>
          </a:stretch>
        </p:blipFill>
        <p:spPr>
          <a:xfrm>
            <a:off x="284400" y="249075"/>
            <a:ext cx="11912233" cy="6611060"/>
          </a:xfrm>
        </p:spPr>
      </p:pic>
      <p:sp>
        <p:nvSpPr>
          <p:cNvPr id="3" name="TextBox 2">
            <a:extLst>
              <a:ext uri="{FF2B5EF4-FFF2-40B4-BE49-F238E27FC236}">
                <a16:creationId xmlns:a16="http://schemas.microsoft.com/office/drawing/2014/main" xmlns="" id="{0FE35342-12C3-1868-0C69-41C7B74E87AC}"/>
              </a:ext>
            </a:extLst>
          </p:cNvPr>
          <p:cNvSpPr txBox="1"/>
          <p:nvPr/>
        </p:nvSpPr>
        <p:spPr>
          <a:xfrm>
            <a:off x="3860800" y="5842000"/>
            <a:ext cx="19049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ea typeface="Calibri"/>
                <a:cs typeface="Calibri"/>
              </a:rPr>
              <a:t>New-Assigned-Open-Fixed-Retest-Verified-Close </a:t>
            </a:r>
            <a:endParaRPr lang="en-US" sz="1200" b="1" dirty="0"/>
          </a:p>
        </p:txBody>
      </p:sp>
      <p:sp>
        <p:nvSpPr>
          <p:cNvPr id="6" name="TextBox 5">
            <a:extLst>
              <a:ext uri="{FF2B5EF4-FFF2-40B4-BE49-F238E27FC236}">
                <a16:creationId xmlns:a16="http://schemas.microsoft.com/office/drawing/2014/main" xmlns="" id="{8E851D23-49C0-37D0-5946-12FD8612B6A0}"/>
              </a:ext>
            </a:extLst>
          </p:cNvPr>
          <p:cNvSpPr txBox="1"/>
          <p:nvPr/>
        </p:nvSpPr>
        <p:spPr>
          <a:xfrm>
            <a:off x="279400" y="254000"/>
            <a:ext cx="3390900" cy="292100"/>
          </a:xfrm>
          <a:prstGeom prst="rect">
            <a:avLst/>
          </a:prstGeom>
          <a:solidFill>
            <a:srgbClr val="220A26"/>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xmlns="" id="{610C88D8-854C-4C8E-7C12-BD606CAC3CFC}"/>
              </a:ext>
            </a:extLst>
          </p:cNvPr>
          <p:cNvSpPr txBox="1"/>
          <p:nvPr/>
        </p:nvSpPr>
        <p:spPr>
          <a:xfrm>
            <a:off x="279400" y="546100"/>
            <a:ext cx="2870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Cooper Black"/>
                <a:ea typeface="Calibri"/>
                <a:cs typeface="Calibri"/>
              </a:rPr>
              <a:t>UAT Testing</a:t>
            </a:r>
            <a:endParaRPr lang="en-US" sz="3200" dirty="0">
              <a:latin typeface="Cooper Black"/>
            </a:endParaRPr>
          </a:p>
        </p:txBody>
      </p:sp>
    </p:spTree>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xmlns="" id="{7FF47CB7-972F-479F-A36D-9E72D26EC8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xmlns="" id="{0D153B68-5844-490D-8E67-F616D6D721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07D4E78C-6F4A-BDE8-84EE-5039FE45F4DD}"/>
              </a:ext>
            </a:extLst>
          </p:cNvPr>
          <p:cNvSpPr>
            <a:spLocks noGrp="1"/>
          </p:cNvSpPr>
          <p:nvPr>
            <p:ph type="title"/>
          </p:nvPr>
        </p:nvSpPr>
        <p:spPr>
          <a:xfrm>
            <a:off x="-5966" y="110356"/>
            <a:ext cx="6541490" cy="1094359"/>
          </a:xfrm>
        </p:spPr>
        <p:txBody>
          <a:bodyPr>
            <a:normAutofit/>
          </a:bodyPr>
          <a:lstStyle/>
          <a:p>
            <a:r>
              <a:rPr lang="en-US">
                <a:latin typeface="Cooper Black"/>
                <a:ea typeface="Calibri Light"/>
                <a:cs typeface="Calibri Light"/>
              </a:rPr>
              <a:t>Conflict Management</a:t>
            </a:r>
            <a:endParaRPr lang="en-US">
              <a:latin typeface="Cooper Black"/>
            </a:endParaRPr>
          </a:p>
        </p:txBody>
      </p:sp>
      <p:sp>
        <p:nvSpPr>
          <p:cNvPr id="3" name="Content Placeholder 2">
            <a:extLst>
              <a:ext uri="{FF2B5EF4-FFF2-40B4-BE49-F238E27FC236}">
                <a16:creationId xmlns:a16="http://schemas.microsoft.com/office/drawing/2014/main" xmlns="" id="{A96D5B7E-E2DB-B9F4-A34E-25B1D2A28A67}"/>
              </a:ext>
            </a:extLst>
          </p:cNvPr>
          <p:cNvSpPr>
            <a:spLocks noGrp="1"/>
          </p:cNvSpPr>
          <p:nvPr>
            <p:ph idx="1"/>
          </p:nvPr>
        </p:nvSpPr>
        <p:spPr>
          <a:xfrm>
            <a:off x="-5965" y="1712259"/>
            <a:ext cx="7218688" cy="5126461"/>
          </a:xfrm>
        </p:spPr>
        <p:txBody>
          <a:bodyPr vert="horz" lIns="91440" tIns="45720" rIns="91440" bIns="45720" rtlCol="0" anchor="t">
            <a:noAutofit/>
          </a:bodyPr>
          <a:lstStyle/>
          <a:p>
            <a:pPr marL="0" indent="0">
              <a:buNone/>
            </a:pPr>
            <a:r>
              <a:rPr lang="en-US" sz="1400" b="1" dirty="0">
                <a:ea typeface="+mn-lt"/>
                <a:cs typeface="+mn-lt"/>
              </a:rPr>
              <a:t>In the event of disagreements among stakeholders during the implementation of the telemedicine feature, my approach to managing this conflict will be proactive and collaborative.</a:t>
            </a:r>
            <a:endParaRPr lang="en-US" sz="1400" b="1" dirty="0">
              <a:ea typeface="Calibri"/>
              <a:cs typeface="Calibri"/>
            </a:endParaRPr>
          </a:p>
          <a:p>
            <a:pPr marL="0" indent="0">
              <a:buNone/>
            </a:pPr>
            <a:endParaRPr lang="en-US" sz="1400" b="1" dirty="0">
              <a:ea typeface="Calibri"/>
              <a:cs typeface="Calibri"/>
            </a:endParaRPr>
          </a:p>
          <a:p>
            <a:pPr marL="0" indent="0">
              <a:buNone/>
            </a:pPr>
            <a:r>
              <a:rPr lang="en-US" sz="1400" b="1" dirty="0">
                <a:ea typeface="+mn-lt"/>
                <a:cs typeface="+mn-lt"/>
              </a:rPr>
              <a:t>For Example, a disagreement can occur between the Marketing Manager who is eager to launch the Telemedicine feature as soon as possible to capitalize on market demand, And the Development Director who emphasizes on thorough testing that may result in a longer development time-line.</a:t>
            </a:r>
          </a:p>
          <a:p>
            <a:pPr marL="0" indent="0">
              <a:buNone/>
            </a:pPr>
            <a:endParaRPr lang="en-US" sz="1400" dirty="0">
              <a:ea typeface="+mn-lt"/>
              <a:cs typeface="+mn-lt"/>
            </a:endParaRPr>
          </a:p>
          <a:p>
            <a:pPr marL="0" indent="0">
              <a:buNone/>
            </a:pPr>
            <a:r>
              <a:rPr lang="en-US" sz="1400" b="1" dirty="0">
                <a:ea typeface="+mn-lt"/>
                <a:cs typeface="+mn-lt"/>
              </a:rPr>
              <a:t>My approach will be to</a:t>
            </a:r>
            <a:r>
              <a:rPr lang="en-US" sz="1400" b="1" dirty="0" smtClean="0">
                <a:ea typeface="+mn-lt"/>
                <a:cs typeface="+mn-lt"/>
              </a:rPr>
              <a:t>;</a:t>
            </a:r>
            <a:endParaRPr lang="en-US" sz="1400" dirty="0">
              <a:ea typeface="+mn-lt"/>
              <a:cs typeface="+mn-lt"/>
            </a:endParaRPr>
          </a:p>
          <a:p>
            <a:pPr marL="285750" indent="-285750">
              <a:buFont typeface="Wingdings" panose="020B0604020202020204" pitchFamily="34" charset="0"/>
              <a:buChar char="ü"/>
            </a:pPr>
            <a:r>
              <a:rPr lang="en-US" sz="1400" b="1" dirty="0">
                <a:ea typeface="+mn-lt"/>
                <a:cs typeface="+mn-lt"/>
              </a:rPr>
              <a:t>Facilitate an open and collaborative with both stakeholders  to understand each stakeholder's perspective. </a:t>
            </a:r>
            <a:endParaRPr lang="en-US" sz="1400" b="1" dirty="0">
              <a:ea typeface="Calibri" panose="020F0502020204030204"/>
              <a:cs typeface="Calibri" panose="020F0502020204030204"/>
            </a:endParaRPr>
          </a:p>
          <a:p>
            <a:pPr marL="285750" indent="-285750">
              <a:buFont typeface="Wingdings" panose="020B0604020202020204" pitchFamily="34" charset="0"/>
              <a:buChar char="ü"/>
            </a:pPr>
            <a:r>
              <a:rPr lang="en-US" sz="1400" b="1" dirty="0">
                <a:ea typeface="+mn-lt"/>
                <a:cs typeface="+mn-lt"/>
              </a:rPr>
              <a:t>Identify common goals which is delivering a successful product that meets customer needs and enhances </a:t>
            </a:r>
            <a:r>
              <a:rPr lang="en-US" sz="1400" b="1" dirty="0" err="1">
                <a:ea typeface="+mn-lt"/>
                <a:cs typeface="+mn-lt"/>
              </a:rPr>
              <a:t>VetIT's</a:t>
            </a:r>
            <a:r>
              <a:rPr lang="en-US" sz="1400" b="1" dirty="0">
                <a:ea typeface="+mn-lt"/>
                <a:cs typeface="+mn-lt"/>
              </a:rPr>
              <a:t> reputation.</a:t>
            </a:r>
          </a:p>
          <a:p>
            <a:pPr marL="285750" indent="-285750">
              <a:buFont typeface="Wingdings" panose="020B0604020202020204" pitchFamily="34" charset="0"/>
              <a:buChar char="ü"/>
            </a:pPr>
            <a:r>
              <a:rPr lang="en-US" sz="1400" b="1" dirty="0">
                <a:ea typeface="+mn-lt"/>
                <a:cs typeface="+mn-lt"/>
              </a:rPr>
              <a:t>Find a middle ground balancing timely delivery with product quality and user satisfaction.</a:t>
            </a:r>
          </a:p>
          <a:p>
            <a:pPr marL="0" indent="0">
              <a:buNone/>
            </a:pPr>
            <a:endParaRPr lang="en-US" sz="1400" dirty="0">
              <a:ea typeface="Calibri" panose="020F0502020204030204"/>
              <a:cs typeface="Calibri" panose="020F0502020204030204"/>
            </a:endParaRPr>
          </a:p>
          <a:p>
            <a:pPr>
              <a:buNone/>
            </a:pPr>
            <a:r>
              <a:rPr lang="en-US" sz="1400" b="1" dirty="0">
                <a:ea typeface="+mn-lt"/>
                <a:cs typeface="+mn-lt"/>
              </a:rPr>
              <a:t>By fostering open communication and collaboration, conflicts will be resolved constructively, ensuring project success</a:t>
            </a:r>
            <a:r>
              <a:rPr lang="en-US" sz="1400" b="1" dirty="0"/>
              <a:t/>
            </a:r>
            <a:br>
              <a:rPr lang="en-US" sz="1400" b="1" dirty="0"/>
            </a:br>
            <a:endParaRPr lang="en-US" sz="1400" b="1" dirty="0">
              <a:ea typeface="Calibri"/>
              <a:cs typeface="Calibri"/>
            </a:endParaRPr>
          </a:p>
          <a:p>
            <a:pPr marL="342900" indent="-342900">
              <a:buFont typeface="Wingdings" panose="020B0604020202020204" pitchFamily="34" charset="0"/>
              <a:buChar char="ü"/>
            </a:pPr>
            <a:endParaRPr lang="en-US" sz="1400" dirty="0">
              <a:ea typeface="Calibri"/>
              <a:cs typeface="Calibri"/>
            </a:endParaRPr>
          </a:p>
        </p:txBody>
      </p:sp>
      <p:pic>
        <p:nvPicPr>
          <p:cNvPr id="8" name="Picture 7" descr="A person sitting at a desk with several hands pointing at papers&#10;&#10;Description automatically generated">
            <a:extLst>
              <a:ext uri="{FF2B5EF4-FFF2-40B4-BE49-F238E27FC236}">
                <a16:creationId xmlns:a16="http://schemas.microsoft.com/office/drawing/2014/main" xmlns="" id="{4F19FB09-D3EA-D43F-1F0C-2AA080938600}"/>
              </a:ext>
            </a:extLst>
          </p:cNvPr>
          <p:cNvPicPr>
            <a:picLocks noChangeAspect="1"/>
          </p:cNvPicPr>
          <p:nvPr/>
        </p:nvPicPr>
        <p:blipFill>
          <a:blip r:embed="rId2"/>
          <a:stretch>
            <a:fillRect/>
          </a:stretch>
        </p:blipFill>
        <p:spPr>
          <a:xfrm>
            <a:off x="7862367" y="1555706"/>
            <a:ext cx="3908265" cy="3989573"/>
          </a:xfrm>
          <a:prstGeom prst="rect">
            <a:avLst/>
          </a:prstGeom>
        </p:spPr>
      </p:pic>
      <p:sp>
        <p:nvSpPr>
          <p:cNvPr id="39" name="Freeform: Shape 38">
            <a:extLst>
              <a:ext uri="{FF2B5EF4-FFF2-40B4-BE49-F238E27FC236}">
                <a16:creationId xmlns:a16="http://schemas.microsoft.com/office/drawing/2014/main" xmlns="" id="{9A0D773F-7A7D-4DBB-9DEA-86BB8B8F4B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blue and white logo&#10;&#10;Description automatically generated">
            <a:extLst>
              <a:ext uri="{FF2B5EF4-FFF2-40B4-BE49-F238E27FC236}">
                <a16:creationId xmlns:a16="http://schemas.microsoft.com/office/drawing/2014/main" xmlns="" id="{A022938E-53E9-25FA-0F8F-6A3E20D1A544}"/>
              </a:ext>
            </a:extLst>
          </p:cNvPr>
          <p:cNvPicPr>
            <a:picLocks noChangeAspect="1"/>
          </p:cNvPicPr>
          <p:nvPr/>
        </p:nvPicPr>
        <p:blipFill>
          <a:blip r:embed="rId3"/>
          <a:stretch>
            <a:fillRect/>
          </a:stretch>
        </p:blipFill>
        <p:spPr>
          <a:xfrm>
            <a:off x="11158043" y="6092877"/>
            <a:ext cx="1030015" cy="768242"/>
          </a:xfrm>
          <a:prstGeom prst="rect">
            <a:avLst/>
          </a:prstGeom>
        </p:spPr>
      </p:pic>
    </p:spTree>
    <p:extLst>
      <p:ext uri="{BB962C8B-B14F-4D97-AF65-F5344CB8AC3E}">
        <p14:creationId xmlns:p14="http://schemas.microsoft.com/office/powerpoint/2010/main" val="4161077537"/>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876693" y="258791"/>
            <a:ext cx="5219307" cy="1616203"/>
          </a:xfrm>
        </p:spPr>
        <p:txBody>
          <a:bodyPr anchor="b">
            <a:normAutofit/>
          </a:bodyPr>
          <a:lstStyle/>
          <a:p>
            <a:r>
              <a:rPr lang="en-US" sz="3000">
                <a:latin typeface="Cooper Black"/>
                <a:ea typeface="+mj-lt"/>
                <a:cs typeface="+mj-lt"/>
              </a:rPr>
              <a:t>Measuring Impact and Continuous Improvement For Telemedicine Feature</a:t>
            </a:r>
            <a:endParaRPr lang="en-US" sz="3000">
              <a:latin typeface="Cooper Black"/>
            </a:endParaRPr>
          </a:p>
        </p:txBody>
      </p:sp>
      <p:pic>
        <p:nvPicPr>
          <p:cNvPr id="121" name="Picture 120" descr="A blue and white logo&#10;&#10;Description automatically generated">
            <a:extLst>
              <a:ext uri="{FF2B5EF4-FFF2-40B4-BE49-F238E27FC236}">
                <a16:creationId xmlns:a16="http://schemas.microsoft.com/office/drawing/2014/main" xmlns="" id="{0E634DBA-3711-2121-1A9C-6209F8C592A5}"/>
              </a:ext>
            </a:extLst>
          </p:cNvPr>
          <p:cNvPicPr>
            <a:picLocks noChangeAspect="1"/>
          </p:cNvPicPr>
          <p:nvPr/>
        </p:nvPicPr>
        <p:blipFill>
          <a:blip r:embed="rId2"/>
          <a:stretch>
            <a:fillRect/>
          </a:stretch>
        </p:blipFill>
        <p:spPr>
          <a:xfrm>
            <a:off x="7008019" y="1883107"/>
            <a:ext cx="4273463" cy="3091785"/>
          </a:xfrm>
          <a:prstGeom prst="rect">
            <a:avLst/>
          </a:prstGeom>
        </p:spPr>
      </p:pic>
      <p:grpSp>
        <p:nvGrpSpPr>
          <p:cNvPr id="129" name="Group 128">
            <a:extLst>
              <a:ext uri="{FF2B5EF4-FFF2-40B4-BE49-F238E27FC236}">
                <a16:creationId xmlns:a16="http://schemas.microsoft.com/office/drawing/2014/main" xmlns="" id="{C54A2A4D-19EF-3552-F383-6AD9587C8AF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12068638" y="0"/>
            <a:ext cx="123362" cy="6858000"/>
            <a:chOff x="12068638" y="0"/>
            <a:chExt cx="123362" cy="6858000"/>
          </a:xfrm>
        </p:grpSpPr>
        <p:sp>
          <p:nvSpPr>
            <p:cNvPr id="127" name="Rectangle 126">
              <a:extLst>
                <a:ext uri="{FF2B5EF4-FFF2-40B4-BE49-F238E27FC236}">
                  <a16:creationId xmlns:a16="http://schemas.microsoft.com/office/drawing/2014/main" xmlns="" id="{A9208F0F-2734-3945-8FD0-EEB19CF41A3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xmlns="" id="{62CFF5D9-43B9-9D58-6F3F-25041716D9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24" name="Content Placeholder 31">
            <a:extLst>
              <a:ext uri="{FF2B5EF4-FFF2-40B4-BE49-F238E27FC236}">
                <a16:creationId xmlns:a16="http://schemas.microsoft.com/office/drawing/2014/main" xmlns="" id="{42D5FEEA-D3BB-A5E6-88F3-BA840AED8966}"/>
              </a:ext>
            </a:extLst>
          </p:cNvPr>
          <p:cNvGraphicFramePr>
            <a:graphicFrameLocks noGrp="1"/>
          </p:cNvGraphicFramePr>
          <p:nvPr>
            <p:ph idx="1"/>
            <p:extLst>
              <p:ext uri="{D42A27DB-BD31-4B8C-83A1-F6EECF244321}">
                <p14:modId xmlns:p14="http://schemas.microsoft.com/office/powerpoint/2010/main" val="4248569921"/>
              </p:ext>
            </p:extLst>
          </p:nvPr>
        </p:nvGraphicFramePr>
        <p:xfrm>
          <a:off x="876692" y="2317576"/>
          <a:ext cx="5092307" cy="43375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62896594"/>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xmlns="" id="{E91DC736-0EF8-4F87-9146-EBF1D2EE4D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og holding a sign&#10;&#10;Description automatically generated">
            <a:extLst>
              <a:ext uri="{FF2B5EF4-FFF2-40B4-BE49-F238E27FC236}">
                <a16:creationId xmlns:a16="http://schemas.microsoft.com/office/drawing/2014/main" xmlns="" id="{6680D873-38F4-67AD-6800-B98230DC1184}"/>
              </a:ext>
            </a:extLst>
          </p:cNvPr>
          <p:cNvPicPr>
            <a:picLocks noChangeAspect="1"/>
          </p:cNvPicPr>
          <p:nvPr/>
        </p:nvPicPr>
        <p:blipFill rotWithShape="1">
          <a:blip r:embed="rId2"/>
          <a:srcRect l="12846" t="6484" r="25096" b="-1"/>
          <a:stretch/>
        </p:blipFill>
        <p:spPr>
          <a:xfrm>
            <a:off x="3523488" y="10"/>
            <a:ext cx="8668512" cy="6857990"/>
          </a:xfrm>
          <a:prstGeom prst="rect">
            <a:avLst/>
          </a:prstGeom>
        </p:spPr>
      </p:pic>
      <p:sp>
        <p:nvSpPr>
          <p:cNvPr id="22" name="Rectangle 21">
            <a:extLst>
              <a:ext uri="{FF2B5EF4-FFF2-40B4-BE49-F238E27FC236}">
                <a16:creationId xmlns:a16="http://schemas.microsoft.com/office/drawing/2014/main" xmlns="" id="{097CD68E-23E3-4007-8847-CD0944C4F7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xmlns="" id="{7B6B2587-62A7-7167-C388-50A781FF5D0E}"/>
              </a:ext>
            </a:extLst>
          </p:cNvPr>
          <p:cNvSpPr txBox="1"/>
          <p:nvPr/>
        </p:nvSpPr>
        <p:spPr>
          <a:xfrm>
            <a:off x="477981" y="1122363"/>
            <a:ext cx="4023360" cy="320413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endParaRPr lang="en-US" sz="4800" dirty="0">
              <a:latin typeface="+mj-lt"/>
              <a:ea typeface="+mj-ea"/>
              <a:cs typeface="+mj-cs"/>
            </a:endParaRPr>
          </a:p>
          <a:p>
            <a:pPr>
              <a:lnSpc>
                <a:spcPct val="90000"/>
              </a:lnSpc>
              <a:spcBef>
                <a:spcPct val="0"/>
              </a:spcBef>
              <a:spcAft>
                <a:spcPts val="600"/>
              </a:spcAft>
            </a:pPr>
            <a:endParaRPr lang="en-US" sz="4800" dirty="0">
              <a:latin typeface="+mj-lt"/>
              <a:ea typeface="+mj-ea"/>
              <a:cs typeface="+mj-cs"/>
            </a:endParaRPr>
          </a:p>
          <a:p>
            <a:pPr>
              <a:lnSpc>
                <a:spcPct val="90000"/>
              </a:lnSpc>
              <a:spcBef>
                <a:spcPct val="0"/>
              </a:spcBef>
              <a:spcAft>
                <a:spcPts val="600"/>
              </a:spcAft>
            </a:pPr>
            <a:r>
              <a:rPr lang="en-US" sz="4800" dirty="0" smtClean="0">
                <a:latin typeface="+mj-lt"/>
                <a:ea typeface="+mj-ea"/>
                <a:cs typeface="+mj-cs"/>
              </a:rPr>
              <a:t>Q&amp;A</a:t>
            </a:r>
            <a:endParaRPr lang="en-US" sz="4800" dirty="0">
              <a:latin typeface="+mj-lt"/>
              <a:ea typeface="+mj-ea"/>
              <a:cs typeface="+mj-cs"/>
            </a:endParaRPr>
          </a:p>
        </p:txBody>
      </p:sp>
      <p:sp>
        <p:nvSpPr>
          <p:cNvPr id="24" name="Rectangle 23">
            <a:extLst>
              <a:ext uri="{FF2B5EF4-FFF2-40B4-BE49-F238E27FC236}">
                <a16:creationId xmlns:a16="http://schemas.microsoft.com/office/drawing/2014/main" xmlns=""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759921" y="346791"/>
            <a:ext cx="146304" cy="704088"/>
          </a:xfrm>
          <a:prstGeom prst="rect">
            <a:avLst/>
          </a:prstGeom>
          <a:solidFill>
            <a:srgbClr val="3127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xmlns=""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0703842"/>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ctrTitle"/>
          </p:nvPr>
        </p:nvSpPr>
        <p:spPr>
          <a:xfrm>
            <a:off x="5679366" y="3999978"/>
            <a:ext cx="6133926" cy="2226845"/>
          </a:xfrm>
        </p:spPr>
        <p:txBody>
          <a:bodyPr vert="horz" lIns="91440" tIns="45720" rIns="91440" bIns="45720" rtlCol="0" anchor="t">
            <a:noAutofit/>
          </a:bodyPr>
          <a:lstStyle/>
          <a:p>
            <a:pPr algn="l"/>
            <a:r>
              <a:rPr lang="en-US" sz="3200" b="1" dirty="0">
                <a:latin typeface="Cooper Black"/>
              </a:rPr>
              <a:t>Paws-</a:t>
            </a:r>
            <a:r>
              <a:rPr lang="en-US" sz="3200" b="1" dirty="0" err="1">
                <a:latin typeface="Cooper Black"/>
              </a:rPr>
              <a:t>itively</a:t>
            </a:r>
            <a:r>
              <a:rPr lang="en-US" sz="3200" b="1" dirty="0">
                <a:latin typeface="Cooper Black"/>
              </a:rPr>
              <a:t> Agile: </a:t>
            </a:r>
            <a:br>
              <a:rPr lang="en-US" sz="3200" b="1" dirty="0">
                <a:latin typeface="Cooper Black"/>
              </a:rPr>
            </a:br>
            <a:r>
              <a:rPr lang="en-US" sz="3200" b="1" dirty="0">
                <a:latin typeface="Cooper Black"/>
              </a:rPr>
              <a:t>Gathering Requirements for Telemedicine </a:t>
            </a:r>
            <a:r>
              <a:rPr lang="en-US" sz="3200" b="1" dirty="0" smtClean="0">
                <a:latin typeface="Cooper Black"/>
              </a:rPr>
              <a:t>Feature Integration.</a:t>
            </a:r>
            <a:endParaRPr lang="en-US" sz="3200" b="1" dirty="0">
              <a:latin typeface="Cooper Black"/>
            </a:endParaRPr>
          </a:p>
        </p:txBody>
      </p:sp>
      <p:pic>
        <p:nvPicPr>
          <p:cNvPr id="4" name="Picture 3" descr="A close up of a dog&amp;#39;s paws&#10;&#10;Description automatically generated">
            <a:extLst>
              <a:ext uri="{FF2B5EF4-FFF2-40B4-BE49-F238E27FC236}">
                <a16:creationId xmlns:a16="http://schemas.microsoft.com/office/drawing/2014/main" xmlns="" id="{55A8B8AE-204A-1485-A16A-C6A29012E09B}"/>
              </a:ext>
            </a:extLst>
          </p:cNvPr>
          <p:cNvPicPr>
            <a:picLocks noChangeAspect="1"/>
          </p:cNvPicPr>
          <p:nvPr/>
        </p:nvPicPr>
        <p:blipFill rotWithShape="1">
          <a:blip r:embed="rId2"/>
          <a:srcRect l="22300" r="19590" b="1"/>
          <a:stretch/>
        </p:blipFill>
        <p:spPr>
          <a:xfrm>
            <a:off x="300" y="1130513"/>
            <a:ext cx="5004928" cy="5727482"/>
          </a:xfrm>
          <a:custGeom>
            <a:avLst/>
            <a:gdLst/>
            <a:ahLst/>
            <a:cxnLst/>
            <a:rect l="l" t="t" r="r" b="b"/>
            <a:pathLst>
              <a:path w="5004928" h="5727482">
                <a:moveTo>
                  <a:pt x="1673274" y="0"/>
                </a:moveTo>
                <a:cubicBezTo>
                  <a:pt x="3513296" y="0"/>
                  <a:pt x="5004928" y="1491632"/>
                  <a:pt x="5004928" y="3331654"/>
                </a:cubicBezTo>
                <a:cubicBezTo>
                  <a:pt x="5004928" y="4251665"/>
                  <a:pt x="4632020" y="5084579"/>
                  <a:pt x="4029109" y="5687489"/>
                </a:cubicBezTo>
                <a:lnTo>
                  <a:pt x="3985106" y="5727482"/>
                </a:lnTo>
                <a:lnTo>
                  <a:pt x="0" y="5727482"/>
                </a:lnTo>
                <a:lnTo>
                  <a:pt x="0" y="453879"/>
                </a:lnTo>
                <a:lnTo>
                  <a:pt x="85210" y="402113"/>
                </a:lnTo>
                <a:cubicBezTo>
                  <a:pt x="557283" y="145668"/>
                  <a:pt x="1098267" y="0"/>
                  <a:pt x="1673274" y="0"/>
                </a:cubicBezTo>
                <a:close/>
              </a:path>
            </a:pathLst>
          </a:custGeom>
        </p:spPr>
      </p:pic>
      <p:pic>
        <p:nvPicPr>
          <p:cNvPr id="3" name="Picture 2" descr="A blue and white logo&#10;&#10;Description automatically generated">
            <a:extLst>
              <a:ext uri="{FF2B5EF4-FFF2-40B4-BE49-F238E27FC236}">
                <a16:creationId xmlns:a16="http://schemas.microsoft.com/office/drawing/2014/main" xmlns="" id="{4C1246DD-0258-3506-8A0B-38E4F2B37044}"/>
              </a:ext>
            </a:extLst>
          </p:cNvPr>
          <p:cNvPicPr>
            <a:picLocks noChangeAspect="1"/>
          </p:cNvPicPr>
          <p:nvPr/>
        </p:nvPicPr>
        <p:blipFill rotWithShape="1">
          <a:blip r:embed="rId3">
            <a:alphaModFix/>
          </a:blip>
          <a:srcRect t="876" r="1" b="1"/>
          <a:stretch/>
        </p:blipFill>
        <p:spPr>
          <a:xfrm>
            <a:off x="5970866" y="4"/>
            <a:ext cx="4985039" cy="3574989"/>
          </a:xfrm>
          <a:custGeom>
            <a:avLst/>
            <a:gdLst/>
            <a:ahLst/>
            <a:cxnLst/>
            <a:rect l="l" t="t" r="r" b="b"/>
            <a:pathLst>
              <a:path w="5061985" h="3630170">
                <a:moveTo>
                  <a:pt x="253815" y="0"/>
                </a:moveTo>
                <a:lnTo>
                  <a:pt x="4808170" y="0"/>
                </a:lnTo>
                <a:lnTo>
                  <a:pt x="4863087" y="114001"/>
                </a:lnTo>
                <a:cubicBezTo>
                  <a:pt x="4991162" y="416805"/>
                  <a:pt x="5061985" y="749721"/>
                  <a:pt x="5061985" y="1099178"/>
                </a:cubicBezTo>
                <a:cubicBezTo>
                  <a:pt x="5061985" y="2497007"/>
                  <a:pt x="3928821" y="3630170"/>
                  <a:pt x="2530993" y="3630170"/>
                </a:cubicBezTo>
                <a:cubicBezTo>
                  <a:pt x="1133164" y="3630170"/>
                  <a:pt x="0" y="2497007"/>
                  <a:pt x="0" y="1099178"/>
                </a:cubicBezTo>
                <a:cubicBezTo>
                  <a:pt x="0" y="749721"/>
                  <a:pt x="70823" y="416805"/>
                  <a:pt x="198898" y="114001"/>
                </a:cubicBezTo>
                <a:close/>
              </a:path>
            </a:pathLst>
          </a:custGeom>
          <a:effectLst>
            <a:softEdge rad="0"/>
          </a:effectLst>
        </p:spPr>
      </p:pic>
      <p:sp>
        <p:nvSpPr>
          <p:cNvPr id="6" name="TextBox 5">
            <a:extLst>
              <a:ext uri="{FF2B5EF4-FFF2-40B4-BE49-F238E27FC236}">
                <a16:creationId xmlns:a16="http://schemas.microsoft.com/office/drawing/2014/main" xmlns="" id="{E9BFBFA3-D2A3-9A7F-7560-82A692C591CF}"/>
              </a:ext>
            </a:extLst>
          </p:cNvPr>
          <p:cNvSpPr txBox="1"/>
          <p:nvPr/>
        </p:nvSpPr>
        <p:spPr>
          <a:xfrm>
            <a:off x="6214240" y="6227379"/>
            <a:ext cx="54916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oper Black"/>
                <a:cs typeface="Calibri"/>
              </a:rPr>
              <a:t>Presented By: David Lawrence</a:t>
            </a:r>
            <a:endParaRPr lang="en-US" b="1" dirty="0">
              <a:latin typeface="Cooper Black"/>
            </a:endParaRP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231BF440-39FA-4087-84CC-2EEC0BBDAF2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og looking at a computer mouse&#10;&#10;Description automatically generated">
            <a:extLst>
              <a:ext uri="{FF2B5EF4-FFF2-40B4-BE49-F238E27FC236}">
                <a16:creationId xmlns:a16="http://schemas.microsoft.com/office/drawing/2014/main" xmlns="" id="{A2C17D15-87E0-9FEA-B32E-FBF00CBCF962}"/>
              </a:ext>
            </a:extLst>
          </p:cNvPr>
          <p:cNvPicPr>
            <a:picLocks noChangeAspect="1"/>
          </p:cNvPicPr>
          <p:nvPr/>
        </p:nvPicPr>
        <p:blipFill rotWithShape="1">
          <a:blip r:embed="rId2"/>
          <a:srcRect t="7077" r="-2" b="23949"/>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4" name="Picture 3" descr="A person holding a tablet and a dog&#10;&#10;Description automatically generated">
            <a:extLst>
              <a:ext uri="{FF2B5EF4-FFF2-40B4-BE49-F238E27FC236}">
                <a16:creationId xmlns:a16="http://schemas.microsoft.com/office/drawing/2014/main" xmlns="" id="{B7A6FF8A-D227-5F6E-825D-2EA6F7F7B966}"/>
              </a:ext>
            </a:extLst>
          </p:cNvPr>
          <p:cNvPicPr>
            <a:picLocks noChangeAspect="1"/>
          </p:cNvPicPr>
          <p:nvPr/>
        </p:nvPicPr>
        <p:blipFill rotWithShape="1">
          <a:blip r:embed="rId3"/>
          <a:srcRect r="13117" b="-1"/>
          <a:stretch/>
        </p:blipFill>
        <p:spPr>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16" name="Freeform: Shape 15">
            <a:extLst>
              <a:ext uri="{FF2B5EF4-FFF2-40B4-BE49-F238E27FC236}">
                <a16:creationId xmlns:a16="http://schemas.microsoft.com/office/drawing/2014/main" xmlns="" id="{F04E4CBA-303B-48BD-8451-C2701CB0EEB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xmlns="" id="{F6CA58B3-AFCC-4A40-9882-50D5080879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xmlns="" id="{3DF40A41-9518-DBB3-EB38-3191011A97FA}"/>
              </a:ext>
            </a:extLst>
          </p:cNvPr>
          <p:cNvSpPr>
            <a:spLocks noGrp="1"/>
          </p:cNvSpPr>
          <p:nvPr>
            <p:ph type="title"/>
          </p:nvPr>
        </p:nvSpPr>
        <p:spPr>
          <a:xfrm>
            <a:off x="447413" y="293116"/>
            <a:ext cx="4896302" cy="621284"/>
          </a:xfrm>
        </p:spPr>
        <p:txBody>
          <a:bodyPr>
            <a:normAutofit/>
          </a:bodyPr>
          <a:lstStyle/>
          <a:p>
            <a:r>
              <a:rPr lang="en-US" sz="3600" dirty="0">
                <a:latin typeface="Cooper Black"/>
                <a:ea typeface="Calibri Light"/>
                <a:cs typeface="Calibri Light"/>
              </a:rPr>
              <a:t>Introduction</a:t>
            </a:r>
            <a:endParaRPr lang="en-US" sz="3600" dirty="0">
              <a:latin typeface="Cooper Black"/>
            </a:endParaRPr>
          </a:p>
        </p:txBody>
      </p:sp>
      <p:sp>
        <p:nvSpPr>
          <p:cNvPr id="20" name="Rectangle 19">
            <a:extLst>
              <a:ext uri="{FF2B5EF4-FFF2-40B4-BE49-F238E27FC236}">
                <a16:creationId xmlns:a16="http://schemas.microsoft.com/office/drawing/2014/main" xmlns="" id="{75C56826-D4E5-42ED-8529-079651CB30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152144"/>
            <a:ext cx="128016" cy="653903"/>
          </a:xfrm>
          <a:prstGeom prst="rect">
            <a:avLst/>
          </a:prstGeom>
          <a:solidFill>
            <a:srgbClr val="3127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2" name="Rectangle 21">
            <a:extLst>
              <a:ext uri="{FF2B5EF4-FFF2-40B4-BE49-F238E27FC236}">
                <a16:creationId xmlns:a16="http://schemas.microsoft.com/office/drawing/2014/main" xmlns="" id="{82095FCE-EF05-4443-B97A-85DEE3A5CA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xmlns="" id="{CA00AE6B-AA30-4CF8-BA6F-339B780AD7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xmlns="" id="{5A3B6D8D-EAED-ECF6-9E58-C302A9F995A7}"/>
              </a:ext>
            </a:extLst>
          </p:cNvPr>
          <p:cNvSpPr>
            <a:spLocks noGrp="1"/>
          </p:cNvSpPr>
          <p:nvPr>
            <p:ph idx="1"/>
          </p:nvPr>
        </p:nvSpPr>
        <p:spPr>
          <a:xfrm>
            <a:off x="128016" y="1042416"/>
            <a:ext cx="6369503" cy="5023251"/>
          </a:xfrm>
        </p:spPr>
        <p:txBody>
          <a:bodyPr vert="horz" lIns="91440" tIns="45720" rIns="91440" bIns="45720" rtlCol="0" anchor="t">
            <a:normAutofit fontScale="92500" lnSpcReduction="10000"/>
          </a:bodyPr>
          <a:lstStyle/>
          <a:p>
            <a:pPr marL="0" indent="0">
              <a:buNone/>
            </a:pPr>
            <a:r>
              <a:rPr lang="en-US" sz="1500" b="1" dirty="0">
                <a:latin typeface="Cooper Black"/>
                <a:ea typeface="+mn-lt"/>
                <a:cs typeface="+mn-lt"/>
              </a:rPr>
              <a:t>Feature Brief: </a:t>
            </a:r>
            <a:endParaRPr lang="en-US" sz="1500" b="1" dirty="0">
              <a:ea typeface="+mn-lt"/>
              <a:cs typeface="+mn-lt"/>
            </a:endParaRPr>
          </a:p>
          <a:p>
            <a:pPr marL="0" indent="0">
              <a:buNone/>
            </a:pPr>
            <a:r>
              <a:rPr lang="en-US" sz="1400" b="1" dirty="0">
                <a:ea typeface="+mn-lt"/>
                <a:cs typeface="+mn-lt"/>
              </a:rPr>
              <a:t>The proposed Telemedicine Integration feature will represent a significant leap forward in our software development offerings. By seamlessly incorporating telemedicine capabilities into </a:t>
            </a:r>
            <a:r>
              <a:rPr lang="en-US" sz="1400" b="1" dirty="0" err="1">
                <a:ea typeface="+mn-lt"/>
                <a:cs typeface="+mn-lt"/>
              </a:rPr>
              <a:t>VetIT's</a:t>
            </a:r>
            <a:r>
              <a:rPr lang="en-US" sz="1400" b="1" dirty="0">
                <a:ea typeface="+mn-lt"/>
                <a:cs typeface="+mn-lt"/>
              </a:rPr>
              <a:t> existing practice management system, we will revolutionize the way Vet Care is delivered.</a:t>
            </a:r>
          </a:p>
          <a:p>
            <a:pPr marL="0" indent="0">
              <a:buNone/>
            </a:pPr>
            <a:r>
              <a:rPr lang="en-US" sz="1400" b="1" dirty="0">
                <a:ea typeface="+mn-lt"/>
                <a:cs typeface="+mn-lt"/>
              </a:rPr>
              <a:t>This integration will empower veterinary practices to transcend the limitations of traditional clinic settings, offering pet owners the convenience of remote consultations and access to patient records from anywhere, at any time.</a:t>
            </a:r>
          </a:p>
          <a:p>
            <a:pPr marL="0" indent="0">
              <a:buNone/>
            </a:pPr>
            <a:r>
              <a:rPr lang="en-US" sz="1400" b="1" dirty="0">
                <a:latin typeface="Cooper Black"/>
                <a:ea typeface="+mn-lt"/>
                <a:cs typeface="+mn-lt"/>
              </a:rPr>
              <a:t>Need for the Feature: </a:t>
            </a:r>
            <a:endParaRPr lang="en-US" sz="1400" b="1" dirty="0">
              <a:ea typeface="Calibri"/>
              <a:cs typeface="Calibri"/>
            </a:endParaRPr>
          </a:p>
          <a:p>
            <a:pPr marL="0" indent="0">
              <a:buNone/>
            </a:pPr>
            <a:r>
              <a:rPr lang="en-US" sz="1400" b="1" dirty="0">
                <a:ea typeface="+mn-lt"/>
                <a:cs typeface="+mn-lt"/>
              </a:rPr>
              <a:t>In today's digital age, the demand for telemedicine in veterinary care is on the rise. Pet owners seek convenient and accessible healthcare options for their furry companions, especially in situations where in-person visits are challenging or impractical. </a:t>
            </a:r>
          </a:p>
          <a:p>
            <a:pPr marL="0" indent="0">
              <a:buNone/>
            </a:pPr>
            <a:r>
              <a:rPr lang="en-US" sz="1400" b="1" dirty="0">
                <a:ea typeface="+mn-lt"/>
                <a:cs typeface="+mn-lt"/>
              </a:rPr>
              <a:t>The integration of telemedicine functionality addresses this need by providing veterinarians with the tools to offer remote consultations, monitor patient health remotely, and maintain continuity of care.</a:t>
            </a:r>
          </a:p>
          <a:p>
            <a:pPr marL="0" indent="0">
              <a:buNone/>
            </a:pPr>
            <a:r>
              <a:rPr lang="en-US" sz="1500" b="1" dirty="0">
                <a:latin typeface="Cooper Black"/>
                <a:ea typeface="Calibri"/>
                <a:cs typeface="Calibri"/>
              </a:rPr>
              <a:t>Some Benefits:</a:t>
            </a:r>
          </a:p>
          <a:p>
            <a:pPr marL="342900" indent="-342900">
              <a:buAutoNum type="arabicPeriod"/>
            </a:pPr>
            <a:r>
              <a:rPr lang="en-US" sz="1400" dirty="0">
                <a:latin typeface="Cooper Black"/>
                <a:ea typeface="+mn-lt"/>
                <a:cs typeface="+mn-lt"/>
              </a:rPr>
              <a:t>Enhanced Service Portfolio</a:t>
            </a:r>
            <a:r>
              <a:rPr lang="en-US" sz="1400" dirty="0">
                <a:ea typeface="+mn-lt"/>
                <a:cs typeface="+mn-lt"/>
              </a:rPr>
              <a:t>: </a:t>
            </a:r>
            <a:r>
              <a:rPr lang="en-US" sz="1400" b="1" dirty="0">
                <a:ea typeface="+mn-lt"/>
                <a:cs typeface="+mn-lt"/>
              </a:rPr>
              <a:t>The introduction of telemedicine capabilities will expand </a:t>
            </a:r>
            <a:r>
              <a:rPr lang="en-US" sz="1400" b="1" dirty="0" err="1">
                <a:ea typeface="+mn-lt"/>
                <a:cs typeface="+mn-lt"/>
              </a:rPr>
              <a:t>VetIT's</a:t>
            </a:r>
            <a:r>
              <a:rPr lang="en-US" sz="1400" b="1" dirty="0">
                <a:ea typeface="+mn-lt"/>
                <a:cs typeface="+mn-lt"/>
              </a:rPr>
              <a:t> service portfolio, attracting new clients and increasing client retention by offering modern, convenient healthcare options.</a:t>
            </a:r>
            <a:endParaRPr lang="en-US" sz="1400" b="1" dirty="0">
              <a:ea typeface="Calibri"/>
              <a:cs typeface="Calibri"/>
            </a:endParaRPr>
          </a:p>
          <a:p>
            <a:pPr marL="342900" indent="-342900">
              <a:buAutoNum type="arabicPeriod"/>
            </a:pPr>
            <a:r>
              <a:rPr lang="en-US" sz="1400" dirty="0">
                <a:latin typeface="Cooper Black"/>
                <a:ea typeface="+mn-lt"/>
                <a:cs typeface="+mn-lt"/>
              </a:rPr>
              <a:t>Competitive Differentiation</a:t>
            </a:r>
            <a:r>
              <a:rPr lang="en-US" sz="1400" dirty="0">
                <a:ea typeface="+mn-lt"/>
                <a:cs typeface="+mn-lt"/>
              </a:rPr>
              <a:t>: </a:t>
            </a:r>
            <a:r>
              <a:rPr lang="en-US" sz="1400" b="1" dirty="0">
                <a:ea typeface="+mn-lt"/>
                <a:cs typeface="+mn-lt"/>
              </a:rPr>
              <a:t>The Telemedicine Integration feature will differentiate </a:t>
            </a:r>
            <a:r>
              <a:rPr lang="en-US" sz="1400" b="1" dirty="0" err="1">
                <a:ea typeface="+mn-lt"/>
                <a:cs typeface="+mn-lt"/>
              </a:rPr>
              <a:t>VetIT</a:t>
            </a:r>
            <a:r>
              <a:rPr lang="en-US" sz="1400" b="1" dirty="0">
                <a:ea typeface="+mn-lt"/>
                <a:cs typeface="+mn-lt"/>
              </a:rPr>
              <a:t> from competitors, showcasing our commitment to innovation and our ability to deliver forward-thinking solutions that exceed client expectations.</a:t>
            </a:r>
            <a:endParaRPr lang="en-US" sz="1400" b="1" dirty="0">
              <a:ea typeface="Calibri"/>
              <a:cs typeface="Calibri"/>
            </a:endParaRPr>
          </a:p>
          <a:p>
            <a:pPr marL="342900" indent="-342900">
              <a:buAutoNum type="arabicPeriod"/>
            </a:pPr>
            <a:endParaRPr lang="en-US" sz="1200" dirty="0">
              <a:ea typeface="+mn-lt"/>
              <a:cs typeface="+mn-lt"/>
            </a:endParaRPr>
          </a:p>
          <a:p>
            <a:pPr marL="342900" indent="-342900">
              <a:buAutoNum type="arabicPeriod"/>
            </a:pPr>
            <a:endParaRPr lang="en-US" sz="1000" dirty="0">
              <a:ea typeface="Calibri" panose="020F0502020204030204"/>
              <a:cs typeface="Calibri" panose="020F0502020204030204"/>
            </a:endParaRPr>
          </a:p>
        </p:txBody>
      </p:sp>
      <p:pic>
        <p:nvPicPr>
          <p:cNvPr id="6" name="Picture 5" descr="A blue and white logo&#10;&#10;Description automatically generated">
            <a:extLst>
              <a:ext uri="{FF2B5EF4-FFF2-40B4-BE49-F238E27FC236}">
                <a16:creationId xmlns:a16="http://schemas.microsoft.com/office/drawing/2014/main" xmlns="" id="{4DFADE88-F4A4-9904-F097-B674BD2CA1DD}"/>
              </a:ext>
            </a:extLst>
          </p:cNvPr>
          <p:cNvPicPr>
            <a:picLocks noChangeAspect="1"/>
          </p:cNvPicPr>
          <p:nvPr/>
        </p:nvPicPr>
        <p:blipFill>
          <a:blip r:embed="rId4">
            <a:alphaModFix amt="71000"/>
          </a:blip>
          <a:stretch>
            <a:fillRect/>
          </a:stretch>
        </p:blipFill>
        <p:spPr>
          <a:xfrm>
            <a:off x="11303000" y="6176963"/>
            <a:ext cx="889000" cy="676275"/>
          </a:xfrm>
          <a:prstGeom prst="rect">
            <a:avLst/>
          </a:prstGeom>
        </p:spPr>
      </p:pic>
    </p:spTree>
    <p:extLst>
      <p:ext uri="{BB962C8B-B14F-4D97-AF65-F5344CB8AC3E}">
        <p14:creationId xmlns:p14="http://schemas.microsoft.com/office/powerpoint/2010/main" val="4888471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00" name="Rectangle 1699">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title"/>
          </p:nvPr>
        </p:nvSpPr>
        <p:spPr>
          <a:xfrm>
            <a:off x="589560" y="856180"/>
            <a:ext cx="4560584" cy="1128068"/>
          </a:xfrm>
        </p:spPr>
        <p:txBody>
          <a:bodyPr anchor="ctr">
            <a:normAutofit/>
          </a:bodyPr>
          <a:lstStyle/>
          <a:p>
            <a:r>
              <a:rPr lang="en-US" sz="3600" b="1" dirty="0">
                <a:latin typeface="Cooper Black"/>
              </a:rPr>
              <a:t>Understanding the Problem Space</a:t>
            </a:r>
          </a:p>
        </p:txBody>
      </p:sp>
      <p:grpSp>
        <p:nvGrpSpPr>
          <p:cNvPr id="1702" name="Group 1701">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1703" name="Rectangle 1702">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rgbClr val="3127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4" name="Rectangle 1703">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rgbClr val="3127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06" name="Rectangle 1705">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8" name="Rectangle 1707">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rgbClr val="312783"/>
          </a:solidFill>
          <a:ln>
            <a:solidFill>
              <a:srgbClr val="220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0" name="Rectangle 1709">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95" name="Picture 1694" descr="A close-up of hands holding a piece of pie chart&#10;&#10;Description automatically generated">
            <a:extLst>
              <a:ext uri="{FF2B5EF4-FFF2-40B4-BE49-F238E27FC236}">
                <a16:creationId xmlns:a16="http://schemas.microsoft.com/office/drawing/2014/main" xmlns="" id="{45531AF0-4DEE-2502-EB66-7FD31D9F3C84}"/>
              </a:ext>
            </a:extLst>
          </p:cNvPr>
          <p:cNvPicPr>
            <a:picLocks noChangeAspect="1"/>
          </p:cNvPicPr>
          <p:nvPr/>
        </p:nvPicPr>
        <p:blipFill rotWithShape="1">
          <a:blip r:embed="rId2"/>
          <a:srcRect l="17886" r="18671" b="-1"/>
          <a:stretch/>
        </p:blipFill>
        <p:spPr>
          <a:xfrm>
            <a:off x="5977788" y="799352"/>
            <a:ext cx="5425410" cy="5259296"/>
          </a:xfrm>
          <a:prstGeom prst="rect">
            <a:avLst/>
          </a:prstGeom>
        </p:spPr>
      </p:pic>
      <p:pic>
        <p:nvPicPr>
          <p:cNvPr id="442" name="Picture 441" descr="A blue and white logo&#10;&#10;Description automatically generated">
            <a:extLst>
              <a:ext uri="{FF2B5EF4-FFF2-40B4-BE49-F238E27FC236}">
                <a16:creationId xmlns:a16="http://schemas.microsoft.com/office/drawing/2014/main" xmlns="" id="{8C2C1EA3-FB60-570E-6871-D192FF2DB765}"/>
              </a:ext>
            </a:extLst>
          </p:cNvPr>
          <p:cNvPicPr>
            <a:picLocks noChangeAspect="1"/>
          </p:cNvPicPr>
          <p:nvPr/>
        </p:nvPicPr>
        <p:blipFill>
          <a:blip r:embed="rId3"/>
          <a:stretch>
            <a:fillRect/>
          </a:stretch>
        </p:blipFill>
        <p:spPr>
          <a:xfrm>
            <a:off x="11312956" y="6206213"/>
            <a:ext cx="886276" cy="647534"/>
          </a:xfrm>
          <a:prstGeom prst="rect">
            <a:avLst/>
          </a:prstGeom>
          <a:effectLst/>
        </p:spPr>
      </p:pic>
      <p:graphicFrame>
        <p:nvGraphicFramePr>
          <p:cNvPr id="5" name="Content Placeholder">
            <a:extLst>
              <a:ext uri="{FF2B5EF4-FFF2-40B4-BE49-F238E27FC236}">
                <a16:creationId xmlns:a16="http://schemas.microsoft.com/office/drawing/2014/main" xmlns="" id="{7DB5C5CB-8AF1-98A6-AF9D-E0A1C5772263}"/>
              </a:ext>
            </a:extLst>
          </p:cNvPr>
          <p:cNvGraphicFramePr>
            <a:graphicFrameLocks noGrp="1"/>
          </p:cNvGraphicFramePr>
          <p:nvPr>
            <p:ph idx="1"/>
            <p:extLst>
              <p:ext uri="{D42A27DB-BD31-4B8C-83A1-F6EECF244321}">
                <p14:modId xmlns:p14="http://schemas.microsoft.com/office/powerpoint/2010/main" val="307138205"/>
              </p:ext>
            </p:extLst>
          </p:nvPr>
        </p:nvGraphicFramePr>
        <p:xfrm>
          <a:off x="590719" y="2330505"/>
          <a:ext cx="4559425" cy="39795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0" name="Slide Background">
            <a:extLst>
              <a:ext uri="{FF2B5EF4-FFF2-40B4-BE49-F238E27FC236}">
                <a16:creationId xmlns:a16="http://schemas.microsoft.com/office/drawing/2014/main" xmlns="" id="{3ECBE1F1-D69B-4AFA-ABD5-8E41720EF6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8" name="Picture 167" descr="A handshake between two people&#10;&#10;Description automatically generated">
            <a:extLst>
              <a:ext uri="{FF2B5EF4-FFF2-40B4-BE49-F238E27FC236}">
                <a16:creationId xmlns:a16="http://schemas.microsoft.com/office/drawing/2014/main" xmlns="" id="{255371CE-A968-6A2A-2E5E-7213C0A41760}"/>
              </a:ext>
            </a:extLst>
          </p:cNvPr>
          <p:cNvPicPr>
            <a:picLocks noChangeAspect="1"/>
          </p:cNvPicPr>
          <p:nvPr/>
        </p:nvPicPr>
        <p:blipFill rotWithShape="1">
          <a:blip r:embed="rId2"/>
          <a:srcRect l="21515" r="21515"/>
          <a:stretch/>
        </p:blipFill>
        <p:spPr>
          <a:xfrm>
            <a:off x="-1" y="-2"/>
            <a:ext cx="5410198" cy="6858002"/>
          </a:xfrm>
          <a:prstGeom prst="rect">
            <a:avLst/>
          </a:prstGeom>
        </p:spPr>
      </p:pic>
      <p:sp useBgFill="1">
        <p:nvSpPr>
          <p:cNvPr id="191" name="Rectangle 190">
            <a:extLst>
              <a:ext uri="{FF2B5EF4-FFF2-40B4-BE49-F238E27FC236}">
                <a16:creationId xmlns:a16="http://schemas.microsoft.com/office/drawing/2014/main" xmlns="" id="{603A6265-E10C-4B85-9C20-E75FCAF9CC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title"/>
          </p:nvPr>
        </p:nvSpPr>
        <p:spPr>
          <a:xfrm>
            <a:off x="5543817" y="113585"/>
            <a:ext cx="6099968" cy="1025901"/>
          </a:xfrm>
        </p:spPr>
        <p:txBody>
          <a:bodyPr>
            <a:normAutofit fontScale="90000"/>
          </a:bodyPr>
          <a:lstStyle/>
          <a:p>
            <a:r>
              <a:rPr lang="en-US" sz="4000" dirty="0">
                <a:latin typeface="Cooper Black"/>
              </a:rPr>
              <a:t>Stakeholder Management</a:t>
            </a:r>
          </a:p>
        </p:txBody>
      </p:sp>
      <p:graphicFrame>
        <p:nvGraphicFramePr>
          <p:cNvPr id="7" name="Content Placeholder">
            <a:extLst>
              <a:ext uri="{FF2B5EF4-FFF2-40B4-BE49-F238E27FC236}">
                <a16:creationId xmlns:a16="http://schemas.microsoft.com/office/drawing/2014/main" xmlns="" id="{90B532C6-534C-2B71-F81A-D6CAD83EBDA5}"/>
              </a:ext>
            </a:extLst>
          </p:cNvPr>
          <p:cNvGraphicFramePr>
            <a:graphicFrameLocks noGrp="1"/>
          </p:cNvGraphicFramePr>
          <p:nvPr>
            <p:ph idx="1"/>
            <p:extLst>
              <p:ext uri="{D42A27DB-BD31-4B8C-83A1-F6EECF244321}">
                <p14:modId xmlns:p14="http://schemas.microsoft.com/office/powerpoint/2010/main" val="3023693318"/>
              </p:ext>
            </p:extLst>
          </p:nvPr>
        </p:nvGraphicFramePr>
        <p:xfrm>
          <a:off x="5543817" y="1244600"/>
          <a:ext cx="6098240" cy="4614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12" name="Picture 511" descr="A blue and white logo&#10;&#10;Description automatically generated">
            <a:extLst>
              <a:ext uri="{FF2B5EF4-FFF2-40B4-BE49-F238E27FC236}">
                <a16:creationId xmlns:a16="http://schemas.microsoft.com/office/drawing/2014/main" xmlns="" id="{108C3E2C-7889-9D55-87B7-00CCB7A78162}"/>
              </a:ext>
            </a:extLst>
          </p:cNvPr>
          <p:cNvPicPr>
            <a:picLocks noChangeAspect="1"/>
          </p:cNvPicPr>
          <p:nvPr/>
        </p:nvPicPr>
        <p:blipFill>
          <a:blip r:embed="rId8"/>
          <a:stretch>
            <a:fillRect/>
          </a:stretch>
        </p:blipFill>
        <p:spPr>
          <a:xfrm>
            <a:off x="10985500" y="6088063"/>
            <a:ext cx="1206500" cy="765175"/>
          </a:xfrm>
          <a:prstGeom prst="rect">
            <a:avLst/>
          </a:prstGeom>
        </p:spPr>
      </p:pic>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7" name="Rectangle 146">
            <a:extLst>
              <a:ext uri="{FF2B5EF4-FFF2-40B4-BE49-F238E27FC236}">
                <a16:creationId xmlns:a16="http://schemas.microsoft.com/office/drawing/2014/main" xmlns="" id="{6C4028FD-8BAA-4A19-BFDE-594D991B75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itle 139">
            <a:extLst>
              <a:ext uri="{FF2B5EF4-FFF2-40B4-BE49-F238E27FC236}">
                <a16:creationId xmlns:a16="http://schemas.microsoft.com/office/drawing/2014/main" xmlns="" id="{88BFD385-C35B-DA39-3572-A0878FE2FA47}"/>
              </a:ext>
            </a:extLst>
          </p:cNvPr>
          <p:cNvSpPr>
            <a:spLocks noGrp="1"/>
          </p:cNvSpPr>
          <p:nvPr>
            <p:ph type="title"/>
          </p:nvPr>
        </p:nvSpPr>
        <p:spPr>
          <a:xfrm>
            <a:off x="706821" y="346788"/>
            <a:ext cx="6272049" cy="450520"/>
          </a:xfrm>
        </p:spPr>
        <p:txBody>
          <a:bodyPr>
            <a:noAutofit/>
          </a:bodyPr>
          <a:lstStyle/>
          <a:p>
            <a:r>
              <a:rPr lang="en-US" sz="3600" dirty="0">
                <a:latin typeface="Cooper Black"/>
                <a:ea typeface="Calibri Light"/>
                <a:cs typeface="Calibri Light"/>
              </a:rPr>
              <a:t>Requirement Gathering</a:t>
            </a:r>
            <a:endParaRPr lang="en-US" sz="3600" dirty="0">
              <a:latin typeface="Cooper Black"/>
            </a:endParaRPr>
          </a:p>
        </p:txBody>
      </p:sp>
      <p:graphicFrame>
        <p:nvGraphicFramePr>
          <p:cNvPr id="18" name="Content Placeholder">
            <a:extLst>
              <a:ext uri="{FF2B5EF4-FFF2-40B4-BE49-F238E27FC236}">
                <a16:creationId xmlns:a16="http://schemas.microsoft.com/office/drawing/2014/main" xmlns="" id="{FB3CBFEA-3442-966D-BBC9-35A9E22F0DEE}"/>
              </a:ext>
            </a:extLst>
          </p:cNvPr>
          <p:cNvGraphicFramePr>
            <a:graphicFrameLocks noGrp="1"/>
          </p:cNvGraphicFramePr>
          <p:nvPr>
            <p:ph idx="1"/>
            <p:extLst>
              <p:ext uri="{D42A27DB-BD31-4B8C-83A1-F6EECF244321}">
                <p14:modId xmlns:p14="http://schemas.microsoft.com/office/powerpoint/2010/main" val="2186044747"/>
              </p:ext>
            </p:extLst>
          </p:nvPr>
        </p:nvGraphicFramePr>
        <p:xfrm>
          <a:off x="838200" y="1129316"/>
          <a:ext cx="10515600" cy="53892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788" name="Picture 9787" descr="A blue and white logo&#10;&#10;Description automatically generated">
            <a:extLst>
              <a:ext uri="{FF2B5EF4-FFF2-40B4-BE49-F238E27FC236}">
                <a16:creationId xmlns:a16="http://schemas.microsoft.com/office/drawing/2014/main" xmlns="" id="{216FB933-0DEA-8296-E8D9-D5F7BAEC5101}"/>
              </a:ext>
            </a:extLst>
          </p:cNvPr>
          <p:cNvPicPr>
            <a:picLocks noChangeAspect="1"/>
          </p:cNvPicPr>
          <p:nvPr/>
        </p:nvPicPr>
        <p:blipFill>
          <a:blip r:embed="rId7"/>
          <a:stretch>
            <a:fillRect/>
          </a:stretch>
        </p:blipFill>
        <p:spPr>
          <a:xfrm>
            <a:off x="11303438" y="6374908"/>
            <a:ext cx="887164" cy="486213"/>
          </a:xfrm>
          <a:prstGeom prst="rect">
            <a:avLst/>
          </a:prstGeom>
        </p:spPr>
      </p:pic>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339" y="0"/>
            <a:ext cx="9949322" cy="6858000"/>
          </a:xfrm>
          <a:prstGeom prst="rect">
            <a:avLst/>
          </a:prstGeom>
        </p:spPr>
      </p:pic>
    </p:spTree>
    <p:extLst>
      <p:ext uri="{BB962C8B-B14F-4D97-AF65-F5344CB8AC3E}">
        <p14:creationId xmlns:p14="http://schemas.microsoft.com/office/powerpoint/2010/main" val="23174455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 name="Rectangle 102">
            <a:extLst>
              <a:ext uri="{FF2B5EF4-FFF2-40B4-BE49-F238E27FC236}">
                <a16:creationId xmlns:a16="http://schemas.microsoft.com/office/drawing/2014/main" xmlns="" id="{17891482-C38A-4F0C-8183-0121632F0E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title"/>
          </p:nvPr>
        </p:nvSpPr>
        <p:spPr>
          <a:xfrm>
            <a:off x="4164" y="80"/>
            <a:ext cx="8393455" cy="769392"/>
          </a:xfrm>
        </p:spPr>
        <p:txBody>
          <a:bodyPr>
            <a:noAutofit/>
          </a:bodyPr>
          <a:lstStyle/>
          <a:p>
            <a:r>
              <a:rPr lang="en-US" sz="1800" b="1" dirty="0">
                <a:latin typeface="Cooper Black"/>
              </a:rPr>
              <a:t>User stories and their corresponding Acceptance Criteria for the Integrated Telemedicine Feature:</a:t>
            </a:r>
            <a:endParaRPr lang="en-US" sz="1800" b="1">
              <a:latin typeface="Cooper Black"/>
              <a:ea typeface="Calibri Light"/>
              <a:cs typeface="Calibri Light"/>
            </a:endParaRPr>
          </a:p>
        </p:txBody>
      </p:sp>
      <p:pic>
        <p:nvPicPr>
          <p:cNvPr id="31" name="Graphic 30" descr="Veterinarian">
            <a:extLst>
              <a:ext uri="{FF2B5EF4-FFF2-40B4-BE49-F238E27FC236}">
                <a16:creationId xmlns:a16="http://schemas.microsoft.com/office/drawing/2014/main" xmlns="" id="{E4B0E79A-2AFD-16DE-3380-0AEFF1EA38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31317" y="771197"/>
            <a:ext cx="2143015" cy="2143015"/>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3" name="Content Placeholder"/>
          <p:cNvSpPr>
            <a:spLocks noGrp="1"/>
          </p:cNvSpPr>
          <p:nvPr>
            <p:ph idx="1"/>
          </p:nvPr>
        </p:nvSpPr>
        <p:spPr>
          <a:xfrm>
            <a:off x="2014267" y="869374"/>
            <a:ext cx="7221989" cy="5862197"/>
          </a:xfrm>
        </p:spPr>
        <p:txBody>
          <a:bodyPr vert="horz" lIns="91440" tIns="45720" rIns="91440" bIns="45720" rtlCol="0" anchor="t">
            <a:noAutofit/>
          </a:bodyPr>
          <a:lstStyle/>
          <a:p>
            <a:pPr marL="0" indent="0">
              <a:buNone/>
            </a:pPr>
            <a:r>
              <a:rPr lang="en-US" sz="1400" b="1" dirty="0">
                <a:ea typeface="Calibri"/>
                <a:cs typeface="Calibri"/>
              </a:rPr>
              <a:t>User Story 1: Initiating Remote Consultation</a:t>
            </a:r>
            <a:endParaRPr lang="en-US" sz="1400">
              <a:ea typeface="Calibri"/>
              <a:cs typeface="Calibri"/>
            </a:endParaRPr>
          </a:p>
          <a:p>
            <a:pPr marL="0" indent="0">
              <a:buNone/>
            </a:pPr>
            <a:r>
              <a:rPr lang="en-US" sz="1400" dirty="0">
                <a:ea typeface="Calibri"/>
                <a:cs typeface="Calibri"/>
              </a:rPr>
              <a:t>As a veterinarian, I want to initiate a remote consultation with a specialist,</a:t>
            </a:r>
          </a:p>
          <a:p>
            <a:pPr marL="0" indent="0">
              <a:buNone/>
            </a:pPr>
            <a:r>
              <a:rPr lang="en-US" sz="1400" dirty="0">
                <a:ea typeface="Calibri"/>
                <a:cs typeface="Calibri"/>
              </a:rPr>
              <a:t>so that I can discuss complex cases.</a:t>
            </a:r>
            <a:endParaRPr lang="en-US" sz="1400">
              <a:ea typeface="Calibri" panose="020F0502020204030204"/>
              <a:cs typeface="Calibri" panose="020F0502020204030204"/>
            </a:endParaRPr>
          </a:p>
          <a:p>
            <a:endParaRPr lang="en-US" sz="1400" dirty="0">
              <a:ea typeface="Calibri"/>
              <a:cs typeface="Calibri"/>
            </a:endParaRPr>
          </a:p>
          <a:p>
            <a:pPr marL="0" indent="0">
              <a:buNone/>
            </a:pPr>
            <a:r>
              <a:rPr lang="en-US" sz="1400" b="1" dirty="0">
                <a:ea typeface="Calibri"/>
                <a:cs typeface="Calibri"/>
              </a:rPr>
              <a:t>Acceptance Criteria:</a:t>
            </a:r>
          </a:p>
          <a:p>
            <a:pPr marL="0" indent="0">
              <a:buNone/>
            </a:pPr>
            <a:r>
              <a:rPr lang="en-US" sz="1400" b="1" dirty="0">
                <a:ea typeface="Calibri"/>
                <a:cs typeface="Calibri"/>
              </a:rPr>
              <a:t>Scenario 1:</a:t>
            </a:r>
          </a:p>
          <a:p>
            <a:pPr marL="0" indent="0">
              <a:buNone/>
            </a:pPr>
            <a:r>
              <a:rPr lang="en-US" sz="1400" dirty="0">
                <a:ea typeface="Calibri"/>
                <a:cs typeface="Calibri"/>
              </a:rPr>
              <a:t>Given that I am logged into the telemedicine platform,</a:t>
            </a:r>
            <a:endParaRPr lang="en-US" sz="1400">
              <a:ea typeface="Calibri" panose="020F0502020204030204"/>
              <a:cs typeface="Calibri" panose="020F0502020204030204"/>
            </a:endParaRPr>
          </a:p>
          <a:p>
            <a:pPr marL="0" indent="0">
              <a:buNone/>
            </a:pPr>
            <a:r>
              <a:rPr lang="en-US" sz="1400" dirty="0">
                <a:ea typeface="Calibri"/>
                <a:cs typeface="Calibri"/>
              </a:rPr>
              <a:t>When I select the option to initiate a remote consultation,</a:t>
            </a:r>
            <a:endParaRPr lang="en-US" sz="1400">
              <a:ea typeface="Calibri" panose="020F0502020204030204"/>
              <a:cs typeface="Calibri" panose="020F0502020204030204"/>
            </a:endParaRPr>
          </a:p>
          <a:p>
            <a:pPr marL="0" indent="0">
              <a:buNone/>
            </a:pPr>
            <a:r>
              <a:rPr lang="en-US" sz="1400" dirty="0">
                <a:ea typeface="Calibri"/>
                <a:cs typeface="Calibri"/>
              </a:rPr>
              <a:t>Then the platform should display a list of available specialists.</a:t>
            </a:r>
          </a:p>
          <a:p>
            <a:pPr marL="0" indent="0">
              <a:buNone/>
            </a:pPr>
            <a:endParaRPr lang="en-US" sz="1400" dirty="0">
              <a:ea typeface="Calibri"/>
              <a:cs typeface="Calibri"/>
            </a:endParaRPr>
          </a:p>
          <a:p>
            <a:pPr marL="0" indent="0">
              <a:buNone/>
            </a:pPr>
            <a:r>
              <a:rPr lang="en-US" sz="1400" b="1" dirty="0">
                <a:ea typeface="Calibri"/>
                <a:cs typeface="Calibri"/>
              </a:rPr>
              <a:t>Scenario 2:</a:t>
            </a:r>
          </a:p>
          <a:p>
            <a:pPr marL="0" indent="0">
              <a:buNone/>
            </a:pPr>
            <a:r>
              <a:rPr lang="en-US" sz="1400" dirty="0">
                <a:ea typeface="Calibri"/>
                <a:cs typeface="Calibri"/>
              </a:rPr>
              <a:t>Given that I select a specialist for consultation,</a:t>
            </a:r>
            <a:endParaRPr lang="en-US" sz="1400">
              <a:ea typeface="Calibri" panose="020F0502020204030204"/>
              <a:cs typeface="Calibri" panose="020F0502020204030204"/>
            </a:endParaRPr>
          </a:p>
          <a:p>
            <a:pPr marL="0" indent="0">
              <a:buNone/>
            </a:pPr>
            <a:r>
              <a:rPr lang="en-US" sz="1400" dirty="0">
                <a:ea typeface="Calibri"/>
                <a:cs typeface="Calibri"/>
              </a:rPr>
              <a:t>When I schedule an appointment or request an on-demand consultation,</a:t>
            </a:r>
            <a:endParaRPr lang="en-US" sz="1400">
              <a:ea typeface="Calibri" panose="020F0502020204030204"/>
              <a:cs typeface="Calibri" panose="020F0502020204030204"/>
            </a:endParaRPr>
          </a:p>
          <a:p>
            <a:pPr marL="0" indent="0">
              <a:buNone/>
            </a:pPr>
            <a:r>
              <a:rPr lang="en-US" sz="1400" dirty="0">
                <a:ea typeface="Calibri" panose="020F0502020204030204"/>
                <a:cs typeface="Calibri" panose="020F0502020204030204"/>
              </a:rPr>
              <a:t>Then the platform should confirm the appointment and notify the specialist.</a:t>
            </a:r>
          </a:p>
          <a:p>
            <a:pPr marL="0" indent="0">
              <a:buNone/>
            </a:pPr>
            <a:r>
              <a:rPr lang="en-US" sz="1400" b="1" dirty="0">
                <a:ea typeface="Calibri"/>
                <a:cs typeface="Calibri"/>
              </a:rPr>
              <a:t>Scenario 3:</a:t>
            </a:r>
          </a:p>
          <a:p>
            <a:pPr marL="0" indent="0">
              <a:buNone/>
            </a:pPr>
            <a:r>
              <a:rPr lang="en-US" sz="1400" dirty="0">
                <a:ea typeface="Calibri"/>
                <a:cs typeface="Calibri"/>
              </a:rPr>
              <a:t>Given that the appointment is confirmed,</a:t>
            </a:r>
            <a:endParaRPr lang="en-US" sz="1400">
              <a:ea typeface="Calibri" panose="020F0502020204030204"/>
              <a:cs typeface="Calibri" panose="020F0502020204030204"/>
            </a:endParaRPr>
          </a:p>
          <a:p>
            <a:pPr marL="0" indent="0">
              <a:buNone/>
            </a:pPr>
            <a:r>
              <a:rPr lang="en-US" sz="1400" dirty="0">
                <a:ea typeface="Calibri"/>
                <a:cs typeface="Calibri"/>
              </a:rPr>
              <a:t>When the scheduled time arrives,</a:t>
            </a:r>
            <a:endParaRPr lang="en-US" sz="1400">
              <a:ea typeface="Calibri" panose="020F0502020204030204"/>
              <a:cs typeface="Calibri" panose="020F0502020204030204"/>
            </a:endParaRPr>
          </a:p>
          <a:p>
            <a:pPr marL="0" indent="0">
              <a:buNone/>
            </a:pPr>
            <a:r>
              <a:rPr lang="en-US" sz="1400" dirty="0">
                <a:ea typeface="Calibri"/>
                <a:cs typeface="Calibri"/>
              </a:rPr>
              <a:t>Then the platform should facilitate a secure video conference session between me and the specialist.</a:t>
            </a:r>
            <a:endParaRPr lang="en-US" sz="1400">
              <a:ea typeface="Calibri" panose="020F0502020204030204"/>
              <a:cs typeface="Calibri" panose="020F0502020204030204"/>
            </a:endParaRPr>
          </a:p>
          <a:p>
            <a:pPr lvl="0"/>
            <a:endParaRPr lang="en-US" sz="1400" dirty="0">
              <a:ea typeface="Calibri"/>
              <a:cs typeface="Calibri"/>
            </a:endParaRPr>
          </a:p>
        </p:txBody>
      </p:sp>
      <p:sp>
        <p:nvSpPr>
          <p:cNvPr id="105" name="Arc 104">
            <a:extLst>
              <a:ext uri="{FF2B5EF4-FFF2-40B4-BE49-F238E27FC236}">
                <a16:creationId xmlns:a16="http://schemas.microsoft.com/office/drawing/2014/main" xmlns="" id="{DA4B6E73-2318-4814-8EB1-306D537236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1064111">
            <a:off x="-991925" y="5644752"/>
            <a:ext cx="2987899" cy="2987899"/>
          </a:xfrm>
          <a:prstGeom prst="arc">
            <a:avLst>
              <a:gd name="adj1" fmla="val 16200000"/>
              <a:gd name="adj2" fmla="val 2158147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Picture 3" descr="A blue and white logo&#10;&#10;Description automatically generated">
            <a:extLst>
              <a:ext uri="{FF2B5EF4-FFF2-40B4-BE49-F238E27FC236}">
                <a16:creationId xmlns:a16="http://schemas.microsoft.com/office/drawing/2014/main" xmlns="" id="{E6A34BA4-E667-1257-D5B9-0909AD573365}"/>
              </a:ext>
            </a:extLst>
          </p:cNvPr>
          <p:cNvPicPr>
            <a:picLocks noChangeAspect="1"/>
          </p:cNvPicPr>
          <p:nvPr/>
        </p:nvPicPr>
        <p:blipFill>
          <a:blip r:embed="rId4"/>
          <a:stretch>
            <a:fillRect/>
          </a:stretch>
        </p:blipFill>
        <p:spPr>
          <a:xfrm>
            <a:off x="11306503" y="6208056"/>
            <a:ext cx="880718" cy="653065"/>
          </a:xfrm>
          <a:prstGeom prst="rect">
            <a:avLst/>
          </a:prstGeom>
        </p:spPr>
      </p:pic>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 name="Rectangle 102">
            <a:extLst>
              <a:ext uri="{FF2B5EF4-FFF2-40B4-BE49-F238E27FC236}">
                <a16:creationId xmlns:a16="http://schemas.microsoft.com/office/drawing/2014/main" xmlns="" id="{17891482-C38A-4F0C-8183-0121632F0E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title"/>
          </p:nvPr>
        </p:nvSpPr>
        <p:spPr>
          <a:xfrm>
            <a:off x="4164" y="127080"/>
            <a:ext cx="8329955" cy="642392"/>
          </a:xfrm>
        </p:spPr>
        <p:txBody>
          <a:bodyPr>
            <a:noAutofit/>
          </a:bodyPr>
          <a:lstStyle/>
          <a:p>
            <a:r>
              <a:rPr lang="en-US" sz="1800" b="1" dirty="0">
                <a:latin typeface="Cooper Black"/>
              </a:rPr>
              <a:t>User stories and their corresponding Acceptance Criteria for the Integrated Telemedicine Feature:</a:t>
            </a:r>
            <a:endParaRPr lang="en-US" sz="1800" b="1">
              <a:latin typeface="Cooper Black"/>
              <a:ea typeface="Calibri Light"/>
              <a:cs typeface="Calibri Light"/>
            </a:endParaRPr>
          </a:p>
        </p:txBody>
      </p:sp>
      <p:pic>
        <p:nvPicPr>
          <p:cNvPr id="31" name="Graphic 30" descr="Veterinarian">
            <a:extLst>
              <a:ext uri="{FF2B5EF4-FFF2-40B4-BE49-F238E27FC236}">
                <a16:creationId xmlns:a16="http://schemas.microsoft.com/office/drawing/2014/main" xmlns="" id="{E4B0E79A-2AFD-16DE-3380-0AEFF1EA38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31317" y="771197"/>
            <a:ext cx="2143015" cy="2143015"/>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3" name="Content Placeholder"/>
          <p:cNvSpPr>
            <a:spLocks noGrp="1"/>
          </p:cNvSpPr>
          <p:nvPr>
            <p:ph idx="1"/>
          </p:nvPr>
        </p:nvSpPr>
        <p:spPr>
          <a:xfrm>
            <a:off x="2014267" y="869374"/>
            <a:ext cx="7878885" cy="5822784"/>
          </a:xfrm>
        </p:spPr>
        <p:txBody>
          <a:bodyPr vert="horz" lIns="91440" tIns="45720" rIns="91440" bIns="45720" rtlCol="0" anchor="t">
            <a:noAutofit/>
          </a:bodyPr>
          <a:lstStyle/>
          <a:p>
            <a:pPr marL="0" indent="0">
              <a:buNone/>
            </a:pPr>
            <a:r>
              <a:rPr lang="en-US" sz="1400" b="1" dirty="0">
                <a:ea typeface="+mn-lt"/>
                <a:cs typeface="+mn-lt"/>
              </a:rPr>
              <a:t>User Story 2: Accessing Patient Records during Consultation:</a:t>
            </a:r>
            <a:endParaRPr lang="en-US" sz="1400">
              <a:solidFill>
                <a:srgbClr val="000000"/>
              </a:solidFill>
              <a:ea typeface="+mn-lt"/>
              <a:cs typeface="+mn-lt"/>
            </a:endParaRPr>
          </a:p>
          <a:p>
            <a:pPr marL="0" indent="0">
              <a:buNone/>
            </a:pPr>
            <a:r>
              <a:rPr lang="en-US" sz="1400" dirty="0">
                <a:solidFill>
                  <a:srgbClr val="0D0D0D"/>
                </a:solidFill>
                <a:ea typeface="+mn-lt"/>
                <a:cs typeface="+mn-lt"/>
              </a:rPr>
              <a:t>As a specialist, I want to access patient records during a remote consultation, </a:t>
            </a:r>
            <a:endParaRPr lang="en-US" sz="1400" dirty="0">
              <a:solidFill>
                <a:srgbClr val="000000"/>
              </a:solidFill>
              <a:ea typeface="+mn-lt"/>
              <a:cs typeface="+mn-lt"/>
            </a:endParaRPr>
          </a:p>
          <a:p>
            <a:pPr marL="0" indent="0">
              <a:buNone/>
            </a:pPr>
            <a:r>
              <a:rPr lang="en-US" sz="1400" dirty="0">
                <a:solidFill>
                  <a:srgbClr val="0D0D0D"/>
                </a:solidFill>
                <a:ea typeface="+mn-lt"/>
                <a:cs typeface="+mn-lt"/>
              </a:rPr>
              <a:t>so that I can provide informed recommendations.</a:t>
            </a:r>
            <a:endParaRPr lang="en-US" sz="1400" dirty="0">
              <a:solidFill>
                <a:srgbClr val="000000"/>
              </a:solidFill>
              <a:ea typeface="+mn-lt"/>
              <a:cs typeface="+mn-lt"/>
            </a:endParaRPr>
          </a:p>
          <a:p>
            <a:pPr lvl="1" indent="0">
              <a:buNone/>
            </a:pPr>
            <a:endParaRPr lang="en-US" sz="1400" dirty="0">
              <a:solidFill>
                <a:srgbClr val="0D0D0D"/>
              </a:solidFill>
              <a:ea typeface="+mn-lt"/>
              <a:cs typeface="+mn-lt"/>
            </a:endParaRPr>
          </a:p>
          <a:p>
            <a:pPr lvl="1" indent="0">
              <a:buNone/>
            </a:pPr>
            <a:r>
              <a:rPr lang="en-US" sz="1400" b="1" dirty="0">
                <a:ea typeface="+mn-lt"/>
                <a:cs typeface="+mn-lt"/>
              </a:rPr>
              <a:t>Acceptance Criteria:</a:t>
            </a:r>
            <a:endParaRPr lang="en-US" sz="1400">
              <a:ea typeface="+mn-lt"/>
              <a:cs typeface="+mn-lt"/>
            </a:endParaRPr>
          </a:p>
          <a:p>
            <a:pPr lvl="1" indent="0">
              <a:buNone/>
            </a:pPr>
            <a:r>
              <a:rPr lang="en-US" sz="1400" b="1" dirty="0">
                <a:solidFill>
                  <a:srgbClr val="000000"/>
                </a:solidFill>
                <a:ea typeface="+mn-lt"/>
                <a:cs typeface="+mn-lt"/>
              </a:rPr>
              <a:t>Scenario 1:</a:t>
            </a:r>
          </a:p>
          <a:p>
            <a:pPr lvl="1" indent="0">
              <a:buNone/>
            </a:pPr>
            <a:r>
              <a:rPr lang="en-US" sz="1400" dirty="0">
                <a:solidFill>
                  <a:srgbClr val="0D0D0D"/>
                </a:solidFill>
                <a:ea typeface="+mn-lt"/>
                <a:cs typeface="+mn-lt"/>
              </a:rPr>
              <a:t>Given that I am in a remote consultation session,</a:t>
            </a:r>
          </a:p>
          <a:p>
            <a:pPr lvl="1" indent="0">
              <a:buNone/>
            </a:pPr>
            <a:r>
              <a:rPr lang="en-US" sz="1400" dirty="0">
                <a:solidFill>
                  <a:srgbClr val="0D0D0D"/>
                </a:solidFill>
                <a:ea typeface="+mn-lt"/>
                <a:cs typeface="+mn-lt"/>
              </a:rPr>
              <a:t>When I access the patient's profile,</a:t>
            </a:r>
            <a:endParaRPr lang="en-US" sz="1400">
              <a:solidFill>
                <a:srgbClr val="000000"/>
              </a:solidFill>
              <a:ea typeface="+mn-lt"/>
              <a:cs typeface="+mn-lt"/>
            </a:endParaRPr>
          </a:p>
          <a:p>
            <a:pPr lvl="1" indent="0">
              <a:buNone/>
            </a:pPr>
            <a:r>
              <a:rPr lang="en-US" sz="1400" dirty="0">
                <a:solidFill>
                  <a:srgbClr val="0D0D0D"/>
                </a:solidFill>
                <a:ea typeface="+mn-lt"/>
                <a:cs typeface="+mn-lt"/>
              </a:rPr>
              <a:t>Then the platform should display comprehensive medical records, including past treatments and diagnostic results.</a:t>
            </a:r>
            <a:endParaRPr lang="en-US" sz="1400">
              <a:solidFill>
                <a:srgbClr val="000000"/>
              </a:solidFill>
              <a:ea typeface="+mn-lt"/>
              <a:cs typeface="+mn-lt"/>
            </a:endParaRPr>
          </a:p>
          <a:p>
            <a:pPr lvl="1" indent="0">
              <a:buNone/>
            </a:pPr>
            <a:endParaRPr lang="en-US" sz="1400" b="1" dirty="0">
              <a:solidFill>
                <a:srgbClr val="0D0D0D"/>
              </a:solidFill>
              <a:ea typeface="+mn-lt"/>
              <a:cs typeface="+mn-lt"/>
            </a:endParaRPr>
          </a:p>
          <a:p>
            <a:pPr lvl="1" indent="0">
              <a:buNone/>
            </a:pPr>
            <a:r>
              <a:rPr lang="en-US" sz="1400" b="1" dirty="0">
                <a:solidFill>
                  <a:srgbClr val="0D0D0D"/>
                </a:solidFill>
                <a:ea typeface="+mn-lt"/>
                <a:cs typeface="+mn-lt"/>
              </a:rPr>
              <a:t>Scenario 2:</a:t>
            </a:r>
          </a:p>
          <a:p>
            <a:pPr lvl="1" indent="0">
              <a:buNone/>
            </a:pPr>
            <a:r>
              <a:rPr lang="en-US" sz="1400" dirty="0">
                <a:solidFill>
                  <a:srgbClr val="0D0D0D"/>
                </a:solidFill>
                <a:ea typeface="+mn-lt"/>
                <a:cs typeface="+mn-lt"/>
              </a:rPr>
              <a:t>Given that I review the patient's medical history,</a:t>
            </a:r>
          </a:p>
          <a:p>
            <a:pPr lvl="1" indent="0">
              <a:buNone/>
            </a:pPr>
            <a:r>
              <a:rPr lang="en-US" sz="1400" dirty="0">
                <a:solidFill>
                  <a:srgbClr val="0D0D0D"/>
                </a:solidFill>
                <a:ea typeface="+mn-lt"/>
                <a:cs typeface="+mn-lt"/>
              </a:rPr>
              <a:t>When I request additional information or documents,</a:t>
            </a:r>
            <a:endParaRPr lang="en-US" sz="1400">
              <a:solidFill>
                <a:srgbClr val="000000"/>
              </a:solidFill>
              <a:ea typeface="+mn-lt"/>
              <a:cs typeface="+mn-lt"/>
            </a:endParaRPr>
          </a:p>
          <a:p>
            <a:pPr lvl="1" indent="0">
              <a:buNone/>
            </a:pPr>
            <a:r>
              <a:rPr lang="en-US" sz="1400" dirty="0">
                <a:solidFill>
                  <a:srgbClr val="0D0D0D"/>
                </a:solidFill>
                <a:ea typeface="+mn-lt"/>
                <a:cs typeface="+mn-lt"/>
              </a:rPr>
              <a:t>Then the platform should allow the veterinarian to share relevant documents securely.</a:t>
            </a:r>
          </a:p>
          <a:p>
            <a:pPr lvl="1" indent="0">
              <a:buNone/>
            </a:pPr>
            <a:endParaRPr lang="en-US" sz="1400" dirty="0">
              <a:solidFill>
                <a:srgbClr val="0D0D0D"/>
              </a:solidFill>
              <a:ea typeface="+mn-lt"/>
              <a:cs typeface="+mn-lt"/>
            </a:endParaRPr>
          </a:p>
          <a:p>
            <a:pPr lvl="1" indent="0">
              <a:buNone/>
            </a:pPr>
            <a:r>
              <a:rPr lang="en-US" sz="1400" b="1" dirty="0">
                <a:solidFill>
                  <a:srgbClr val="0D0D0D"/>
                </a:solidFill>
                <a:ea typeface="+mn-lt"/>
                <a:cs typeface="+mn-lt"/>
              </a:rPr>
              <a:t>Scenario 3:</a:t>
            </a:r>
          </a:p>
          <a:p>
            <a:pPr lvl="1" indent="0">
              <a:buNone/>
            </a:pPr>
            <a:r>
              <a:rPr lang="en-US" sz="1400" dirty="0">
                <a:solidFill>
                  <a:srgbClr val="0D0D0D"/>
                </a:solidFill>
                <a:ea typeface="+mn-lt"/>
                <a:cs typeface="+mn-lt"/>
              </a:rPr>
              <a:t>Given that the consultation is concluded,</a:t>
            </a:r>
          </a:p>
          <a:p>
            <a:pPr lvl="1" indent="0">
              <a:buNone/>
            </a:pPr>
            <a:r>
              <a:rPr lang="en-US" sz="1400" dirty="0">
                <a:solidFill>
                  <a:srgbClr val="0D0D0D"/>
                </a:solidFill>
                <a:ea typeface="+mn-lt"/>
                <a:cs typeface="+mn-lt"/>
              </a:rPr>
              <a:t>When I add my recommendations or notes to the patient's record,</a:t>
            </a:r>
            <a:endParaRPr lang="en-US" sz="1400">
              <a:solidFill>
                <a:srgbClr val="000000"/>
              </a:solidFill>
              <a:ea typeface="+mn-lt"/>
              <a:cs typeface="+mn-lt"/>
            </a:endParaRPr>
          </a:p>
          <a:p>
            <a:pPr lvl="1" indent="0">
              <a:buNone/>
            </a:pPr>
            <a:r>
              <a:rPr lang="en-US" sz="1400" dirty="0">
                <a:solidFill>
                  <a:srgbClr val="0D0D0D"/>
                </a:solidFill>
                <a:ea typeface="+mn-lt"/>
                <a:cs typeface="+mn-lt"/>
              </a:rPr>
              <a:t>Then the platform should save the updates and notify the veterinarian of any changes.</a:t>
            </a:r>
            <a:endParaRPr lang="en-US" sz="1400">
              <a:solidFill>
                <a:srgbClr val="000000"/>
              </a:solidFill>
              <a:ea typeface="+mn-lt"/>
              <a:cs typeface="+mn-lt"/>
            </a:endParaRPr>
          </a:p>
          <a:p>
            <a:pPr marL="0" indent="0">
              <a:buNone/>
            </a:pPr>
            <a:endParaRPr lang="en-US" sz="1400" b="1" dirty="0">
              <a:ea typeface="Calibri" panose="020F0502020204030204"/>
              <a:cs typeface="Calibri" panose="020F0502020204030204"/>
            </a:endParaRPr>
          </a:p>
          <a:p>
            <a:pPr lvl="0"/>
            <a:endParaRPr lang="en-US" sz="1400" dirty="0">
              <a:ea typeface="Calibri"/>
              <a:cs typeface="Calibri"/>
            </a:endParaRPr>
          </a:p>
        </p:txBody>
      </p:sp>
      <p:sp>
        <p:nvSpPr>
          <p:cNvPr id="105" name="Arc 104">
            <a:extLst>
              <a:ext uri="{FF2B5EF4-FFF2-40B4-BE49-F238E27FC236}">
                <a16:creationId xmlns:a16="http://schemas.microsoft.com/office/drawing/2014/main" xmlns="" id="{DA4B6E73-2318-4814-8EB1-306D537236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1064111">
            <a:off x="-991925" y="5644752"/>
            <a:ext cx="2987899" cy="2987899"/>
          </a:xfrm>
          <a:prstGeom prst="arc">
            <a:avLst>
              <a:gd name="adj1" fmla="val 16200000"/>
              <a:gd name="adj2" fmla="val 2158147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Picture 3" descr="A blue and white logo&#10;&#10;Description automatically generated">
            <a:extLst>
              <a:ext uri="{FF2B5EF4-FFF2-40B4-BE49-F238E27FC236}">
                <a16:creationId xmlns:a16="http://schemas.microsoft.com/office/drawing/2014/main" xmlns="" id="{E6A34BA4-E667-1257-D5B9-0909AD573365}"/>
              </a:ext>
            </a:extLst>
          </p:cNvPr>
          <p:cNvPicPr>
            <a:picLocks noChangeAspect="1"/>
          </p:cNvPicPr>
          <p:nvPr/>
        </p:nvPicPr>
        <p:blipFill>
          <a:blip r:embed="rId4"/>
          <a:stretch>
            <a:fillRect/>
          </a:stretch>
        </p:blipFill>
        <p:spPr>
          <a:xfrm>
            <a:off x="11255703" y="6195356"/>
            <a:ext cx="937611" cy="665765"/>
          </a:xfrm>
          <a:prstGeom prst="rect">
            <a:avLst/>
          </a:prstGeom>
        </p:spPr>
      </p:pic>
    </p:spTree>
    <p:extLst>
      <p:ext uri="{BB962C8B-B14F-4D97-AF65-F5344CB8AC3E}">
        <p14:creationId xmlns:p14="http://schemas.microsoft.com/office/powerpoint/2010/main" val="55148012"/>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otalTime>454</TotalTime>
  <Words>567</Words>
  <Application>Microsoft Office PowerPoint</Application>
  <PresentationFormat>Widescreen</PresentationFormat>
  <Paragraphs>99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Cooper Black</vt:lpstr>
      <vt:lpstr>Times New Roman</vt:lpstr>
      <vt:lpstr>Wingdings</vt:lpstr>
      <vt:lpstr>Office Theme</vt:lpstr>
      <vt:lpstr>PowerPoint Presentation</vt:lpstr>
      <vt:lpstr>Paws-itively Agile:  Gathering Requirements for Telemedicine Feature Integration.</vt:lpstr>
      <vt:lpstr>Introduction</vt:lpstr>
      <vt:lpstr>Understanding the Problem Space</vt:lpstr>
      <vt:lpstr>Stakeholder Management</vt:lpstr>
      <vt:lpstr>Requirement Gathering</vt:lpstr>
      <vt:lpstr>PowerPoint Presentation</vt:lpstr>
      <vt:lpstr>User stories and their corresponding Acceptance Criteria for the Integrated Telemedicine Feature:</vt:lpstr>
      <vt:lpstr>User stories and their corresponding Acceptance Criteria for the Integrated Telemedicine Feature:</vt:lpstr>
      <vt:lpstr>Agile Development Integration</vt:lpstr>
      <vt:lpstr>PowerPoint Presentation</vt:lpstr>
      <vt:lpstr>Conflict Management</vt:lpstr>
      <vt:lpstr>Measuring Impact and Continuous Improvement For Telemedicine Feature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HP</cp:lastModifiedBy>
  <cp:revision>1588</cp:revision>
  <dcterms:created xsi:type="dcterms:W3CDTF">2024-05-03T23:04:42Z</dcterms:created>
  <dcterms:modified xsi:type="dcterms:W3CDTF">2024-05-07T12:50:03Z</dcterms:modified>
</cp:coreProperties>
</file>