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2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19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text&#10;&#10;Automatiskt genererad beskrivning">
            <a:extLst>
              <a:ext uri="{FF2B5EF4-FFF2-40B4-BE49-F238E27FC236}">
                <a16:creationId xmlns:a16="http://schemas.microsoft.com/office/drawing/2014/main" id="{390EEF74-FDBA-4A81-A523-BE92E81242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8FA4E52-760C-40D0-B617-D2D8AC42A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49"/>
            <a:ext cx="10058400" cy="36637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sv-SE" sz="3600">
                <a:solidFill>
                  <a:schemeClr val="bg1"/>
                </a:solidFill>
              </a:rPr>
              <a:t>Beskrivning av tjänsten	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3D980BA-94CC-4E87-8A02-5361AC204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158916"/>
            <a:ext cx="10058400" cy="119583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endParaRPr lang="sv-SE" sz="18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918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text&#10;&#10;Automatiskt genererad beskrivning">
            <a:extLst>
              <a:ext uri="{FF2B5EF4-FFF2-40B4-BE49-F238E27FC236}">
                <a16:creationId xmlns:a16="http://schemas.microsoft.com/office/drawing/2014/main" id="{0510FF19-CE55-4C5E-BB0F-78F3413165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BADF0ED6-D773-4618-AE1B-83A41AB53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49"/>
            <a:ext cx="10058400" cy="36637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sv-SE" sz="3600">
                <a:solidFill>
                  <a:schemeClr val="bg1"/>
                </a:solidFill>
              </a:rPr>
              <a:t>Beskrivning av arbetsprocessen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DE8ADE04-D6D4-4756-BC92-0489870B9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158916"/>
            <a:ext cx="10058400" cy="119583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endParaRPr lang="sv-SE" sz="180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93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text&#10;&#10;Automatiskt genererad beskrivning">
            <a:extLst>
              <a:ext uri="{FF2B5EF4-FFF2-40B4-BE49-F238E27FC236}">
                <a16:creationId xmlns:a16="http://schemas.microsoft.com/office/drawing/2014/main" id="{28387EB1-8133-4199-9B52-FEB60349B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83FA0FC2-DDF9-44A1-9C25-668F465BB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49"/>
            <a:ext cx="10058400" cy="36637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sv-SE" sz="3600">
                <a:solidFill>
                  <a:schemeClr val="bg1"/>
                </a:solidFill>
              </a:rPr>
              <a:t>Utmaningar 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5593A17-766C-47EF-A49C-4827496FA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158916"/>
            <a:ext cx="10058400" cy="119583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endParaRPr lang="sv-SE" sz="180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71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text&#10;&#10;Automatiskt genererad beskrivning">
            <a:extLst>
              <a:ext uri="{FF2B5EF4-FFF2-40B4-BE49-F238E27FC236}">
                <a16:creationId xmlns:a16="http://schemas.microsoft.com/office/drawing/2014/main" id="{7E4C22D6-6E83-4762-8BE0-4A5361E722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63DC63BB-F42F-4F73-B4FF-47FD3E608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49"/>
            <a:ext cx="10058400" cy="36637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sv-SE" sz="3600">
                <a:solidFill>
                  <a:schemeClr val="bg1"/>
                </a:solidFill>
              </a:rPr>
              <a:t>Sammanfattning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D6A3E42-BBD8-415E-A2AE-13DDEBF8D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158916"/>
            <a:ext cx="10058400" cy="119583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endParaRPr lang="sv-SE" sz="18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9221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</Words>
  <Application>Microsoft Office PowerPoint</Application>
  <PresentationFormat>Bredbild</PresentationFormat>
  <Paragraphs>4</Paragraphs>
  <Slides>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7" baseType="lpstr">
      <vt:lpstr>Calibri</vt:lpstr>
      <vt:lpstr>Tw Cen MT</vt:lpstr>
      <vt:lpstr>RetrospectVTI</vt:lpstr>
      <vt:lpstr>Beskrivning av tjänsten </vt:lpstr>
      <vt:lpstr>Beskrivning av arbetsprocessen</vt:lpstr>
      <vt:lpstr>Utmaningar </vt:lpstr>
      <vt:lpstr>Sammanfattning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Beskrivning av tjänsten </dc:title>
  <dc:creator>David Andersson</dc:creator>
  <cp:lastModifiedBy>David Andersson</cp:lastModifiedBy>
  <cp:revision>2</cp:revision>
  <dcterms:created xsi:type="dcterms:W3CDTF">2020-05-11T09:02:55Z</dcterms:created>
  <dcterms:modified xsi:type="dcterms:W3CDTF">2020-05-11T09:22:30Z</dcterms:modified>
</cp:coreProperties>
</file>