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swald Medium"/>
      <p:regular r:id="rId12"/>
      <p:bold r:id="rId13"/>
    </p:embeddedFont>
    <p:embeddedFont>
      <p:font typeface="Oswald"/>
      <p:regular r:id="rId14"/>
      <p:bold r:id="rId15"/>
    </p:embeddedFont>
    <p:embeddedFont>
      <p:font typeface="Bree Serif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Medium-bold.fntdata"/><Relationship Id="rId12" Type="http://schemas.openxmlformats.org/officeDocument/2006/relationships/font" Target="fonts/Oswal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71680a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71680a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387177f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9387177f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176ee0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7176ee0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7176ee0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7176ee0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7176ee0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7176ee0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9387177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9387177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16667" name="adj"/>
            </a:avLst>
          </a:prstGeom>
          <a:solidFill>
            <a:srgbClr val="656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696300"/>
            <a:ext cx="8520600" cy="9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Ninja Pursuit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64650"/>
            <a:ext cx="24069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swald Medium"/>
                <a:ea typeface="Oswald Medium"/>
                <a:cs typeface="Oswald Medium"/>
                <a:sym typeface="Oswald Medium"/>
              </a:rPr>
              <a:t>By  David</a:t>
            </a:r>
            <a:br>
              <a:rPr lang="en">
                <a:solidFill>
                  <a:srgbClr val="FFFF00"/>
                </a:solidFill>
                <a:latin typeface="Oswald Medium"/>
                <a:ea typeface="Oswald Medium"/>
                <a:cs typeface="Oswald Medium"/>
                <a:sym typeface="Oswald Medium"/>
              </a:rPr>
            </a:br>
            <a:r>
              <a:rPr lang="en">
                <a:solidFill>
                  <a:srgbClr val="FFFF00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Harish</a:t>
            </a:r>
            <a:br>
              <a:rPr lang="en">
                <a:solidFill>
                  <a:srgbClr val="FFFF00"/>
                </a:solidFill>
                <a:latin typeface="Oswald Medium"/>
                <a:ea typeface="Oswald Medium"/>
                <a:cs typeface="Oswald Medium"/>
                <a:sym typeface="Oswald Medium"/>
              </a:rPr>
            </a:br>
            <a:r>
              <a:rPr lang="en">
                <a:solidFill>
                  <a:srgbClr val="FFFF00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Alwyn</a:t>
            </a:r>
            <a:endParaRPr>
              <a:solidFill>
                <a:srgbClr val="FFFF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625" y="1982198"/>
            <a:ext cx="5718576" cy="255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4572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16667" name="adj"/>
            </a:avLst>
          </a:prstGeom>
          <a:solidFill>
            <a:srgbClr val="E7C0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5354150" y="751225"/>
            <a:ext cx="2045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751237"/>
            <a:ext cx="3680173" cy="3641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3585475" y="1543825"/>
            <a:ext cx="5213400" cy="30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Ninja Hiro searches for a secret library of science, m</a:t>
            </a:r>
            <a:r>
              <a:rPr lang="en" sz="2000"/>
              <a:t>edicine, and technology in a post-apocalyptic world. He faces danger fr</a:t>
            </a:r>
            <a:r>
              <a:rPr lang="en" sz="2000"/>
              <a:t>om enemies who seek to destroy technology. Hiro uses his ninja skills to reach the library and protect valuable knowledge, facing increasingly difficult challenges along the way.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230850" y="445025"/>
            <a:ext cx="16014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85000" y="717275"/>
            <a:ext cx="18753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 u="sng"/>
              <a:t>Genre</a:t>
            </a:r>
            <a:endParaRPr b="1"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125000" y="717275"/>
            <a:ext cx="18753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 u="sng"/>
              <a:t>Platform</a:t>
            </a:r>
            <a:endParaRPr b="1" u="sng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991075" y="1295975"/>
            <a:ext cx="19992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Mobile/Smart phones</a:t>
            </a:r>
            <a:endParaRPr sz="23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09625" y="1295975"/>
            <a:ext cx="31659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2D casual game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454" y="2158538"/>
            <a:ext cx="1378450" cy="22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67419" y="2735437"/>
            <a:ext cx="4504800" cy="129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41175" y="4674100"/>
            <a:ext cx="4504800" cy="129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30016">
            <a:off x="2781598" y="3963574"/>
            <a:ext cx="439625" cy="6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flipH="1" rot="3135678">
            <a:off x="2219100" y="3790636"/>
            <a:ext cx="486716" cy="4234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flipH="1" rot="3135678">
            <a:off x="2191871" y="4004436"/>
            <a:ext cx="486716" cy="4234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flipH="1" rot="3135678">
            <a:off x="2164643" y="4218235"/>
            <a:ext cx="486716" cy="4234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1303500" y="3585450"/>
            <a:ext cx="5643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1305525" y="4384600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945825" y="4376950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50150" y="4376950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86125" y="4376950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449" y="2874600"/>
            <a:ext cx="289500" cy="2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849" y="3027000"/>
            <a:ext cx="289500" cy="2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249" y="3179400"/>
            <a:ext cx="289500" cy="28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3293474" y="3021850"/>
            <a:ext cx="8868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3445874" y="3174250"/>
            <a:ext cx="8868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rot="10800000">
            <a:off x="3598274" y="3326650"/>
            <a:ext cx="8868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9697164">
            <a:off x="736862" y="2792559"/>
            <a:ext cx="439625" cy="8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9975" y="2107325"/>
            <a:ext cx="5433150" cy="129900"/>
          </a:xfrm>
          <a:prstGeom prst="flowChart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5311738" y="2107325"/>
            <a:ext cx="131388" cy="3036400"/>
          </a:xfrm>
          <a:prstGeom prst="flowChart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097800" y="133750"/>
            <a:ext cx="2948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GAMEPLAY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492625" y="1162022"/>
            <a:ext cx="18753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/>
              <a:t>Obstacles</a:t>
            </a:r>
            <a:endParaRPr b="1" sz="2700" u="sng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62025"/>
            <a:ext cx="18753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 u="sng"/>
              <a:t>Controls</a:t>
            </a:r>
            <a:endParaRPr b="1" u="sng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366852" y="2117325"/>
            <a:ext cx="23172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Spiked pits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Throwing stars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Fire obstacles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Poisoned darts</a:t>
            </a:r>
            <a:endParaRPr sz="25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954925"/>
            <a:ext cx="1875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800"/>
              <a:t>One click</a:t>
            </a:r>
            <a:endParaRPr i="1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18" y="2446887"/>
            <a:ext cx="1305461" cy="2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5063600" y="1518075"/>
            <a:ext cx="3815100" cy="129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041375" y="3887675"/>
            <a:ext cx="3815100" cy="129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485" y="2836399"/>
            <a:ext cx="439625" cy="6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 flipH="1">
            <a:off x="6791350" y="3292125"/>
            <a:ext cx="849000" cy="73500"/>
          </a:xfrm>
          <a:prstGeom prst="chevron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10800000">
            <a:off x="5063600" y="1647975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10800000">
            <a:off x="5423300" y="1655625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10800000">
            <a:off x="6118975" y="1655625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5783000" y="1655625"/>
            <a:ext cx="359700" cy="289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 flipH="1">
            <a:off x="4893948" y="3192248"/>
            <a:ext cx="4866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 flipH="1">
            <a:off x="5046348" y="3344648"/>
            <a:ext cx="4866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 flipH="1">
            <a:off x="5198748" y="3497048"/>
            <a:ext cx="4866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 flipH="1" rot="10800000">
            <a:off x="6245888" y="2446875"/>
            <a:ext cx="8289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450575" y="1594271"/>
            <a:ext cx="439625" cy="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66775" y="2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"/>
            <a:ext cx="9144000" cy="511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472450"/>
            <a:ext cx="4730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7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MONETIZATION</a:t>
            </a:r>
            <a:endParaRPr b="1" sz="3700">
              <a:solidFill>
                <a:srgbClr val="FFFF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187300" y="857813"/>
            <a:ext cx="3815100" cy="1632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5456175" y="1204475"/>
            <a:ext cx="33312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ree Serif"/>
              <a:buAutoNum type="arabicParenR"/>
            </a:pPr>
            <a:r>
              <a:rPr b="1" lang="en" sz="2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</a:t>
            </a:r>
            <a:r>
              <a:rPr b="1" lang="en" sz="2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dvertisements </a:t>
            </a:r>
            <a:endParaRPr b="1" sz="2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ree Serif"/>
              <a:buAutoNum type="arabicParenR"/>
            </a:pPr>
            <a:r>
              <a:rPr b="1" lang="en" sz="2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Coins</a:t>
            </a:r>
            <a:endParaRPr b="1" sz="2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ree Serif"/>
              <a:buAutoNum type="arabicParenR"/>
            </a:pPr>
            <a:r>
              <a:rPr b="1" lang="en" sz="2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Limited skin pack</a:t>
            </a:r>
            <a:endParaRPr b="1" sz="2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53" y="1914150"/>
            <a:ext cx="2388700" cy="32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40831">
            <a:off x="631324" y="1700201"/>
            <a:ext cx="2688100" cy="26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16667" name="adj"/>
            </a:avLst>
          </a:prstGeom>
          <a:solidFill>
            <a:srgbClr val="61D0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99750" y="185350"/>
            <a:ext cx="8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Inspirations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309976" y="1336975"/>
            <a:ext cx="2369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Gravity Guy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89" y="2160788"/>
            <a:ext cx="2077275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66484" y="1336975"/>
            <a:ext cx="37215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Jetpack Joyride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75" y="2160800"/>
            <a:ext cx="3490999" cy="2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Bree Serif"/>
                <a:ea typeface="Bree Serif"/>
                <a:cs typeface="Bree Serif"/>
                <a:sym typeface="Bree Serif"/>
              </a:rPr>
              <a:t>Thank You!</a:t>
            </a:r>
            <a:endParaRPr sz="10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" y="0"/>
            <a:ext cx="91333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