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503D-98B2-4048-A229-52518C66C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010194"/>
            <a:ext cx="10572000" cy="1807627"/>
          </a:xfrm>
        </p:spPr>
        <p:txBody>
          <a:bodyPr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MUSICAL CHAIRS</a:t>
            </a:r>
            <a:r>
              <a:rPr lang="en-US" dirty="0"/>
              <a:t> </a:t>
            </a:r>
            <a:br>
              <a:rPr lang="en-US" dirty="0"/>
            </a:br>
            <a:r>
              <a:rPr lang="en-US" sz="2000" dirty="0"/>
              <a:t>Playground game breakdown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19A11-B35F-4F0A-A492-0EE857B93E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David Antony Selvaraj 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D3835C-9019-4AD3-8792-33AC56368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299" y="2937470"/>
            <a:ext cx="1865401" cy="173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14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258F8-F6EE-4551-A21F-4A4599EB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60CF5-5398-4A4A-B50B-3DD129D0B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the game "Musical Chairs" is for players to be the last one to successfully find and sit in a chair when the music stops playing. The number of chairs is one less than the number of players.</a:t>
            </a:r>
          </a:p>
          <a:p>
            <a:r>
              <a:rPr lang="en-US" dirty="0"/>
              <a:t>So each time the music stops, one player is eliminated by not finding a chair to sit in. This continues until there is only one player left, who is declared the winner. </a:t>
            </a:r>
          </a:p>
          <a:p>
            <a:r>
              <a:rPr lang="en-US" dirty="0"/>
              <a:t>The game is typically played as a children's party game, but can be enjoyed by people of all ages</a:t>
            </a:r>
          </a:p>
        </p:txBody>
      </p:sp>
    </p:spTree>
    <p:extLst>
      <p:ext uri="{BB962C8B-B14F-4D97-AF65-F5344CB8AC3E}">
        <p14:creationId xmlns:p14="http://schemas.microsoft.com/office/powerpoint/2010/main" val="193214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C6F0-AE03-4FA8-B9F8-3F7C1EC9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7D050-2F1A-44E7-95D7-BAE8E2D39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rough estimate 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a min group of 6-8 players, you would need a circular area with a diameter of about 20-25 feet (6-7 meters).</a:t>
            </a:r>
          </a:p>
          <a:p>
            <a:r>
              <a:rPr lang="en-US" dirty="0"/>
              <a:t>For a larger group of 12 players, you would need a circular area with a diameter of about 30-35 feet (9-10 meters)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0AA9F-08BF-4BFF-B197-7A6FFEFA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World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ACE7B3-6767-4350-B650-39D7A3189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807" y="1978273"/>
            <a:ext cx="8649450" cy="474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3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E1F6-B5CD-4286-B0CA-07697122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Number of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480E5-F0BE-4207-ACB1-C667FFC34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standard-sized adult chair, a group of 7 to 12 players would be a suitable number for a standard-sized room</a:t>
            </a:r>
          </a:p>
          <a:p>
            <a:r>
              <a:rPr lang="en-US" dirty="0"/>
              <a:t>larger group of 20 or more players if a larger space and more chairs are available.</a:t>
            </a:r>
          </a:p>
          <a:p>
            <a:r>
              <a:rPr lang="en-US" dirty="0"/>
              <a:t>1 referee who starts and stops music and also the one decides who wins and gets eliminated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01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BF06B-00E3-4D67-AB1F-49DE3210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Gameplay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9029F-43AB-422C-BE2F-E05AF42E4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+mj-lt"/>
              <a:buAutoNum type="arabicPeriod"/>
            </a:pPr>
            <a:r>
              <a:rPr lang="en-US" dirty="0"/>
              <a:t>Arrange chairs in a circle, facing inward, with one less chair than the number of players.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Players stand in a line, facing the chairs, and start walking around the circle in the same direction as the music.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When the music stops, players must race to sit in a chair.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The player who does not find a chair to sit in is eliminated.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The chairs are then removed and the process is repeated, with one fewer chair each time.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This continues until there is only one player left, who is declared the winner.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The game can be made more challenging by increasing the speed of the music or by incorporating additional rules or variations to the game.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36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E6B42-1158-4A64-826E-7F86292E2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862EE-09FB-4FF9-95C2-425944289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Font typeface="+mj-lt"/>
              <a:buAutoNum type="arabicPeriod"/>
            </a:pPr>
            <a:r>
              <a:rPr lang="en-US" dirty="0"/>
              <a:t>Choose a suitable space: Ensure that you have enough room to play the game safely, taking into account the number of players and the size of the chairs.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Gather chairs: Obtain enough chairs for all but one player, with one less chair than the number of players.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Arrange chairs: Set up the chairs in a circle, facing inward, with enough space for players to walk around the circle.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Prepare music: Choose a suitable music source, such as a portable speaker or music player, and make sure that you have a way to start and stop the music.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Explain the rules: Make sure that all players understand the rules of the game, including how to play and what happens when the music stops.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Safety considerations: Ensure that the game is played in a safe manner, with players taking care to avoid collisions and to be considerate of others.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Start the game: Once all players are ready, start the music and begin playing the game.</a:t>
            </a:r>
          </a:p>
        </p:txBody>
      </p:sp>
    </p:spTree>
    <p:extLst>
      <p:ext uri="{BB962C8B-B14F-4D97-AF65-F5344CB8AC3E}">
        <p14:creationId xmlns:p14="http://schemas.microsoft.com/office/powerpoint/2010/main" val="3143013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76C3-2B62-4B9D-8CE0-77C648EE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Gameplay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DF62C-A058-4C94-AAED-92870AAB1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+mj-lt"/>
              <a:buAutoNum type="arabicPeriod"/>
            </a:pPr>
            <a:r>
              <a:rPr lang="en-US" dirty="0"/>
              <a:t>Start the music: Turn on the music and have players start walking in a circle around the chairs.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Keep walking: Players continue walking around the chairs as the music plays.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Stop the music: When the music stops, players must race to sit in a chair.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Eliminate a player: The player who does not find a chair to sit in is eliminated.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Remove a chair: Remove one chair from the circle.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Repeat: Repeat steps 1-5 until there is only one player left who has found a chair to sit in.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Declare the winner: The last player remaining is declared the winner.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56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82124-B6A2-4EA3-9EE7-B1EF99C5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Disqualification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1B53B-5958-41EC-96E1-45193AE45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+mj-lt"/>
              <a:buAutoNum type="arabicPeriod"/>
            </a:pPr>
            <a:r>
              <a:rPr lang="en-US" dirty="0"/>
              <a:t>Not finding a chair: If a player does not find a chair to sit in when the music stops, they are disqualified.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Not following the rules: If a player does not follow the rules, such as pushing or tripping other players, they may be disqualified.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Using unfair advantage: If a player uses an unfair advantage, such as cutting in front of other players or taking more than one chair, they may be disqualified.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Leaving the playing area: If a player leaves the playing area during the game, they may be disqualified.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105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18</TotalTime>
  <Words>776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Agency FB</vt:lpstr>
      <vt:lpstr>Century Gothic</vt:lpstr>
      <vt:lpstr>Wingdings 2</vt:lpstr>
      <vt:lpstr>Quotable</vt:lpstr>
      <vt:lpstr>MUSICAL CHAIRS  Playground game breakdown</vt:lpstr>
      <vt:lpstr>Objective Of The Game</vt:lpstr>
      <vt:lpstr>Game World</vt:lpstr>
      <vt:lpstr>Game World Sketch</vt:lpstr>
      <vt:lpstr>Ideal Number of Players</vt:lpstr>
      <vt:lpstr>Gameplay Sequence</vt:lpstr>
      <vt:lpstr>Before Gameplay</vt:lpstr>
      <vt:lpstr>Gameplay Phase</vt:lpstr>
      <vt:lpstr>Disqualification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MUSICAL CHAIRS  Playground game breakdown</dc:title>
  <dc:creator>Rouge Dave</dc:creator>
  <cp:lastModifiedBy>Rouge Dave</cp:lastModifiedBy>
  <cp:revision>6</cp:revision>
  <dcterms:created xsi:type="dcterms:W3CDTF">2023-02-07T07:39:01Z</dcterms:created>
  <dcterms:modified xsi:type="dcterms:W3CDTF">2023-02-07T07:57:32Z</dcterms:modified>
</cp:coreProperties>
</file>