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C124E5-FDDF-4B61-81D2-4999E736FA64}" v="11" dt="2025-10-31T08:39:15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8E389C3-7420-474C-8B37-8796D786D17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66A41D9-28B4-46B1-98FA-C08C2B838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36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9C3-7420-474C-8B37-8796D786D17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41D9-28B4-46B1-98FA-C08C2B838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67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9C3-7420-474C-8B37-8796D786D17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41D9-28B4-46B1-98FA-C08C2B838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651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9C3-7420-474C-8B37-8796D786D17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41D9-28B4-46B1-98FA-C08C2B838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085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9C3-7420-474C-8B37-8796D786D17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41D9-28B4-46B1-98FA-C08C2B838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37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9C3-7420-474C-8B37-8796D786D17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41D9-28B4-46B1-98FA-C08C2B838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055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9C3-7420-474C-8B37-8796D786D17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41D9-28B4-46B1-98FA-C08C2B838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226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8E389C3-7420-474C-8B37-8796D786D17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41D9-28B4-46B1-98FA-C08C2B838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03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8E389C3-7420-474C-8B37-8796D786D17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41D9-28B4-46B1-98FA-C08C2B838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42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9C3-7420-474C-8B37-8796D786D17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41D9-28B4-46B1-98FA-C08C2B838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58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9C3-7420-474C-8B37-8796D786D17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41D9-28B4-46B1-98FA-C08C2B838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84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9C3-7420-474C-8B37-8796D786D17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41D9-28B4-46B1-98FA-C08C2B838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85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9C3-7420-474C-8B37-8796D786D17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41D9-28B4-46B1-98FA-C08C2B838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6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9C3-7420-474C-8B37-8796D786D17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41D9-28B4-46B1-98FA-C08C2B838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36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9C3-7420-474C-8B37-8796D786D17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41D9-28B4-46B1-98FA-C08C2B838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68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9C3-7420-474C-8B37-8796D786D17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41D9-28B4-46B1-98FA-C08C2B838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21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9C3-7420-474C-8B37-8796D786D17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A41D9-28B4-46B1-98FA-C08C2B838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3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2327" y="76200"/>
            <a:ext cx="11548533" cy="3801533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34867" y="524404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4866" y="1629431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8E389C3-7420-474C-8B37-8796D786D17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66A41D9-28B4-46B1-98FA-C08C2B838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49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4A49-A6FB-0AC1-67B4-AE9959FD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76271"/>
            <a:ext cx="9144000" cy="1928051"/>
          </a:xfrm>
        </p:spPr>
        <p:txBody>
          <a:bodyPr/>
          <a:lstStyle/>
          <a:p>
            <a:pPr algn="ctr"/>
            <a:r>
              <a:rPr lang="en-US" b="1" dirty="0"/>
              <a:t>GitHub Copilot for Angular Development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5439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8A7B-388D-621E-48A6-727FD098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2953512"/>
            <a:ext cx="2793158" cy="627888"/>
          </a:xfrm>
        </p:spPr>
        <p:txBody>
          <a:bodyPr/>
          <a:lstStyle/>
          <a:p>
            <a:pPr algn="ctr"/>
            <a:r>
              <a:rPr lang="en-IN" sz="28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209D-1654-11E2-B7EA-B099B037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3" y="1447800"/>
            <a:ext cx="5952981" cy="4572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Introduction Why GitHub Copilot for Angular?</a:t>
            </a:r>
          </a:p>
          <a:p>
            <a:pPr>
              <a:spcBef>
                <a:spcPts val="1200"/>
              </a:spcBef>
            </a:pPr>
            <a:r>
              <a:rPr lang="en-US" dirty="0"/>
              <a:t>GitHub Copilot Modes Overview</a:t>
            </a:r>
          </a:p>
          <a:p>
            <a:pPr>
              <a:spcBef>
                <a:spcPts val="1200"/>
              </a:spcBef>
            </a:pPr>
            <a:r>
              <a:rPr lang="en-US" dirty="0"/>
              <a:t>Live Walkthroughs: Employee Management System (EMS)</a:t>
            </a:r>
          </a:p>
          <a:p>
            <a:pPr>
              <a:spcBef>
                <a:spcPts val="1200"/>
              </a:spcBef>
            </a:pPr>
            <a:r>
              <a:rPr lang="en-US" dirty="0"/>
              <a:t>Component creation</a:t>
            </a:r>
          </a:p>
          <a:p>
            <a:pPr>
              <a:spcBef>
                <a:spcPts val="1200"/>
              </a:spcBef>
            </a:pPr>
            <a:r>
              <a:rPr lang="en-US" dirty="0"/>
              <a:t>Service generation</a:t>
            </a:r>
          </a:p>
          <a:p>
            <a:pPr>
              <a:spcBef>
                <a:spcPts val="1200"/>
              </a:spcBef>
            </a:pPr>
            <a:r>
              <a:rPr lang="en-US" dirty="0"/>
              <a:t>Unit Tests</a:t>
            </a:r>
          </a:p>
          <a:p>
            <a:pPr>
              <a:spcBef>
                <a:spcPts val="1200"/>
              </a:spcBef>
            </a:pPr>
            <a:r>
              <a:rPr lang="en-US" dirty="0"/>
              <a:t>Manual Testcases</a:t>
            </a:r>
          </a:p>
          <a:p>
            <a:pPr>
              <a:spcBef>
                <a:spcPts val="1200"/>
              </a:spcBef>
            </a:pPr>
            <a:r>
              <a:rPr lang="en-US" dirty="0"/>
              <a:t>Best Practices &amp; Tips</a:t>
            </a:r>
          </a:p>
          <a:p>
            <a:pPr>
              <a:spcBef>
                <a:spcPts val="1200"/>
              </a:spcBef>
            </a:pPr>
            <a:r>
              <a:rPr lang="en-US" dirty="0"/>
              <a:t>Q&amp;A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86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AB65-A6B5-0925-6723-43271EAD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443" y="396388"/>
            <a:ext cx="8761413" cy="706964"/>
          </a:xfrm>
        </p:spPr>
        <p:txBody>
          <a:bodyPr>
            <a:normAutofit/>
          </a:bodyPr>
          <a:lstStyle/>
          <a:p>
            <a:r>
              <a:rPr lang="en-IN" sz="2800" b="1" dirty="0"/>
              <a:t>Introduction – Why GitHub Copilot for Angular?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6A61-A1C1-92C5-989D-5E1E6A2F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319" y="1798828"/>
            <a:ext cx="8825659" cy="34163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AI-powered assistant for smarter Angular development</a:t>
            </a:r>
          </a:p>
          <a:p>
            <a:pPr>
              <a:spcBef>
                <a:spcPts val="1200"/>
              </a:spcBef>
            </a:pPr>
            <a:r>
              <a:rPr lang="en-US" dirty="0"/>
              <a:t>Speeds up boilerplate creation and reduces repetitive tasks</a:t>
            </a:r>
          </a:p>
          <a:p>
            <a:pPr>
              <a:spcBef>
                <a:spcPts val="1200"/>
              </a:spcBef>
            </a:pPr>
            <a:r>
              <a:rPr lang="en-US" dirty="0"/>
              <a:t>Boosts productivity while ensuring coding best practices</a:t>
            </a:r>
          </a:p>
          <a:p>
            <a:pPr>
              <a:spcBef>
                <a:spcPts val="1200"/>
              </a:spcBef>
            </a:pPr>
            <a:r>
              <a:rPr lang="en-US" dirty="0"/>
              <a:t>Simplifies learning and onboarding for new developers</a:t>
            </a:r>
          </a:p>
          <a:p>
            <a:pPr>
              <a:spcBef>
                <a:spcPts val="1200"/>
              </a:spcBef>
            </a:pPr>
            <a:r>
              <a:rPr lang="en-US" dirty="0"/>
              <a:t>Promotes clean, consistent, and maintainable architecture</a:t>
            </a:r>
          </a:p>
          <a:p>
            <a:pPr>
              <a:spcBef>
                <a:spcPts val="1200"/>
              </a:spcBef>
            </a:pPr>
            <a:r>
              <a:rPr lang="en-US" dirty="0"/>
              <a:t>Integrates seamlessly with VS Code and modern Angular workflows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41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7D40-3726-62B6-D558-FD13D673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67" y="451252"/>
            <a:ext cx="8761413" cy="706964"/>
          </a:xfrm>
        </p:spPr>
        <p:txBody>
          <a:bodyPr/>
          <a:lstStyle/>
          <a:p>
            <a:r>
              <a:rPr lang="en-IN" sz="2800" b="1" dirty="0"/>
              <a:t>GitHub Copilot Modes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2094-B056-3A7A-E3D1-D24AA8B0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658" y="1524508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Ask Mode</a:t>
            </a:r>
          </a:p>
          <a:p>
            <a:r>
              <a:rPr lang="en-US" dirty="0"/>
              <a:t>Ideal for explanations, learning, and quick code insights</a:t>
            </a:r>
          </a:p>
          <a:p>
            <a:r>
              <a:rPr lang="en-US" dirty="0"/>
              <a:t>Great for exploring Angular concepts and syntax examples</a:t>
            </a:r>
          </a:p>
          <a:p>
            <a:pPr marL="0" indent="0">
              <a:buNone/>
            </a:pPr>
            <a:r>
              <a:rPr lang="en-US" dirty="0"/>
              <a:t>Example: </a:t>
            </a:r>
            <a:r>
              <a:rPr lang="en-US" i="1" dirty="0"/>
              <a:t>“Explain Angular change detection”</a:t>
            </a:r>
            <a:endParaRPr lang="en-US" dirty="0"/>
          </a:p>
          <a:p>
            <a:r>
              <a:rPr lang="en-US" dirty="0"/>
              <a:t>No direct file edits — manually apply what you learn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Best for:</a:t>
            </a:r>
            <a:r>
              <a:rPr lang="en-US" dirty="0"/>
              <a:t> testing, documentation, and debugging understanding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36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A5D9-7680-53AC-A2AD-D68E2F8A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011" y="396388"/>
            <a:ext cx="8761413" cy="706964"/>
          </a:xfrm>
        </p:spPr>
        <p:txBody>
          <a:bodyPr/>
          <a:lstStyle/>
          <a:p>
            <a:r>
              <a:rPr lang="en-IN" sz="2800" b="1" dirty="0"/>
              <a:t>GitHub Copilot Modes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E23D3-8E75-BC69-F71E-B5A6BA5B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514" y="1442212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Edit Mode</a:t>
            </a:r>
          </a:p>
          <a:p>
            <a:r>
              <a:rPr lang="en-US" dirty="0"/>
              <a:t>Designed for </a:t>
            </a:r>
            <a:r>
              <a:rPr lang="en-US" b="1" dirty="0"/>
              <a:t>in-place code refactoring and enhancements</a:t>
            </a:r>
            <a:endParaRPr lang="en-US" dirty="0"/>
          </a:p>
          <a:p>
            <a:r>
              <a:rPr lang="en-US" dirty="0"/>
              <a:t>Understands context within your open file</a:t>
            </a:r>
          </a:p>
          <a:p>
            <a:r>
              <a:rPr lang="en-US" dirty="0"/>
              <a:t>Modify existing logic, improve readability, or adopt new patterns</a:t>
            </a:r>
          </a:p>
          <a:p>
            <a:pPr marL="0" indent="0">
              <a:buNone/>
            </a:pPr>
            <a:r>
              <a:rPr lang="en-US" dirty="0"/>
              <a:t>Example: </a:t>
            </a:r>
            <a:r>
              <a:rPr lang="en-US" i="1" dirty="0"/>
              <a:t>“Refactor template-driven form to reactive form”</a:t>
            </a:r>
            <a:endParaRPr lang="en-US" dirty="0"/>
          </a:p>
          <a:p>
            <a:r>
              <a:rPr lang="en-US" dirty="0"/>
              <a:t>Always </a:t>
            </a:r>
            <a:r>
              <a:rPr lang="en-US" b="1" dirty="0"/>
              <a:t>review diffs before applying changes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Best for:</a:t>
            </a:r>
            <a:r>
              <a:rPr lang="en-US" dirty="0"/>
              <a:t> Code cleanup, modernization, and fixing issues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9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58B9-17CE-BC92-C4D7-5138C0A90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011" y="1542796"/>
            <a:ext cx="9745325" cy="4839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Agent Mode</a:t>
            </a:r>
          </a:p>
          <a:p>
            <a:r>
              <a:rPr lang="en-US" dirty="0"/>
              <a:t>Can generate modules, routes, services, and unit tests automatically</a:t>
            </a:r>
          </a:p>
          <a:p>
            <a:r>
              <a:rPr lang="en-US" dirty="0"/>
              <a:t>Handles context across multiple files intelligently</a:t>
            </a:r>
          </a:p>
          <a:p>
            <a:pPr marL="0" indent="0">
              <a:buNone/>
            </a:pPr>
            <a:r>
              <a:rPr lang="en-US" dirty="0"/>
              <a:t>Example: </a:t>
            </a:r>
            <a:r>
              <a:rPr lang="en-US" i="1" dirty="0"/>
              <a:t>“Generate Orders feature module with routing and tests”</a:t>
            </a:r>
            <a:endParaRPr lang="en-US" dirty="0"/>
          </a:p>
          <a:p>
            <a:r>
              <a:rPr lang="en-US" dirty="0"/>
              <a:t>Review and validate final output for accuracy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Best for:</a:t>
            </a:r>
            <a:r>
              <a:rPr lang="en-US" dirty="0"/>
              <a:t> Feature scaffolding, automation, and rapid prototyping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Caution:</a:t>
            </a:r>
            <a:endParaRPr lang="en-US" dirty="0"/>
          </a:p>
          <a:p>
            <a:r>
              <a:rPr lang="en-US" dirty="0"/>
              <a:t>Agent Mode is </a:t>
            </a:r>
            <a:r>
              <a:rPr lang="en-US" b="1" dirty="0"/>
              <a:t>not recommended for large-scale or mature projects</a:t>
            </a:r>
            <a:r>
              <a:rPr lang="en-US" dirty="0"/>
              <a:t> where multiple developers work on shared modules or components.</a:t>
            </a:r>
            <a:br>
              <a:rPr lang="en-US" dirty="0"/>
            </a:br>
            <a:r>
              <a:rPr lang="en-US" dirty="0"/>
              <a:t>This applies to both </a:t>
            </a:r>
            <a:r>
              <a:rPr lang="en-US" b="1" dirty="0"/>
              <a:t>frontend and backend codebases</a:t>
            </a:r>
            <a:r>
              <a:rPr lang="en-US" dirty="0"/>
              <a:t>, as automatic edits may cause </a:t>
            </a:r>
            <a:r>
              <a:rPr lang="en-US" b="1" dirty="0"/>
              <a:t>merge conflicts, inconsistent patterns, or unintended regressions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16773E-3EED-B407-7437-FE13F31F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011" y="396388"/>
            <a:ext cx="8761413" cy="706964"/>
          </a:xfrm>
        </p:spPr>
        <p:txBody>
          <a:bodyPr/>
          <a:lstStyle/>
          <a:p>
            <a:r>
              <a:rPr lang="en-IN" sz="2800" b="1" dirty="0"/>
              <a:t>GitHub Copilot Modes Overview</a:t>
            </a:r>
          </a:p>
        </p:txBody>
      </p:sp>
    </p:spTree>
    <p:extLst>
      <p:ext uri="{BB962C8B-B14F-4D97-AF65-F5344CB8AC3E}">
        <p14:creationId xmlns:p14="http://schemas.microsoft.com/office/powerpoint/2010/main" val="247999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AA47-41E0-815B-0B5A-D85D3470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011" y="387244"/>
            <a:ext cx="8761413" cy="706964"/>
          </a:xfrm>
        </p:spPr>
        <p:txBody>
          <a:bodyPr/>
          <a:lstStyle/>
          <a:p>
            <a:r>
              <a:rPr lang="en-US" sz="2800" b="1" dirty="0"/>
              <a:t>Demo: Employee Management System (EMS)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F5545-E640-B852-5FB9-71DC85A8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650" y="1579372"/>
            <a:ext cx="9790414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am going to demonstrate a simple project using GitHub Copilot across different modes.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Functional Flow:</a:t>
            </a:r>
          </a:p>
          <a:p>
            <a:r>
              <a:rPr lang="en-US" dirty="0"/>
              <a:t>Signup the Employee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Display Employee Details</a:t>
            </a:r>
          </a:p>
          <a:p>
            <a:r>
              <a:rPr lang="en-US" dirty="0"/>
              <a:t>Logout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9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F723-E35F-C9B0-A4C8-3858E627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23" y="414676"/>
            <a:ext cx="8761413" cy="706964"/>
          </a:xfrm>
        </p:spPr>
        <p:txBody>
          <a:bodyPr/>
          <a:lstStyle/>
          <a:p>
            <a:r>
              <a:rPr lang="en-US" sz="2800" b="1" dirty="0"/>
              <a:t>Best Practices &amp; Tips with GitHub Copilot</a:t>
            </a:r>
            <a:endParaRPr lang="en-IN" sz="2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248724-FE80-FDD8-B425-B82B9D89A7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5723" y="1701179"/>
            <a:ext cx="7205819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Always review and validate generated code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Use clear, context-rich prompts for accurate suggestions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Adhere to the Angular Style Guide and coding conventions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Ask Copilot to generate comments.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Verify security, data handling, and license compliance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Clear Copilot cache regularly (at least twice a week)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Use fresh Copilot sessions for major code generation tasks</a:t>
            </a:r>
          </a:p>
        </p:txBody>
      </p:sp>
    </p:spTree>
    <p:extLst>
      <p:ext uri="{BB962C8B-B14F-4D97-AF65-F5344CB8AC3E}">
        <p14:creationId xmlns:p14="http://schemas.microsoft.com/office/powerpoint/2010/main" val="245509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D00A-1590-365B-4F80-A85A6CAE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04913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1644</TotalTime>
  <Words>406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GitHub Copilot for Angular Development </vt:lpstr>
      <vt:lpstr>Agenda</vt:lpstr>
      <vt:lpstr>Introduction – Why GitHub Copilot for Angular?</vt:lpstr>
      <vt:lpstr>GitHub Copilot Modes Overview</vt:lpstr>
      <vt:lpstr>GitHub Copilot Modes Overview</vt:lpstr>
      <vt:lpstr>GitHub Copilot Modes Overview</vt:lpstr>
      <vt:lpstr>Demo: Employee Management System (EMS)</vt:lpstr>
      <vt:lpstr>Best Practices &amp; Tips with GitHub Copilot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Arisetty Saranmayee</dc:creator>
  <cp:lastModifiedBy>Arisetty Saranmayee</cp:lastModifiedBy>
  <cp:revision>2</cp:revision>
  <dcterms:created xsi:type="dcterms:W3CDTF">2025-10-29T13:28:05Z</dcterms:created>
  <dcterms:modified xsi:type="dcterms:W3CDTF">2025-10-31T08:51:38Z</dcterms:modified>
</cp:coreProperties>
</file>