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e7977e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e7977e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3e7977e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3e7977e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3e8c5b1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3e8c5b1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3e8c5b1f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3e8c5b1f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aa1d6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aa1d6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aa1d62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aa1d62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faa1d62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faa1d62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aa1d62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faa1d62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e7977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3e7977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e7977e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3e7977e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e7977e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3e7977e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e8c5b1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e8c5b1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500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Visualitation Introduction to Machine Learning #1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109800"/>
            <a:ext cx="8520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Marcellinus David Arel B - 18117003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Vio Wirafadhilagusta Prinandita - 18117009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Making Predictions - Reality Check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11700" y="1732450"/>
            <a:ext cx="8520600" cy="21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Pemodelan </a:t>
            </a:r>
            <a:r>
              <a:rPr i="1" lang="id" sz="1800"/>
              <a:t>Tree</a:t>
            </a:r>
            <a:r>
              <a:rPr lang="id" sz="1800"/>
              <a:t> yang telah dibuat sebelumnya akan digunakan sebagai acuan untuk memprediksi data masukkan.</a:t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800"/>
              <a:t>Hasil </a:t>
            </a:r>
            <a:r>
              <a:rPr i="1" lang="id" sz="1800"/>
              <a:t>tree </a:t>
            </a:r>
            <a:r>
              <a:rPr lang="id" sz="1800"/>
              <a:t>yang telah dibuat kemudian diuji dengan data baru yang belum pernah dipelajari, yakni disebut juga </a:t>
            </a:r>
            <a:r>
              <a:rPr i="1" lang="id" sz="1800"/>
              <a:t>Test Data</a:t>
            </a:r>
            <a:r>
              <a:rPr lang="id" sz="1800"/>
              <a:t>.</a:t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Reality Check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11700" y="1670475"/>
            <a:ext cx="8520600" cy="21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Dalam proses pembelajaran data baru, ada kemungkinan terjadinya kesalahan prediksi, salah satu hal yang menyebabkan terjadinya kesalahan prediksi adalah </a:t>
            </a:r>
            <a:r>
              <a:rPr i="1" lang="id" sz="1800"/>
              <a:t>overfitting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id" sz="1800"/>
              <a:t>Overfitting</a:t>
            </a:r>
            <a:r>
              <a:rPr lang="id" sz="1800"/>
              <a:t> terjadi ketika ada informasi atau variabel yang tidak terlalu signifikan masuk ke dalam proses </a:t>
            </a:r>
            <a:r>
              <a:rPr i="1" lang="id" sz="1800"/>
              <a:t>training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63" y="152400"/>
            <a:ext cx="65306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1596738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Pustaka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2741863"/>
            <a:ext cx="75057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latin typeface="Arial"/>
                <a:ea typeface="Arial"/>
                <a:cs typeface="Arial"/>
                <a:sym typeface="Arial"/>
              </a:rPr>
              <a:t>http://www.r2d3.us/visual-intro-to-machine-learning-part-1/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18050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id" sz="1700"/>
              <a:t>Machine Learning </a:t>
            </a:r>
            <a:r>
              <a:rPr lang="id" sz="1700"/>
              <a:t>merupakan teknik yang digunakan komputer untuk mempelajari pola dari sebuah data yang kemudian dimanfaatkan untuk melakukan prediksi.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3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Intuition - Adding Nuance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350275" y="1152475"/>
            <a:ext cx="4482000" cy="28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Machine Learning menggolongkan / mengklasifikasikan beberapa data menjadi sebuah titik acuan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800"/>
              <a:t>Hasil penggolongan tersebut ketika diplot dapat memberi informasi baru untuk diolah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66775" cy="3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Drawing Boundaries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85875" y="1654475"/>
            <a:ext cx="37527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/>
              <a:t>Pengamatan hasil pengkategorian (berdasarkan variabel tertentu) dapat memberi batas - batas pengelompokan</a:t>
            </a:r>
            <a:endParaRPr sz="18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76" y="557725"/>
            <a:ext cx="4088450" cy="3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And now ML - Finding Better Boundaries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Metode </a:t>
            </a:r>
            <a:r>
              <a:rPr i="1" lang="id" sz="1800"/>
              <a:t>machine learning </a:t>
            </a:r>
            <a:r>
              <a:rPr lang="id" sz="1800"/>
              <a:t>sangatlah banyak, salah satunya adalah menggunakan konsep </a:t>
            </a:r>
            <a:r>
              <a:rPr i="1" lang="id" sz="1800"/>
              <a:t>decision tree</a:t>
            </a:r>
            <a:r>
              <a:rPr lang="id" sz="1800"/>
              <a:t> dengan mengamati satu dimensi (variabel pengamatan).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800"/>
              <a:t>Menentukan batasan - batasan untuk membuat </a:t>
            </a:r>
            <a:r>
              <a:rPr i="1" lang="id" sz="1800"/>
              <a:t>decision tree</a:t>
            </a:r>
            <a:r>
              <a:rPr lang="id" sz="1800"/>
              <a:t> dapat dilakukan dengan mengamati hasil plot </a:t>
            </a:r>
            <a:r>
              <a:rPr i="1" lang="id" sz="1800"/>
              <a:t>histogram</a:t>
            </a:r>
            <a:r>
              <a:rPr lang="id" sz="1800"/>
              <a:t> untuk mengetahui frekuensi kemunculan sebuah nilai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-173525" y="1908676"/>
            <a:ext cx="8804276" cy="28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First Fork - Tradeoffs - Best Split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680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500"/>
              <a:t>Decision tree</a:t>
            </a:r>
            <a:r>
              <a:rPr lang="id" sz="1500"/>
              <a:t> menggunakan konsep </a:t>
            </a:r>
            <a:r>
              <a:rPr i="1" lang="id" sz="1500"/>
              <a:t>if-then</a:t>
            </a:r>
            <a:r>
              <a:rPr lang="id" sz="1500"/>
              <a:t> dan menghasilkan </a:t>
            </a:r>
            <a:r>
              <a:rPr i="1" lang="id" sz="1500"/>
              <a:t>fork</a:t>
            </a:r>
            <a:r>
              <a:rPr lang="id" sz="1500"/>
              <a:t> dan membuat percabangan dari hasil </a:t>
            </a:r>
            <a:r>
              <a:rPr i="1" lang="id" sz="1500"/>
              <a:t>if-then </a:t>
            </a:r>
            <a:r>
              <a:rPr lang="id" sz="1500"/>
              <a:t>dengan titik pemisah bernama </a:t>
            </a:r>
            <a:r>
              <a:rPr i="1" lang="id" sz="1500"/>
              <a:t>split point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id" sz="1500"/>
              <a:t>Split point </a:t>
            </a:r>
            <a:r>
              <a:rPr lang="id" sz="1500"/>
              <a:t>terkadang menghasilkan </a:t>
            </a:r>
            <a:r>
              <a:rPr i="1" lang="id" sz="1500"/>
              <a:t>error</a:t>
            </a:r>
            <a:r>
              <a:rPr lang="id" sz="1500"/>
              <a:t> yang terbagi menjadi dua jenis: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i="1" lang="id" sz="1500"/>
              <a:t>False Negatives</a:t>
            </a:r>
            <a:r>
              <a:rPr lang="id" sz="1500"/>
              <a:t> : Nilai dari variabel yang berada dalam cabang yang salah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i="1" lang="id" sz="1500"/>
              <a:t>False Positives</a:t>
            </a:r>
            <a:r>
              <a:rPr lang="id" sz="1500"/>
              <a:t> : Nilai dari variabel yang terbawa (dan salah) dalam proses pemisahan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id" sz="1500"/>
              <a:t>Split point </a:t>
            </a:r>
            <a:r>
              <a:rPr lang="id" sz="1500"/>
              <a:t>diharapkan memiliki nilai sebaik mungkin, yakni yang paling homogen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Recursion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dk1"/>
                </a:solidFill>
              </a:rPr>
              <a:t>Rekursi merupakan proses pengulangan klasifikasi data dengan menggunakan variabel pengamatan dan </a:t>
            </a:r>
            <a:r>
              <a:rPr i="1" lang="id">
                <a:solidFill>
                  <a:schemeClr val="dk1"/>
                </a:solidFill>
              </a:rPr>
              <a:t>split point </a:t>
            </a:r>
            <a:r>
              <a:rPr lang="id">
                <a:solidFill>
                  <a:schemeClr val="dk1"/>
                </a:solidFill>
              </a:rPr>
              <a:t>yang berbeda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88" y="1535788"/>
            <a:ext cx="69627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Growing a Tree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1700" y="1047150"/>
            <a:ext cx="8520600" cy="30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600"/>
              <a:t>Tree</a:t>
            </a:r>
            <a:r>
              <a:rPr lang="id" sz="1600"/>
              <a:t> merupakan bentuk visualisasi dari proses rekursi dan menunjukan akurasi rekursinya.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i="1" lang="id" sz="1600"/>
              <a:t>Tree </a:t>
            </a:r>
            <a:r>
              <a:rPr lang="id" sz="1600"/>
              <a:t>terbuat ketika sedang mempelajari data yang telah disediakan, data yang digunakan untuk melatih program </a:t>
            </a:r>
            <a:r>
              <a:rPr i="1" lang="id" sz="1600"/>
              <a:t>machine learning</a:t>
            </a:r>
            <a:r>
              <a:rPr lang="id" sz="1600"/>
              <a:t> disebut juga </a:t>
            </a:r>
            <a:r>
              <a:rPr i="1" lang="id" sz="1600"/>
              <a:t>Training Data</a:t>
            </a:r>
            <a:r>
              <a:rPr lang="id" sz="1600"/>
              <a:t>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600"/>
              <a:t>Semakin banyak cabang dari </a:t>
            </a:r>
            <a:r>
              <a:rPr i="1" lang="id" sz="1600"/>
              <a:t>tree</a:t>
            </a:r>
            <a:r>
              <a:rPr lang="id" sz="1600"/>
              <a:t>, tingkat akurasi dari </a:t>
            </a:r>
            <a:r>
              <a:rPr i="1" lang="id" sz="1600"/>
              <a:t>machine learning </a:t>
            </a:r>
            <a:r>
              <a:rPr lang="id" sz="1600"/>
              <a:t>akan meningkat juga hingga mendekati 100%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875" y="152400"/>
            <a:ext cx="36902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