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3" r:id="rId1"/>
    <p:sldMasterId id="2147483762" r:id="rId2"/>
  </p:sldMasterIdLst>
  <p:notesMasterIdLst>
    <p:notesMasterId r:id="rId18"/>
  </p:notesMasterIdLst>
  <p:sldIdLst>
    <p:sldId id="573" r:id="rId3"/>
    <p:sldId id="569" r:id="rId4"/>
    <p:sldId id="506" r:id="rId5"/>
    <p:sldId id="507" r:id="rId6"/>
    <p:sldId id="508" r:id="rId7"/>
    <p:sldId id="509" r:id="rId8"/>
    <p:sldId id="510" r:id="rId9"/>
    <p:sldId id="511" r:id="rId10"/>
    <p:sldId id="512" r:id="rId11"/>
    <p:sldId id="513" r:id="rId12"/>
    <p:sldId id="514" r:id="rId13"/>
    <p:sldId id="515" r:id="rId14"/>
    <p:sldId id="516" r:id="rId15"/>
    <p:sldId id="574" r:id="rId16"/>
    <p:sldId id="5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13"/>
    <p:restoredTop sz="77823" autoAdjust="0"/>
  </p:normalViewPr>
  <p:slideViewPr>
    <p:cSldViewPr snapToGrid="0" snapToObjects="1">
      <p:cViewPr varScale="1">
        <p:scale>
          <a:sx n="94" d="100"/>
          <a:sy n="94" d="100"/>
        </p:scale>
        <p:origin x="1080" y="184"/>
      </p:cViewPr>
      <p:guideLst>
        <p:guide orient="horz" pos="2184"/>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los protopapas" userId="74894_tp_dropbox" providerId="OAuth2" clId="{4FF6BF54-8873-284E-B46F-963F55009E13}"/>
    <pc:docChg chg="custSel delSld modSld">
      <pc:chgData name="pavlos protopapas" userId="74894_tp_dropbox" providerId="OAuth2" clId="{4FF6BF54-8873-284E-B46F-963F55009E13}" dt="2020-08-15T15:27:06.470" v="15" actId="7634"/>
      <pc:docMkLst>
        <pc:docMk/>
      </pc:docMkLst>
      <pc:sldChg chg="addSp">
        <pc:chgData name="pavlos protopapas" userId="74894_tp_dropbox" providerId="OAuth2" clId="{4FF6BF54-8873-284E-B46F-963F55009E13}" dt="2020-08-15T15:27:06.470" v="15" actId="7634"/>
        <pc:sldMkLst>
          <pc:docMk/>
          <pc:sldMk cId="946863966" sldId="327"/>
        </pc:sldMkLst>
        <pc:inkChg chg="add">
          <ac:chgData name="pavlos protopapas" userId="74894_tp_dropbox" providerId="OAuth2" clId="{4FF6BF54-8873-284E-B46F-963F55009E13}" dt="2020-08-15T15:27:06.470" v="15" actId="7634"/>
          <ac:inkMkLst>
            <pc:docMk/>
            <pc:sldMk cId="946863966" sldId="327"/>
            <ac:inkMk id="5" creationId="{F222073D-DA29-824C-BDCA-4AA55329780F}"/>
          </ac:inkMkLst>
        </pc:inkChg>
      </pc:sldChg>
      <pc:sldChg chg="addSp">
        <pc:chgData name="pavlos protopapas" userId="74894_tp_dropbox" providerId="OAuth2" clId="{4FF6BF54-8873-284E-B46F-963F55009E13}" dt="2020-08-15T15:27:06.470" v="15" actId="7634"/>
        <pc:sldMkLst>
          <pc:docMk/>
          <pc:sldMk cId="1632315557" sldId="328"/>
        </pc:sldMkLst>
        <pc:inkChg chg="add">
          <ac:chgData name="pavlos protopapas" userId="74894_tp_dropbox" providerId="OAuth2" clId="{4FF6BF54-8873-284E-B46F-963F55009E13}" dt="2020-08-15T15:27:06.470" v="15" actId="7634"/>
          <ac:inkMkLst>
            <pc:docMk/>
            <pc:sldMk cId="1632315557" sldId="328"/>
            <ac:inkMk id="6" creationId="{97BE6D49-0105-264C-B6CE-9198A4FEE71F}"/>
          </ac:inkMkLst>
        </pc:inkChg>
      </pc:sldChg>
      <pc:sldChg chg="addSp">
        <pc:chgData name="pavlos protopapas" userId="74894_tp_dropbox" providerId="OAuth2" clId="{4FF6BF54-8873-284E-B46F-963F55009E13}" dt="2020-08-15T15:27:06.470" v="15" actId="7634"/>
        <pc:sldMkLst>
          <pc:docMk/>
          <pc:sldMk cId="1199903491" sldId="330"/>
        </pc:sldMkLst>
        <pc:inkChg chg="add">
          <ac:chgData name="pavlos protopapas" userId="74894_tp_dropbox" providerId="OAuth2" clId="{4FF6BF54-8873-284E-B46F-963F55009E13}" dt="2020-08-15T15:27:06.470" v="15" actId="7634"/>
          <ac:inkMkLst>
            <pc:docMk/>
            <pc:sldMk cId="1199903491" sldId="330"/>
            <ac:inkMk id="4" creationId="{06D2F5C9-E4A7-434B-9E4F-6F29014901A6}"/>
          </ac:inkMkLst>
        </pc:inkChg>
      </pc:sldChg>
      <pc:sldChg chg="addSp">
        <pc:chgData name="pavlos protopapas" userId="74894_tp_dropbox" providerId="OAuth2" clId="{4FF6BF54-8873-284E-B46F-963F55009E13}" dt="2020-08-15T15:27:06.470" v="15" actId="7634"/>
        <pc:sldMkLst>
          <pc:docMk/>
          <pc:sldMk cId="1690292377" sldId="335"/>
        </pc:sldMkLst>
        <pc:inkChg chg="add">
          <ac:chgData name="pavlos protopapas" userId="74894_tp_dropbox" providerId="OAuth2" clId="{4FF6BF54-8873-284E-B46F-963F55009E13}" dt="2020-08-15T15:27:06.470" v="15" actId="7634"/>
          <ac:inkMkLst>
            <pc:docMk/>
            <pc:sldMk cId="1690292377" sldId="335"/>
            <ac:inkMk id="21" creationId="{231D5DD1-D800-B243-9757-4D5136E0037F}"/>
          </ac:inkMkLst>
        </pc:inkChg>
      </pc:sldChg>
      <pc:sldChg chg="addSp">
        <pc:chgData name="pavlos protopapas" userId="74894_tp_dropbox" providerId="OAuth2" clId="{4FF6BF54-8873-284E-B46F-963F55009E13}" dt="2020-08-15T15:27:06.470" v="15" actId="7634"/>
        <pc:sldMkLst>
          <pc:docMk/>
          <pc:sldMk cId="356990156" sldId="338"/>
        </pc:sldMkLst>
        <pc:inkChg chg="add">
          <ac:chgData name="pavlos protopapas" userId="74894_tp_dropbox" providerId="OAuth2" clId="{4FF6BF54-8873-284E-B46F-963F55009E13}" dt="2020-08-15T15:27:06.470" v="15" actId="7634"/>
          <ac:inkMkLst>
            <pc:docMk/>
            <pc:sldMk cId="356990156" sldId="338"/>
            <ac:inkMk id="4" creationId="{B468BE97-B211-5A4A-BA78-C8CA9673D19F}"/>
          </ac:inkMkLst>
        </pc:inkChg>
      </pc:sldChg>
      <pc:sldChg chg="addSp modSp">
        <pc:chgData name="pavlos protopapas" userId="74894_tp_dropbox" providerId="OAuth2" clId="{4FF6BF54-8873-284E-B46F-963F55009E13}" dt="2020-08-15T15:27:06.470" v="15" actId="7634"/>
        <pc:sldMkLst>
          <pc:docMk/>
          <pc:sldMk cId="1892726656" sldId="341"/>
        </pc:sldMkLst>
        <pc:spChg chg="mod">
          <ac:chgData name="pavlos protopapas" userId="74894_tp_dropbox" providerId="OAuth2" clId="{4FF6BF54-8873-284E-B46F-963F55009E13}" dt="2020-08-15T13:54:43.033" v="14" actId="1076"/>
          <ac:spMkLst>
            <pc:docMk/>
            <pc:sldMk cId="1892726656" sldId="341"/>
            <ac:spMk id="4" creationId="{00000000-0000-0000-0000-000000000000}"/>
          </ac:spMkLst>
        </pc:spChg>
        <pc:inkChg chg="add">
          <ac:chgData name="pavlos protopapas" userId="74894_tp_dropbox" providerId="OAuth2" clId="{4FF6BF54-8873-284E-B46F-963F55009E13}" dt="2020-08-15T15:27:06.470" v="15" actId="7634"/>
          <ac:inkMkLst>
            <pc:docMk/>
            <pc:sldMk cId="1892726656" sldId="341"/>
            <ac:inkMk id="5" creationId="{9E9B8885-672D-8A49-82E1-FBAAD673899E}"/>
          </ac:inkMkLst>
        </pc:inkChg>
      </pc:sldChg>
      <pc:sldChg chg="addSp">
        <pc:chgData name="pavlos protopapas" userId="74894_tp_dropbox" providerId="OAuth2" clId="{4FF6BF54-8873-284E-B46F-963F55009E13}" dt="2020-08-15T15:27:06.470" v="15" actId="7634"/>
        <pc:sldMkLst>
          <pc:docMk/>
          <pc:sldMk cId="1910941525" sldId="342"/>
        </pc:sldMkLst>
        <pc:inkChg chg="add">
          <ac:chgData name="pavlos protopapas" userId="74894_tp_dropbox" providerId="OAuth2" clId="{4FF6BF54-8873-284E-B46F-963F55009E13}" dt="2020-08-15T15:27:06.470" v="15" actId="7634"/>
          <ac:inkMkLst>
            <pc:docMk/>
            <pc:sldMk cId="1910941525" sldId="342"/>
            <ac:inkMk id="10" creationId="{A48053E1-5108-8341-8B1B-24B75B608A39}"/>
          </ac:inkMkLst>
        </pc:inkChg>
      </pc:sldChg>
      <pc:sldChg chg="addSp">
        <pc:chgData name="pavlos protopapas" userId="74894_tp_dropbox" providerId="OAuth2" clId="{4FF6BF54-8873-284E-B46F-963F55009E13}" dt="2020-08-15T15:27:06.470" v="15" actId="7634"/>
        <pc:sldMkLst>
          <pc:docMk/>
          <pc:sldMk cId="193723397" sldId="350"/>
        </pc:sldMkLst>
        <pc:inkChg chg="add">
          <ac:chgData name="pavlos protopapas" userId="74894_tp_dropbox" providerId="OAuth2" clId="{4FF6BF54-8873-284E-B46F-963F55009E13}" dt="2020-08-15T15:27:06.470" v="15" actId="7634"/>
          <ac:inkMkLst>
            <pc:docMk/>
            <pc:sldMk cId="193723397" sldId="350"/>
            <ac:inkMk id="4" creationId="{B231ABFD-64F1-FB4F-AED9-CD5F509B2367}"/>
          </ac:inkMkLst>
        </pc:inkChg>
      </pc:sldChg>
      <pc:sldChg chg="addSp">
        <pc:chgData name="pavlos protopapas" userId="74894_tp_dropbox" providerId="OAuth2" clId="{4FF6BF54-8873-284E-B46F-963F55009E13}" dt="2020-08-15T15:27:06.470" v="15" actId="7634"/>
        <pc:sldMkLst>
          <pc:docMk/>
          <pc:sldMk cId="328480144" sldId="351"/>
        </pc:sldMkLst>
        <pc:inkChg chg="add">
          <ac:chgData name="pavlos protopapas" userId="74894_tp_dropbox" providerId="OAuth2" clId="{4FF6BF54-8873-284E-B46F-963F55009E13}" dt="2020-08-15T15:27:06.470" v="15" actId="7634"/>
          <ac:inkMkLst>
            <pc:docMk/>
            <pc:sldMk cId="328480144" sldId="351"/>
            <ac:inkMk id="5" creationId="{7569551F-81FB-C641-BB83-908FC2112DDC}"/>
          </ac:inkMkLst>
        </pc:inkChg>
      </pc:sldChg>
      <pc:sldChg chg="addSp">
        <pc:chgData name="pavlos protopapas" userId="74894_tp_dropbox" providerId="OAuth2" clId="{4FF6BF54-8873-284E-B46F-963F55009E13}" dt="2020-08-15T15:27:06.470" v="15" actId="7634"/>
        <pc:sldMkLst>
          <pc:docMk/>
          <pc:sldMk cId="453144945" sldId="418"/>
        </pc:sldMkLst>
        <pc:inkChg chg="add">
          <ac:chgData name="pavlos protopapas" userId="74894_tp_dropbox" providerId="OAuth2" clId="{4FF6BF54-8873-284E-B46F-963F55009E13}" dt="2020-08-15T15:27:06.470" v="15" actId="7634"/>
          <ac:inkMkLst>
            <pc:docMk/>
            <pc:sldMk cId="453144945" sldId="418"/>
            <ac:inkMk id="5" creationId="{EC94FCBE-0633-FC44-8B00-27A2C1989380}"/>
          </ac:inkMkLst>
        </pc:inkChg>
      </pc:sldChg>
      <pc:sldChg chg="addSp">
        <pc:chgData name="pavlos protopapas" userId="74894_tp_dropbox" providerId="OAuth2" clId="{4FF6BF54-8873-284E-B46F-963F55009E13}" dt="2020-08-15T15:27:06.470" v="15" actId="7634"/>
        <pc:sldMkLst>
          <pc:docMk/>
          <pc:sldMk cId="3150066094" sldId="445"/>
        </pc:sldMkLst>
        <pc:inkChg chg="add">
          <ac:chgData name="pavlos protopapas" userId="74894_tp_dropbox" providerId="OAuth2" clId="{4FF6BF54-8873-284E-B46F-963F55009E13}" dt="2020-08-15T15:27:06.470" v="15" actId="7634"/>
          <ac:inkMkLst>
            <pc:docMk/>
            <pc:sldMk cId="3150066094" sldId="445"/>
            <ac:inkMk id="4" creationId="{30E01FB5-1994-0B4E-B71E-BD3F8DCB6368}"/>
          </ac:inkMkLst>
        </pc:inkChg>
      </pc:sldChg>
      <pc:sldChg chg="addSp">
        <pc:chgData name="pavlos protopapas" userId="74894_tp_dropbox" providerId="OAuth2" clId="{4FF6BF54-8873-284E-B46F-963F55009E13}" dt="2020-08-15T15:27:06.470" v="15" actId="7634"/>
        <pc:sldMkLst>
          <pc:docMk/>
          <pc:sldMk cId="4166214181" sldId="447"/>
        </pc:sldMkLst>
        <pc:inkChg chg="add">
          <ac:chgData name="pavlos protopapas" userId="74894_tp_dropbox" providerId="OAuth2" clId="{4FF6BF54-8873-284E-B46F-963F55009E13}" dt="2020-08-15T15:27:06.470" v="15" actId="7634"/>
          <ac:inkMkLst>
            <pc:docMk/>
            <pc:sldMk cId="4166214181" sldId="447"/>
            <ac:inkMk id="4" creationId="{DAD7DDC3-9C78-C941-BC65-4306736E3821}"/>
          </ac:inkMkLst>
        </pc:inkChg>
      </pc:sldChg>
      <pc:sldChg chg="addSp">
        <pc:chgData name="pavlos protopapas" userId="74894_tp_dropbox" providerId="OAuth2" clId="{4FF6BF54-8873-284E-B46F-963F55009E13}" dt="2020-08-15T15:27:06.470" v="15" actId="7634"/>
        <pc:sldMkLst>
          <pc:docMk/>
          <pc:sldMk cId="1621469825" sldId="451"/>
        </pc:sldMkLst>
        <pc:inkChg chg="add">
          <ac:chgData name="pavlos protopapas" userId="74894_tp_dropbox" providerId="OAuth2" clId="{4FF6BF54-8873-284E-B46F-963F55009E13}" dt="2020-08-15T15:27:06.470" v="15" actId="7634"/>
          <ac:inkMkLst>
            <pc:docMk/>
            <pc:sldMk cId="1621469825" sldId="451"/>
            <ac:inkMk id="5" creationId="{F5E74DA5-5830-0F43-9343-8745668D4C40}"/>
          </ac:inkMkLst>
        </pc:inkChg>
      </pc:sldChg>
      <pc:sldChg chg="addSp">
        <pc:chgData name="pavlos protopapas" userId="74894_tp_dropbox" providerId="OAuth2" clId="{4FF6BF54-8873-284E-B46F-963F55009E13}" dt="2020-08-08T15:04:25.837" v="0" actId="7634"/>
        <pc:sldMkLst>
          <pc:docMk/>
          <pc:sldMk cId="798823431" sldId="458"/>
        </pc:sldMkLst>
        <pc:inkChg chg="add">
          <ac:chgData name="pavlos protopapas" userId="74894_tp_dropbox" providerId="OAuth2" clId="{4FF6BF54-8873-284E-B46F-963F55009E13}" dt="2020-08-08T15:04:25.837" v="0" actId="7634"/>
          <ac:inkMkLst>
            <pc:docMk/>
            <pc:sldMk cId="798823431" sldId="458"/>
            <ac:inkMk id="3" creationId="{0F27278B-98EC-2946-B7AA-142C275FD7D0}"/>
          </ac:inkMkLst>
        </pc:inkChg>
      </pc:sldChg>
      <pc:sldChg chg="addSp delSp">
        <pc:chgData name="pavlos protopapas" userId="74894_tp_dropbox" providerId="OAuth2" clId="{4FF6BF54-8873-284E-B46F-963F55009E13}" dt="2020-08-11T01:09:30.861" v="1" actId="478"/>
        <pc:sldMkLst>
          <pc:docMk/>
          <pc:sldMk cId="776468516" sldId="470"/>
        </pc:sldMkLst>
        <pc:inkChg chg="add del">
          <ac:chgData name="pavlos protopapas" userId="74894_tp_dropbox" providerId="OAuth2" clId="{4FF6BF54-8873-284E-B46F-963F55009E13}" dt="2020-08-11T01:09:30.861" v="1" actId="478"/>
          <ac:inkMkLst>
            <pc:docMk/>
            <pc:sldMk cId="776468516" sldId="470"/>
            <ac:inkMk id="9" creationId="{1ED78130-791F-0149-9B69-8D8D447723C6}"/>
          </ac:inkMkLst>
        </pc:inkChg>
      </pc:sldChg>
      <pc:sldChg chg="addSp">
        <pc:chgData name="pavlos protopapas" userId="74894_tp_dropbox" providerId="OAuth2" clId="{4FF6BF54-8873-284E-B46F-963F55009E13}" dt="2020-08-08T15:04:25.837" v="0" actId="7634"/>
        <pc:sldMkLst>
          <pc:docMk/>
          <pc:sldMk cId="4130775009" sldId="471"/>
        </pc:sldMkLst>
        <pc:inkChg chg="add">
          <ac:chgData name="pavlos protopapas" userId="74894_tp_dropbox" providerId="OAuth2" clId="{4FF6BF54-8873-284E-B46F-963F55009E13}" dt="2020-08-08T15:04:25.837" v="0" actId="7634"/>
          <ac:inkMkLst>
            <pc:docMk/>
            <pc:sldMk cId="4130775009" sldId="471"/>
            <ac:inkMk id="3" creationId="{0134F44D-AFAB-4042-8F02-BD1AD5BA4557}"/>
          </ac:inkMkLst>
        </pc:inkChg>
      </pc:sldChg>
      <pc:sldChg chg="addSp delSp">
        <pc:chgData name="pavlos protopapas" userId="74894_tp_dropbox" providerId="OAuth2" clId="{4FF6BF54-8873-284E-B46F-963F55009E13}" dt="2020-08-11T01:14:08.499" v="2" actId="478"/>
        <pc:sldMkLst>
          <pc:docMk/>
          <pc:sldMk cId="559233563" sldId="473"/>
        </pc:sldMkLst>
        <pc:inkChg chg="add del">
          <ac:chgData name="pavlos protopapas" userId="74894_tp_dropbox" providerId="OAuth2" clId="{4FF6BF54-8873-284E-B46F-963F55009E13}" dt="2020-08-11T01:14:08.499" v="2" actId="478"/>
          <ac:inkMkLst>
            <pc:docMk/>
            <pc:sldMk cId="559233563" sldId="473"/>
            <ac:inkMk id="5" creationId="{370CF7D2-AE18-2342-B6C0-D6DB225DA158}"/>
          </ac:inkMkLst>
        </pc:inkChg>
      </pc:sldChg>
      <pc:sldChg chg="addSp delSp">
        <pc:chgData name="pavlos protopapas" userId="74894_tp_dropbox" providerId="OAuth2" clId="{4FF6BF54-8873-284E-B46F-963F55009E13}" dt="2020-08-11T01:40:17.158" v="6" actId="478"/>
        <pc:sldMkLst>
          <pc:docMk/>
          <pc:sldMk cId="44573635" sldId="481"/>
        </pc:sldMkLst>
        <pc:inkChg chg="add del">
          <ac:chgData name="pavlos protopapas" userId="74894_tp_dropbox" providerId="OAuth2" clId="{4FF6BF54-8873-284E-B46F-963F55009E13}" dt="2020-08-11T01:40:17.158" v="6" actId="478"/>
          <ac:inkMkLst>
            <pc:docMk/>
            <pc:sldMk cId="44573635" sldId="481"/>
            <ac:inkMk id="3" creationId="{B3A5D1C8-1727-8545-9D61-7A8AC2A1A869}"/>
          </ac:inkMkLst>
        </pc:inkChg>
      </pc:sldChg>
      <pc:sldChg chg="addSp delSp">
        <pc:chgData name="pavlos protopapas" userId="74894_tp_dropbox" providerId="OAuth2" clId="{4FF6BF54-8873-284E-B46F-963F55009E13}" dt="2020-08-11T01:40:20.819" v="7" actId="478"/>
        <pc:sldMkLst>
          <pc:docMk/>
          <pc:sldMk cId="1722186054" sldId="482"/>
        </pc:sldMkLst>
        <pc:inkChg chg="add del">
          <ac:chgData name="pavlos protopapas" userId="74894_tp_dropbox" providerId="OAuth2" clId="{4FF6BF54-8873-284E-B46F-963F55009E13}" dt="2020-08-11T01:40:20.819" v="7" actId="478"/>
          <ac:inkMkLst>
            <pc:docMk/>
            <pc:sldMk cId="1722186054" sldId="482"/>
            <ac:inkMk id="6" creationId="{A4E4DC79-3BBA-254A-A045-7BFB7D70AFDA}"/>
          </ac:inkMkLst>
        </pc:inkChg>
      </pc:sldChg>
      <pc:sldChg chg="addSp delSp">
        <pc:chgData name="pavlos protopapas" userId="74894_tp_dropbox" providerId="OAuth2" clId="{4FF6BF54-8873-284E-B46F-963F55009E13}" dt="2020-08-11T01:40:26.806" v="8" actId="478"/>
        <pc:sldMkLst>
          <pc:docMk/>
          <pc:sldMk cId="941649058" sldId="483"/>
        </pc:sldMkLst>
        <pc:inkChg chg="add del">
          <ac:chgData name="pavlos protopapas" userId="74894_tp_dropbox" providerId="OAuth2" clId="{4FF6BF54-8873-284E-B46F-963F55009E13}" dt="2020-08-11T01:40:26.806" v="8" actId="478"/>
          <ac:inkMkLst>
            <pc:docMk/>
            <pc:sldMk cId="941649058" sldId="483"/>
            <ac:inkMk id="6" creationId="{DA5964B7-8B81-4447-AD2E-B8BCFA1FDDFA}"/>
          </ac:inkMkLst>
        </pc:inkChg>
      </pc:sldChg>
      <pc:sldChg chg="addSp delSp">
        <pc:chgData name="pavlos protopapas" userId="74894_tp_dropbox" providerId="OAuth2" clId="{4FF6BF54-8873-284E-B46F-963F55009E13}" dt="2020-08-11T01:40:36.613" v="9" actId="478"/>
        <pc:sldMkLst>
          <pc:docMk/>
          <pc:sldMk cId="4150458991" sldId="484"/>
        </pc:sldMkLst>
        <pc:inkChg chg="add del">
          <ac:chgData name="pavlos protopapas" userId="74894_tp_dropbox" providerId="OAuth2" clId="{4FF6BF54-8873-284E-B46F-963F55009E13}" dt="2020-08-11T01:40:36.613" v="9" actId="478"/>
          <ac:inkMkLst>
            <pc:docMk/>
            <pc:sldMk cId="4150458991" sldId="484"/>
            <ac:inkMk id="4" creationId="{92F2D7A5-6105-8746-A717-10A94CD77921}"/>
          </ac:inkMkLst>
        </pc:inkChg>
      </pc:sldChg>
      <pc:sldChg chg="addSp delSp">
        <pc:chgData name="pavlos protopapas" userId="74894_tp_dropbox" providerId="OAuth2" clId="{4FF6BF54-8873-284E-B46F-963F55009E13}" dt="2020-08-11T01:14:22.798" v="4" actId="478"/>
        <pc:sldMkLst>
          <pc:docMk/>
          <pc:sldMk cId="1471509711" sldId="503"/>
        </pc:sldMkLst>
        <pc:grpChg chg="del">
          <ac:chgData name="pavlos protopapas" userId="74894_tp_dropbox" providerId="OAuth2" clId="{4FF6BF54-8873-284E-B46F-963F55009E13}" dt="2020-08-11T01:14:22.798" v="4" actId="478"/>
          <ac:grpSpMkLst>
            <pc:docMk/>
            <pc:sldMk cId="1471509711" sldId="503"/>
            <ac:grpSpMk id="24" creationId="{F104BEDD-77AA-7745-BE3B-6DE57F9C454C}"/>
          </ac:grpSpMkLst>
        </pc:grpChg>
        <pc:inkChg chg="add del">
          <ac:chgData name="pavlos protopapas" userId="74894_tp_dropbox" providerId="OAuth2" clId="{4FF6BF54-8873-284E-B46F-963F55009E13}" dt="2020-08-11T01:14:18.112" v="3" actId="478"/>
          <ac:inkMkLst>
            <pc:docMk/>
            <pc:sldMk cId="1471509711" sldId="503"/>
            <ac:inkMk id="25" creationId="{9896EBA9-6D15-3242-89CC-A06EB3D2C1F4}"/>
          </ac:inkMkLst>
        </pc:inkChg>
      </pc:sldChg>
      <pc:sldChg chg="addSp">
        <pc:chgData name="pavlos protopapas" userId="74894_tp_dropbox" providerId="OAuth2" clId="{4FF6BF54-8873-284E-B46F-963F55009E13}" dt="2020-08-08T15:04:25.837" v="0" actId="7634"/>
        <pc:sldMkLst>
          <pc:docMk/>
          <pc:sldMk cId="241343872" sldId="504"/>
        </pc:sldMkLst>
        <pc:inkChg chg="add">
          <ac:chgData name="pavlos protopapas" userId="74894_tp_dropbox" providerId="OAuth2" clId="{4FF6BF54-8873-284E-B46F-963F55009E13}" dt="2020-08-08T15:04:25.837" v="0" actId="7634"/>
          <ac:inkMkLst>
            <pc:docMk/>
            <pc:sldMk cId="241343872" sldId="504"/>
            <ac:inkMk id="5" creationId="{8F00009A-A5CF-3543-AC32-7893F120359D}"/>
          </ac:inkMkLst>
        </pc:inkChg>
      </pc:sldChg>
      <pc:sldChg chg="addSp delSp">
        <pc:chgData name="pavlos protopapas" userId="74894_tp_dropbox" providerId="OAuth2" clId="{4FF6BF54-8873-284E-B46F-963F55009E13}" dt="2020-08-11T01:40:04.441" v="5" actId="478"/>
        <pc:sldMkLst>
          <pc:docMk/>
          <pc:sldMk cId="3070718624" sldId="505"/>
        </pc:sldMkLst>
        <pc:inkChg chg="add del">
          <ac:chgData name="pavlos protopapas" userId="74894_tp_dropbox" providerId="OAuth2" clId="{4FF6BF54-8873-284E-B46F-963F55009E13}" dt="2020-08-11T01:40:04.441" v="5" actId="478"/>
          <ac:inkMkLst>
            <pc:docMk/>
            <pc:sldMk cId="3070718624" sldId="505"/>
            <ac:inkMk id="9" creationId="{F60E84A0-60D0-7D4F-BE02-0CE38BADC947}"/>
          </ac:inkMkLst>
        </pc:inkChg>
      </pc:sldChg>
      <pc:sldChg chg="addSp">
        <pc:chgData name="pavlos protopapas" userId="74894_tp_dropbox" providerId="OAuth2" clId="{4FF6BF54-8873-284E-B46F-963F55009E13}" dt="2020-08-15T15:27:06.470" v="15" actId="7634"/>
        <pc:sldMkLst>
          <pc:docMk/>
          <pc:sldMk cId="4014325657" sldId="570"/>
        </pc:sldMkLst>
        <pc:inkChg chg="add">
          <ac:chgData name="pavlos protopapas" userId="74894_tp_dropbox" providerId="OAuth2" clId="{4FF6BF54-8873-284E-B46F-963F55009E13}" dt="2020-08-15T15:27:06.470" v="15" actId="7634"/>
          <ac:inkMkLst>
            <pc:docMk/>
            <pc:sldMk cId="4014325657" sldId="570"/>
            <ac:inkMk id="4" creationId="{BB1144D1-1365-FA4A-B751-9427AC15751A}"/>
          </ac:inkMkLst>
        </pc:inkChg>
      </pc:sldChg>
      <pc:sldChg chg="addSp">
        <pc:chgData name="pavlos protopapas" userId="74894_tp_dropbox" providerId="OAuth2" clId="{4FF6BF54-8873-284E-B46F-963F55009E13}" dt="2020-08-15T15:27:06.470" v="15" actId="7634"/>
        <pc:sldMkLst>
          <pc:docMk/>
          <pc:sldMk cId="1146613144" sldId="572"/>
        </pc:sldMkLst>
        <pc:inkChg chg="add">
          <ac:chgData name="pavlos protopapas" userId="74894_tp_dropbox" providerId="OAuth2" clId="{4FF6BF54-8873-284E-B46F-963F55009E13}" dt="2020-08-15T15:27:06.470" v="15" actId="7634"/>
          <ac:inkMkLst>
            <pc:docMk/>
            <pc:sldMk cId="1146613144" sldId="572"/>
            <ac:inkMk id="4" creationId="{C89EE230-E057-A947-9DEB-989C821C3846}"/>
          </ac:inkMkLst>
        </pc:inkChg>
      </pc:sldChg>
      <pc:sldChg chg="delSp modSp del">
        <pc:chgData name="pavlos protopapas" userId="74894_tp_dropbox" providerId="OAuth2" clId="{4FF6BF54-8873-284E-B46F-963F55009E13}" dt="2020-08-11T01:41:00.378" v="12" actId="2696"/>
        <pc:sldMkLst>
          <pc:docMk/>
          <pc:sldMk cId="4071213950" sldId="575"/>
        </pc:sldMkLst>
        <pc:picChg chg="del mod">
          <ac:chgData name="pavlos protopapas" userId="74894_tp_dropbox" providerId="OAuth2" clId="{4FF6BF54-8873-284E-B46F-963F55009E13}" dt="2020-08-11T01:40:56.571" v="11" actId="478"/>
          <ac:picMkLst>
            <pc:docMk/>
            <pc:sldMk cId="4071213950" sldId="575"/>
            <ac:picMk id="9" creationId="{AAF54B42-A7CE-9248-B7AE-1FBBE511D798}"/>
          </ac:picMkLst>
        </pc:picChg>
      </pc:sldChg>
      <pc:sldChg chg="addSp">
        <pc:chgData name="pavlos protopapas" userId="74894_tp_dropbox" providerId="OAuth2" clId="{4FF6BF54-8873-284E-B46F-963F55009E13}" dt="2020-08-15T15:27:06.470" v="15" actId="7634"/>
        <pc:sldMkLst>
          <pc:docMk/>
          <pc:sldMk cId="1956952363" sldId="582"/>
        </pc:sldMkLst>
        <pc:inkChg chg="add">
          <ac:chgData name="pavlos protopapas" userId="74894_tp_dropbox" providerId="OAuth2" clId="{4FF6BF54-8873-284E-B46F-963F55009E13}" dt="2020-08-15T15:27:06.470" v="15" actId="7634"/>
          <ac:inkMkLst>
            <pc:docMk/>
            <pc:sldMk cId="1956952363" sldId="582"/>
            <ac:inkMk id="4" creationId="{CE16B4EC-DC2A-5B44-A4C4-BF2C1F644B19}"/>
          </ac:inkMkLst>
        </pc:inkChg>
      </pc:sldChg>
    </pc:docChg>
  </pc:docChgLst>
  <pc:docChgLst>
    <pc:chgData name="pavlos protopapas" userId="74894_tp_dropbox" providerId="OAuth2" clId="{9FDDBE9B-B937-EC41-A5EB-4D8DF32A1920}"/>
    <pc:docChg chg="custSel modSld">
      <pc:chgData name="pavlos protopapas" userId="74894_tp_dropbox" providerId="OAuth2" clId="{9FDDBE9B-B937-EC41-A5EB-4D8DF32A1920}" dt="2020-06-21T18:54:07.660" v="216"/>
      <pc:docMkLst>
        <pc:docMk/>
      </pc:docMkLst>
      <pc:sldChg chg="addSp">
        <pc:chgData name="pavlos protopapas" userId="74894_tp_dropbox" providerId="OAuth2" clId="{9FDDBE9B-B937-EC41-A5EB-4D8DF32A1920}" dt="2020-06-21T18:53:59.092" v="205"/>
        <pc:sldMkLst>
          <pc:docMk/>
          <pc:sldMk cId="1690292377" sldId="335"/>
        </pc:sldMkLst>
        <pc:grpChg chg="add">
          <ac:chgData name="pavlos protopapas" userId="74894_tp_dropbox" providerId="OAuth2" clId="{9FDDBE9B-B937-EC41-A5EB-4D8DF32A1920}" dt="2020-06-21T18:53:59.092" v="205"/>
          <ac:grpSpMkLst>
            <pc:docMk/>
            <pc:sldMk cId="1690292377" sldId="335"/>
            <ac:grpSpMk id="20" creationId="{94244CAD-92AF-A845-AFB3-42FE70E745D8}"/>
          </ac:grpSpMkLst>
        </pc:grpChg>
        <pc:inkChg chg="add">
          <ac:chgData name="pavlos protopapas" userId="74894_tp_dropbox" providerId="OAuth2" clId="{9FDDBE9B-B937-EC41-A5EB-4D8DF32A1920}" dt="2020-06-21T18:53:55.432" v="195"/>
          <ac:inkMkLst>
            <pc:docMk/>
            <pc:sldMk cId="1690292377" sldId="335"/>
            <ac:inkMk id="6" creationId="{6EC0D9D3-7EDE-5E49-A7CD-8088B1EB2294}"/>
          </ac:inkMkLst>
        </pc:inkChg>
        <pc:inkChg chg="add">
          <ac:chgData name="pavlos protopapas" userId="74894_tp_dropbox" providerId="OAuth2" clId="{9FDDBE9B-B937-EC41-A5EB-4D8DF32A1920}" dt="2020-06-21T18:53:55.871" v="196"/>
          <ac:inkMkLst>
            <pc:docMk/>
            <pc:sldMk cId="1690292377" sldId="335"/>
            <ac:inkMk id="9" creationId="{B5A23042-8232-C944-866A-64BDFD277FB3}"/>
          </ac:inkMkLst>
        </pc:inkChg>
        <pc:inkChg chg="add">
          <ac:chgData name="pavlos protopapas" userId="74894_tp_dropbox" providerId="OAuth2" clId="{9FDDBE9B-B937-EC41-A5EB-4D8DF32A1920}" dt="2020-06-21T18:53:56.120" v="197"/>
          <ac:inkMkLst>
            <pc:docMk/>
            <pc:sldMk cId="1690292377" sldId="335"/>
            <ac:inkMk id="12" creationId="{9899FCB4-7AAB-F348-8B05-188D2D8BD343}"/>
          </ac:inkMkLst>
        </pc:inkChg>
        <pc:inkChg chg="add">
          <ac:chgData name="pavlos protopapas" userId="74894_tp_dropbox" providerId="OAuth2" clId="{9FDDBE9B-B937-EC41-A5EB-4D8DF32A1920}" dt="2020-06-21T18:53:56.704" v="198"/>
          <ac:inkMkLst>
            <pc:docMk/>
            <pc:sldMk cId="1690292377" sldId="335"/>
            <ac:inkMk id="13" creationId="{2A80B4AB-50BF-4246-A9A4-6CEEE7B4A450}"/>
          </ac:inkMkLst>
        </pc:inkChg>
        <pc:inkChg chg="add">
          <ac:chgData name="pavlos protopapas" userId="74894_tp_dropbox" providerId="OAuth2" clId="{9FDDBE9B-B937-EC41-A5EB-4D8DF32A1920}" dt="2020-06-21T18:53:56.988" v="199"/>
          <ac:inkMkLst>
            <pc:docMk/>
            <pc:sldMk cId="1690292377" sldId="335"/>
            <ac:inkMk id="14" creationId="{28405E18-D4D1-724B-8491-5665B9E3547A}"/>
          </ac:inkMkLst>
        </pc:inkChg>
        <pc:inkChg chg="add">
          <ac:chgData name="pavlos protopapas" userId="74894_tp_dropbox" providerId="OAuth2" clId="{9FDDBE9B-B937-EC41-A5EB-4D8DF32A1920}" dt="2020-06-21T18:53:57.208" v="200"/>
          <ac:inkMkLst>
            <pc:docMk/>
            <pc:sldMk cId="1690292377" sldId="335"/>
            <ac:inkMk id="15" creationId="{AC7BF319-5A26-9D49-9634-7C2F008D10B5}"/>
          </ac:inkMkLst>
        </pc:inkChg>
        <pc:inkChg chg="add">
          <ac:chgData name="pavlos protopapas" userId="74894_tp_dropbox" providerId="OAuth2" clId="{9FDDBE9B-B937-EC41-A5EB-4D8DF32A1920}" dt="2020-06-21T18:53:57.402" v="201"/>
          <ac:inkMkLst>
            <pc:docMk/>
            <pc:sldMk cId="1690292377" sldId="335"/>
            <ac:inkMk id="16" creationId="{ACBFAFA5-7BD7-474A-BA4E-5629D445A2EE}"/>
          </ac:inkMkLst>
        </pc:inkChg>
        <pc:inkChg chg="add">
          <ac:chgData name="pavlos protopapas" userId="74894_tp_dropbox" providerId="OAuth2" clId="{9FDDBE9B-B937-EC41-A5EB-4D8DF32A1920}" dt="2020-06-21T18:53:57.769" v="202"/>
          <ac:inkMkLst>
            <pc:docMk/>
            <pc:sldMk cId="1690292377" sldId="335"/>
            <ac:inkMk id="17" creationId="{F249BFC5-FAF0-5246-8812-1AF010B03E31}"/>
          </ac:inkMkLst>
        </pc:inkChg>
        <pc:inkChg chg="add">
          <ac:chgData name="pavlos protopapas" userId="74894_tp_dropbox" providerId="OAuth2" clId="{9FDDBE9B-B937-EC41-A5EB-4D8DF32A1920}" dt="2020-06-21T18:53:57.968" v="203"/>
          <ac:inkMkLst>
            <pc:docMk/>
            <pc:sldMk cId="1690292377" sldId="335"/>
            <ac:inkMk id="18" creationId="{72C44012-2DE4-3B46-9744-992560F01BA0}"/>
          </ac:inkMkLst>
        </pc:inkChg>
        <pc:inkChg chg="add">
          <ac:chgData name="pavlos protopapas" userId="74894_tp_dropbox" providerId="OAuth2" clId="{9FDDBE9B-B937-EC41-A5EB-4D8DF32A1920}" dt="2020-06-21T18:53:58.344" v="204"/>
          <ac:inkMkLst>
            <pc:docMk/>
            <pc:sldMk cId="1690292377" sldId="335"/>
            <ac:inkMk id="19" creationId="{C084E691-E422-1148-9C04-6DD98982E3EC}"/>
          </ac:inkMkLst>
        </pc:inkChg>
      </pc:sldChg>
      <pc:sldChg chg="addSp">
        <pc:chgData name="pavlos protopapas" userId="74894_tp_dropbox" providerId="OAuth2" clId="{9FDDBE9B-B937-EC41-A5EB-4D8DF32A1920}" dt="2020-06-21T18:54:07.660" v="216"/>
        <pc:sldMkLst>
          <pc:docMk/>
          <pc:sldMk cId="356990156" sldId="338"/>
        </pc:sldMkLst>
        <pc:grpChg chg="add">
          <ac:chgData name="pavlos protopapas" userId="74894_tp_dropbox" providerId="OAuth2" clId="{9FDDBE9B-B937-EC41-A5EB-4D8DF32A1920}" dt="2020-06-21T18:54:07.660" v="216"/>
          <ac:grpSpMkLst>
            <pc:docMk/>
            <pc:sldMk cId="356990156" sldId="338"/>
            <ac:grpSpMk id="19" creationId="{064B4FB2-9458-D849-B4EA-957678E0030B}"/>
          </ac:grpSpMkLst>
        </pc:grpChg>
        <pc:inkChg chg="add">
          <ac:chgData name="pavlos protopapas" userId="74894_tp_dropbox" providerId="OAuth2" clId="{9FDDBE9B-B937-EC41-A5EB-4D8DF32A1920}" dt="2020-06-21T18:54:04.497" v="206"/>
          <ac:inkMkLst>
            <pc:docMk/>
            <pc:sldMk cId="356990156" sldId="338"/>
            <ac:inkMk id="4" creationId="{3169749E-1D14-7D48-A1E0-88A35E781CF5}"/>
          </ac:inkMkLst>
        </pc:inkChg>
        <pc:inkChg chg="add">
          <ac:chgData name="pavlos protopapas" userId="74894_tp_dropbox" providerId="OAuth2" clId="{9FDDBE9B-B937-EC41-A5EB-4D8DF32A1920}" dt="2020-06-21T18:54:04.900" v="207"/>
          <ac:inkMkLst>
            <pc:docMk/>
            <pc:sldMk cId="356990156" sldId="338"/>
            <ac:inkMk id="10" creationId="{A1E123DF-1AA4-8A41-B622-1648F1DB2D19}"/>
          </ac:inkMkLst>
        </pc:inkChg>
        <pc:inkChg chg="add">
          <ac:chgData name="pavlos protopapas" userId="74894_tp_dropbox" providerId="OAuth2" clId="{9FDDBE9B-B937-EC41-A5EB-4D8DF32A1920}" dt="2020-06-21T18:54:05.339" v="208"/>
          <ac:inkMkLst>
            <pc:docMk/>
            <pc:sldMk cId="356990156" sldId="338"/>
            <ac:inkMk id="11" creationId="{D61EA360-B5C3-A647-B977-5A759F3577EB}"/>
          </ac:inkMkLst>
        </pc:inkChg>
        <pc:inkChg chg="add">
          <ac:chgData name="pavlos protopapas" userId="74894_tp_dropbox" providerId="OAuth2" clId="{9FDDBE9B-B937-EC41-A5EB-4D8DF32A1920}" dt="2020-06-21T18:54:05.591" v="209"/>
          <ac:inkMkLst>
            <pc:docMk/>
            <pc:sldMk cId="356990156" sldId="338"/>
            <ac:inkMk id="12" creationId="{242F71AE-BE3F-7C4A-B02C-0B5C2C20B6B6}"/>
          </ac:inkMkLst>
        </pc:inkChg>
        <pc:inkChg chg="add">
          <ac:chgData name="pavlos protopapas" userId="74894_tp_dropbox" providerId="OAuth2" clId="{9FDDBE9B-B937-EC41-A5EB-4D8DF32A1920}" dt="2020-06-21T18:54:05.845" v="210"/>
          <ac:inkMkLst>
            <pc:docMk/>
            <pc:sldMk cId="356990156" sldId="338"/>
            <ac:inkMk id="13" creationId="{D7C7E9CA-6EB3-314F-9CF8-2804DFF2F50C}"/>
          </ac:inkMkLst>
        </pc:inkChg>
        <pc:inkChg chg="add">
          <ac:chgData name="pavlos protopapas" userId="74894_tp_dropbox" providerId="OAuth2" clId="{9FDDBE9B-B937-EC41-A5EB-4D8DF32A1920}" dt="2020-06-21T18:54:06.032" v="211"/>
          <ac:inkMkLst>
            <pc:docMk/>
            <pc:sldMk cId="356990156" sldId="338"/>
            <ac:inkMk id="14" creationId="{1B84C498-1128-DE42-B65F-B6C3ADC654B9}"/>
          </ac:inkMkLst>
        </pc:inkChg>
        <pc:inkChg chg="add">
          <ac:chgData name="pavlos protopapas" userId="74894_tp_dropbox" providerId="OAuth2" clId="{9FDDBE9B-B937-EC41-A5EB-4D8DF32A1920}" dt="2020-06-21T18:54:06.413" v="212"/>
          <ac:inkMkLst>
            <pc:docMk/>
            <pc:sldMk cId="356990156" sldId="338"/>
            <ac:inkMk id="15" creationId="{DB4B0E9C-1123-6341-9101-10941743588E}"/>
          </ac:inkMkLst>
        </pc:inkChg>
        <pc:inkChg chg="add">
          <ac:chgData name="pavlos protopapas" userId="74894_tp_dropbox" providerId="OAuth2" clId="{9FDDBE9B-B937-EC41-A5EB-4D8DF32A1920}" dt="2020-06-21T18:54:06.574" v="213"/>
          <ac:inkMkLst>
            <pc:docMk/>
            <pc:sldMk cId="356990156" sldId="338"/>
            <ac:inkMk id="16" creationId="{CCD3B794-9286-5840-A53E-A87CB7054732}"/>
          </ac:inkMkLst>
        </pc:inkChg>
        <pc:inkChg chg="add">
          <ac:chgData name="pavlos protopapas" userId="74894_tp_dropbox" providerId="OAuth2" clId="{9FDDBE9B-B937-EC41-A5EB-4D8DF32A1920}" dt="2020-06-21T18:54:06.928" v="214"/>
          <ac:inkMkLst>
            <pc:docMk/>
            <pc:sldMk cId="356990156" sldId="338"/>
            <ac:inkMk id="17" creationId="{943A5D49-7C22-4441-9FB6-D5188DAF6A86}"/>
          </ac:inkMkLst>
        </pc:inkChg>
        <pc:inkChg chg="add">
          <ac:chgData name="pavlos protopapas" userId="74894_tp_dropbox" providerId="OAuth2" clId="{9FDDBE9B-B937-EC41-A5EB-4D8DF32A1920}" dt="2020-06-21T18:54:07.091" v="215"/>
          <ac:inkMkLst>
            <pc:docMk/>
            <pc:sldMk cId="356990156" sldId="338"/>
            <ac:inkMk id="18" creationId="{C33CDF38-D66D-7C4B-9A02-7EC685754E8D}"/>
          </ac:inkMkLst>
        </pc:inkChg>
      </pc:sldChg>
      <pc:sldChg chg="addSp">
        <pc:chgData name="pavlos protopapas" userId="74894_tp_dropbox" providerId="OAuth2" clId="{9FDDBE9B-B937-EC41-A5EB-4D8DF32A1920}" dt="2020-06-21T18:47:41.986" v="10"/>
        <pc:sldMkLst>
          <pc:docMk/>
          <pc:sldMk cId="1815427904" sldId="449"/>
        </pc:sldMkLst>
        <pc:grpChg chg="add">
          <ac:chgData name="pavlos protopapas" userId="74894_tp_dropbox" providerId="OAuth2" clId="{9FDDBE9B-B937-EC41-A5EB-4D8DF32A1920}" dt="2020-06-21T18:47:41.986" v="10"/>
          <ac:grpSpMkLst>
            <pc:docMk/>
            <pc:sldMk cId="1815427904" sldId="449"/>
            <ac:grpSpMk id="15" creationId="{33519218-BAFB-0849-8CD9-3D77D29072AC}"/>
          </ac:grpSpMkLst>
        </pc:grpChg>
        <pc:inkChg chg="add">
          <ac:chgData name="pavlos protopapas" userId="74894_tp_dropbox" providerId="OAuth2" clId="{9FDDBE9B-B937-EC41-A5EB-4D8DF32A1920}" dt="2020-06-21T18:47:38.346" v="0"/>
          <ac:inkMkLst>
            <pc:docMk/>
            <pc:sldMk cId="1815427904" sldId="449"/>
            <ac:inkMk id="5" creationId="{DA8292B4-1F58-2A44-86E0-ED1FFB934E85}"/>
          </ac:inkMkLst>
        </pc:inkChg>
        <pc:inkChg chg="add">
          <ac:chgData name="pavlos protopapas" userId="74894_tp_dropbox" providerId="OAuth2" clId="{9FDDBE9B-B937-EC41-A5EB-4D8DF32A1920}" dt="2020-06-21T18:47:38.422" v="1"/>
          <ac:inkMkLst>
            <pc:docMk/>
            <pc:sldMk cId="1815427904" sldId="449"/>
            <ac:inkMk id="6" creationId="{5026C659-8844-4D43-BCBB-42BF795A6CB6}"/>
          </ac:inkMkLst>
        </pc:inkChg>
        <pc:inkChg chg="add">
          <ac:chgData name="pavlos protopapas" userId="74894_tp_dropbox" providerId="OAuth2" clId="{9FDDBE9B-B937-EC41-A5EB-4D8DF32A1920}" dt="2020-06-21T18:47:38.955" v="2"/>
          <ac:inkMkLst>
            <pc:docMk/>
            <pc:sldMk cId="1815427904" sldId="449"/>
            <ac:inkMk id="7" creationId="{5C9879C8-066B-B549-BCFC-02DD502858A6}"/>
          </ac:inkMkLst>
        </pc:inkChg>
        <pc:inkChg chg="add">
          <ac:chgData name="pavlos protopapas" userId="74894_tp_dropbox" providerId="OAuth2" clId="{9FDDBE9B-B937-EC41-A5EB-4D8DF32A1920}" dt="2020-06-21T18:47:39.445" v="3"/>
          <ac:inkMkLst>
            <pc:docMk/>
            <pc:sldMk cId="1815427904" sldId="449"/>
            <ac:inkMk id="8" creationId="{04142B6A-14A1-3A40-9380-3525B7EFFCFA}"/>
          </ac:inkMkLst>
        </pc:inkChg>
        <pc:inkChg chg="add">
          <ac:chgData name="pavlos protopapas" userId="74894_tp_dropbox" providerId="OAuth2" clId="{9FDDBE9B-B937-EC41-A5EB-4D8DF32A1920}" dt="2020-06-21T18:47:39.803" v="4"/>
          <ac:inkMkLst>
            <pc:docMk/>
            <pc:sldMk cId="1815427904" sldId="449"/>
            <ac:inkMk id="9" creationId="{E449947C-2781-5A43-9FF5-B36C1807C9D8}"/>
          </ac:inkMkLst>
        </pc:inkChg>
        <pc:inkChg chg="add">
          <ac:chgData name="pavlos protopapas" userId="74894_tp_dropbox" providerId="OAuth2" clId="{9FDDBE9B-B937-EC41-A5EB-4D8DF32A1920}" dt="2020-06-21T18:47:40.025" v="5"/>
          <ac:inkMkLst>
            <pc:docMk/>
            <pc:sldMk cId="1815427904" sldId="449"/>
            <ac:inkMk id="10" creationId="{54C4D0C4-8A24-C745-A495-4D4464790A12}"/>
          </ac:inkMkLst>
        </pc:inkChg>
        <pc:inkChg chg="add">
          <ac:chgData name="pavlos protopapas" userId="74894_tp_dropbox" providerId="OAuth2" clId="{9FDDBE9B-B937-EC41-A5EB-4D8DF32A1920}" dt="2020-06-21T18:47:40.179" v="6"/>
          <ac:inkMkLst>
            <pc:docMk/>
            <pc:sldMk cId="1815427904" sldId="449"/>
            <ac:inkMk id="11" creationId="{C50682B5-422D-7846-9B81-F2575E6A01A5}"/>
          </ac:inkMkLst>
        </pc:inkChg>
        <pc:inkChg chg="add">
          <ac:chgData name="pavlos protopapas" userId="74894_tp_dropbox" providerId="OAuth2" clId="{9FDDBE9B-B937-EC41-A5EB-4D8DF32A1920}" dt="2020-06-21T18:47:40.545" v="7"/>
          <ac:inkMkLst>
            <pc:docMk/>
            <pc:sldMk cId="1815427904" sldId="449"/>
            <ac:inkMk id="12" creationId="{911C7303-F572-2742-8630-6D1292F3E693}"/>
          </ac:inkMkLst>
        </pc:inkChg>
        <pc:inkChg chg="add">
          <ac:chgData name="pavlos protopapas" userId="74894_tp_dropbox" providerId="OAuth2" clId="{9FDDBE9B-B937-EC41-A5EB-4D8DF32A1920}" dt="2020-06-21T18:47:41.034" v="8"/>
          <ac:inkMkLst>
            <pc:docMk/>
            <pc:sldMk cId="1815427904" sldId="449"/>
            <ac:inkMk id="13" creationId="{B7EC0BA1-3BC9-884B-BF43-0E7D79D37B89}"/>
          </ac:inkMkLst>
        </pc:inkChg>
        <pc:inkChg chg="add">
          <ac:chgData name="pavlos protopapas" userId="74894_tp_dropbox" providerId="OAuth2" clId="{9FDDBE9B-B937-EC41-A5EB-4D8DF32A1920}" dt="2020-06-21T18:47:41.345" v="9"/>
          <ac:inkMkLst>
            <pc:docMk/>
            <pc:sldMk cId="1815427904" sldId="449"/>
            <ac:inkMk id="14" creationId="{A5B8F808-C6BE-9F41-8FA4-D8048688756F}"/>
          </ac:inkMkLst>
        </pc:inkChg>
      </pc:sldChg>
      <pc:sldChg chg="addSp">
        <pc:chgData name="pavlos protopapas" userId="74894_tp_dropbox" providerId="OAuth2" clId="{9FDDBE9B-B937-EC41-A5EB-4D8DF32A1920}" dt="2020-06-21T18:48:15.336" v="18"/>
        <pc:sldMkLst>
          <pc:docMk/>
          <pc:sldMk cId="3933938236" sldId="450"/>
        </pc:sldMkLst>
        <pc:grpChg chg="add">
          <ac:chgData name="pavlos protopapas" userId="74894_tp_dropbox" providerId="OAuth2" clId="{9FDDBE9B-B937-EC41-A5EB-4D8DF32A1920}" dt="2020-06-21T18:48:15.336" v="18"/>
          <ac:grpSpMkLst>
            <pc:docMk/>
            <pc:sldMk cId="3933938236" sldId="450"/>
            <ac:grpSpMk id="12" creationId="{41399FCB-2230-9742-A057-B5BE948AF23C}"/>
          </ac:grpSpMkLst>
        </pc:grpChg>
        <pc:inkChg chg="add">
          <ac:chgData name="pavlos protopapas" userId="74894_tp_dropbox" providerId="OAuth2" clId="{9FDDBE9B-B937-EC41-A5EB-4D8DF32A1920}" dt="2020-06-21T18:48:11.659" v="11"/>
          <ac:inkMkLst>
            <pc:docMk/>
            <pc:sldMk cId="3933938236" sldId="450"/>
            <ac:inkMk id="3" creationId="{0A6D72E9-E35D-FE49-A498-E225799B0290}"/>
          </ac:inkMkLst>
        </pc:inkChg>
        <pc:inkChg chg="add">
          <ac:chgData name="pavlos protopapas" userId="74894_tp_dropbox" providerId="OAuth2" clId="{9FDDBE9B-B937-EC41-A5EB-4D8DF32A1920}" dt="2020-06-21T18:48:12.202" v="12"/>
          <ac:inkMkLst>
            <pc:docMk/>
            <pc:sldMk cId="3933938236" sldId="450"/>
            <ac:inkMk id="5" creationId="{A7C838BE-6941-DD4D-91F7-52D4200360D7}"/>
          </ac:inkMkLst>
        </pc:inkChg>
        <pc:inkChg chg="add">
          <ac:chgData name="pavlos protopapas" userId="74894_tp_dropbox" providerId="OAuth2" clId="{9FDDBE9B-B937-EC41-A5EB-4D8DF32A1920}" dt="2020-06-21T18:48:12.652" v="13"/>
          <ac:inkMkLst>
            <pc:docMk/>
            <pc:sldMk cId="3933938236" sldId="450"/>
            <ac:inkMk id="7" creationId="{25A96EB8-01C0-AD4A-A97B-66D2184A23EB}"/>
          </ac:inkMkLst>
        </pc:inkChg>
        <pc:inkChg chg="add">
          <ac:chgData name="pavlos protopapas" userId="74894_tp_dropbox" providerId="OAuth2" clId="{9FDDBE9B-B937-EC41-A5EB-4D8DF32A1920}" dt="2020-06-21T18:48:12.820" v="14"/>
          <ac:inkMkLst>
            <pc:docMk/>
            <pc:sldMk cId="3933938236" sldId="450"/>
            <ac:inkMk id="8" creationId="{86B60F3A-AE55-4F4E-A253-6A8341338D46}"/>
          </ac:inkMkLst>
        </pc:inkChg>
        <pc:inkChg chg="add">
          <ac:chgData name="pavlos protopapas" userId="74894_tp_dropbox" providerId="OAuth2" clId="{9FDDBE9B-B937-EC41-A5EB-4D8DF32A1920}" dt="2020-06-21T18:48:13.001" v="15"/>
          <ac:inkMkLst>
            <pc:docMk/>
            <pc:sldMk cId="3933938236" sldId="450"/>
            <ac:inkMk id="9" creationId="{A9BA8390-B403-8649-B2B5-5F5559EC2D68}"/>
          </ac:inkMkLst>
        </pc:inkChg>
        <pc:inkChg chg="add">
          <ac:chgData name="pavlos protopapas" userId="74894_tp_dropbox" providerId="OAuth2" clId="{9FDDBE9B-B937-EC41-A5EB-4D8DF32A1920}" dt="2020-06-21T18:48:13.413" v="16"/>
          <ac:inkMkLst>
            <pc:docMk/>
            <pc:sldMk cId="3933938236" sldId="450"/>
            <ac:inkMk id="10" creationId="{F1389D4C-F7B7-1C42-AC63-89BC4851934F}"/>
          </ac:inkMkLst>
        </pc:inkChg>
        <pc:inkChg chg="add">
          <ac:chgData name="pavlos protopapas" userId="74894_tp_dropbox" providerId="OAuth2" clId="{9FDDBE9B-B937-EC41-A5EB-4D8DF32A1920}" dt="2020-06-21T18:48:14.419" v="17"/>
          <ac:inkMkLst>
            <pc:docMk/>
            <pc:sldMk cId="3933938236" sldId="450"/>
            <ac:inkMk id="11" creationId="{773D4860-C2CF-0A47-A417-EDAC1D71CEAC}"/>
          </ac:inkMkLst>
        </pc:inkChg>
      </pc:sldChg>
      <pc:sldChg chg="addSp">
        <pc:chgData name="pavlos protopapas" userId="74894_tp_dropbox" providerId="OAuth2" clId="{9FDDBE9B-B937-EC41-A5EB-4D8DF32A1920}" dt="2020-06-21T18:49:44.307" v="71"/>
        <pc:sldMkLst>
          <pc:docMk/>
          <pc:sldMk cId="798823431" sldId="458"/>
        </pc:sldMkLst>
        <pc:grpChg chg="add">
          <ac:chgData name="pavlos protopapas" userId="74894_tp_dropbox" providerId="OAuth2" clId="{9FDDBE9B-B937-EC41-A5EB-4D8DF32A1920}" dt="2020-06-21T18:49:40.989" v="67"/>
          <ac:grpSpMkLst>
            <pc:docMk/>
            <pc:sldMk cId="798823431" sldId="458"/>
            <ac:grpSpMk id="34" creationId="{A14597A1-AAB8-A940-890E-E80AC122285B}"/>
          </ac:grpSpMkLst>
        </pc:grpChg>
        <pc:grpChg chg="add">
          <ac:chgData name="pavlos protopapas" userId="74894_tp_dropbox" providerId="OAuth2" clId="{9FDDBE9B-B937-EC41-A5EB-4D8DF32A1920}" dt="2020-06-21T18:49:44.307" v="71"/>
          <ac:grpSpMkLst>
            <pc:docMk/>
            <pc:sldMk cId="798823431" sldId="458"/>
            <ac:grpSpMk id="39" creationId="{7A0431C6-6DA2-1244-9A55-15284BEECF12}"/>
          </ac:grpSpMkLst>
        </pc:grpChg>
        <pc:inkChg chg="add">
          <ac:chgData name="pavlos protopapas" userId="74894_tp_dropbox" providerId="OAuth2" clId="{9FDDBE9B-B937-EC41-A5EB-4D8DF32A1920}" dt="2020-06-21T18:49:39.463" v="64"/>
          <ac:inkMkLst>
            <pc:docMk/>
            <pc:sldMk cId="798823431" sldId="458"/>
            <ac:inkMk id="3" creationId="{1E47229B-8B7F-F74B-9869-F95BD4022AFB}"/>
          </ac:inkMkLst>
        </pc:inkChg>
        <pc:inkChg chg="add">
          <ac:chgData name="pavlos protopapas" userId="74894_tp_dropbox" providerId="OAuth2" clId="{9FDDBE9B-B937-EC41-A5EB-4D8DF32A1920}" dt="2020-06-21T18:49:39.847" v="65"/>
          <ac:inkMkLst>
            <pc:docMk/>
            <pc:sldMk cId="798823431" sldId="458"/>
            <ac:inkMk id="4" creationId="{D132133A-BD07-EE4B-985D-0722D76DCC2B}"/>
          </ac:inkMkLst>
        </pc:inkChg>
        <pc:inkChg chg="add">
          <ac:chgData name="pavlos protopapas" userId="74894_tp_dropbox" providerId="OAuth2" clId="{9FDDBE9B-B937-EC41-A5EB-4D8DF32A1920}" dt="2020-06-21T18:49:40.388" v="66"/>
          <ac:inkMkLst>
            <pc:docMk/>
            <pc:sldMk cId="798823431" sldId="458"/>
            <ac:inkMk id="6" creationId="{5A197786-1415-BE46-84E0-E66D02832569}"/>
          </ac:inkMkLst>
        </pc:inkChg>
        <pc:inkChg chg="add">
          <ac:chgData name="pavlos protopapas" userId="74894_tp_dropbox" providerId="OAuth2" clId="{9FDDBE9B-B937-EC41-A5EB-4D8DF32A1920}" dt="2020-06-21T18:49:42.755" v="68"/>
          <ac:inkMkLst>
            <pc:docMk/>
            <pc:sldMk cId="798823431" sldId="458"/>
            <ac:inkMk id="36" creationId="{3AC6943E-9B94-4045-BE87-C7D1344BBF24}"/>
          </ac:inkMkLst>
        </pc:inkChg>
        <pc:inkChg chg="add">
          <ac:chgData name="pavlos protopapas" userId="74894_tp_dropbox" providerId="OAuth2" clId="{9FDDBE9B-B937-EC41-A5EB-4D8DF32A1920}" dt="2020-06-21T18:49:43.105" v="69"/>
          <ac:inkMkLst>
            <pc:docMk/>
            <pc:sldMk cId="798823431" sldId="458"/>
            <ac:inkMk id="37" creationId="{F3B636C5-C128-4246-AD1A-8199FFC4DC42}"/>
          </ac:inkMkLst>
        </pc:inkChg>
        <pc:inkChg chg="add">
          <ac:chgData name="pavlos protopapas" userId="74894_tp_dropbox" providerId="OAuth2" clId="{9FDDBE9B-B937-EC41-A5EB-4D8DF32A1920}" dt="2020-06-21T18:49:43.585" v="70"/>
          <ac:inkMkLst>
            <pc:docMk/>
            <pc:sldMk cId="798823431" sldId="458"/>
            <ac:inkMk id="38" creationId="{D431282B-0426-1748-83BF-A19DA1129C1B}"/>
          </ac:inkMkLst>
        </pc:inkChg>
      </pc:sldChg>
      <pc:sldChg chg="addSp delSp">
        <pc:chgData name="pavlos protopapas" userId="74894_tp_dropbox" providerId="OAuth2" clId="{9FDDBE9B-B937-EC41-A5EB-4D8DF32A1920}" dt="2020-06-21T18:48:45.169" v="44"/>
        <pc:sldMkLst>
          <pc:docMk/>
          <pc:sldMk cId="559233563" sldId="473"/>
        </pc:sldMkLst>
        <pc:grpChg chg="add del">
          <ac:chgData name="pavlos protopapas" userId="74894_tp_dropbox" providerId="OAuth2" clId="{9FDDBE9B-B937-EC41-A5EB-4D8DF32A1920}" dt="2020-06-21T18:48:35.785" v="31"/>
          <ac:grpSpMkLst>
            <pc:docMk/>
            <pc:sldMk cId="559233563" sldId="473"/>
            <ac:grpSpMk id="14" creationId="{5F874500-CC3C-8142-AFDB-599D46288104}"/>
          </ac:grpSpMkLst>
        </pc:grpChg>
        <pc:grpChg chg="add del">
          <ac:chgData name="pavlos protopapas" userId="74894_tp_dropbox" providerId="OAuth2" clId="{9FDDBE9B-B937-EC41-A5EB-4D8DF32A1920}" dt="2020-06-21T18:48:40.096" v="38"/>
          <ac:grpSpMkLst>
            <pc:docMk/>
            <pc:sldMk cId="559233563" sldId="473"/>
            <ac:grpSpMk id="21" creationId="{5676C799-9B82-5946-8029-7E0164B70CDD}"/>
          </ac:grpSpMkLst>
        </pc:grpChg>
        <pc:grpChg chg="add del">
          <ac:chgData name="pavlos protopapas" userId="74894_tp_dropbox" providerId="OAuth2" clId="{9FDDBE9B-B937-EC41-A5EB-4D8DF32A1920}" dt="2020-06-21T18:48:45.169" v="44"/>
          <ac:grpSpMkLst>
            <pc:docMk/>
            <pc:sldMk cId="559233563" sldId="473"/>
            <ac:grpSpMk id="28" creationId="{643E9C12-0134-5044-B9F4-9F8B2CDB7DF2}"/>
          </ac:grpSpMkLst>
        </pc:grpChg>
        <pc:grpChg chg="add">
          <ac:chgData name="pavlos protopapas" userId="74894_tp_dropbox" providerId="OAuth2" clId="{9FDDBE9B-B937-EC41-A5EB-4D8DF32A1920}" dt="2020-06-21T18:48:45.169" v="44"/>
          <ac:grpSpMkLst>
            <pc:docMk/>
            <pc:sldMk cId="559233563" sldId="473"/>
            <ac:grpSpMk id="34" creationId="{8707EC61-E7FA-9440-9B56-E898D63D8F6D}"/>
          </ac:grpSpMkLst>
        </pc:grpChg>
        <pc:inkChg chg="add topLvl">
          <ac:chgData name="pavlos protopapas" userId="74894_tp_dropbox" providerId="OAuth2" clId="{9FDDBE9B-B937-EC41-A5EB-4D8DF32A1920}" dt="2020-06-21T18:48:40.096" v="38"/>
          <ac:inkMkLst>
            <pc:docMk/>
            <pc:sldMk cId="559233563" sldId="473"/>
            <ac:inkMk id="5" creationId="{A43AEB98-9258-124B-938B-7CF3656BD4F4}"/>
          </ac:inkMkLst>
        </pc:inkChg>
        <pc:inkChg chg="add topLvl">
          <ac:chgData name="pavlos protopapas" userId="74894_tp_dropbox" providerId="OAuth2" clId="{9FDDBE9B-B937-EC41-A5EB-4D8DF32A1920}" dt="2020-06-21T18:48:40.096" v="38"/>
          <ac:inkMkLst>
            <pc:docMk/>
            <pc:sldMk cId="559233563" sldId="473"/>
            <ac:inkMk id="6" creationId="{7B6D7B6E-4EBC-1940-A2E5-A0D8BD768778}"/>
          </ac:inkMkLst>
        </pc:inkChg>
        <pc:inkChg chg="add topLvl">
          <ac:chgData name="pavlos protopapas" userId="74894_tp_dropbox" providerId="OAuth2" clId="{9FDDBE9B-B937-EC41-A5EB-4D8DF32A1920}" dt="2020-06-21T18:48:40.096" v="38"/>
          <ac:inkMkLst>
            <pc:docMk/>
            <pc:sldMk cId="559233563" sldId="473"/>
            <ac:inkMk id="9" creationId="{39289F6F-AE60-454C-817C-0AA56B9B2756}"/>
          </ac:inkMkLst>
        </pc:inkChg>
        <pc:inkChg chg="add topLvl">
          <ac:chgData name="pavlos protopapas" userId="74894_tp_dropbox" providerId="OAuth2" clId="{9FDDBE9B-B937-EC41-A5EB-4D8DF32A1920}" dt="2020-06-21T18:48:40.096" v="38"/>
          <ac:inkMkLst>
            <pc:docMk/>
            <pc:sldMk cId="559233563" sldId="473"/>
            <ac:inkMk id="10" creationId="{56758F96-EC76-B94B-AD61-D1DC49E1A56D}"/>
          </ac:inkMkLst>
        </pc:inkChg>
        <pc:inkChg chg="add topLvl">
          <ac:chgData name="pavlos protopapas" userId="74894_tp_dropbox" providerId="OAuth2" clId="{9FDDBE9B-B937-EC41-A5EB-4D8DF32A1920}" dt="2020-06-21T18:48:40.096" v="38"/>
          <ac:inkMkLst>
            <pc:docMk/>
            <pc:sldMk cId="559233563" sldId="473"/>
            <ac:inkMk id="13" creationId="{159B0E95-B3C3-B04A-A95B-B9E58093D1C0}"/>
          </ac:inkMkLst>
        </pc:inkChg>
        <pc:inkChg chg="add topLvl">
          <ac:chgData name="pavlos protopapas" userId="74894_tp_dropbox" providerId="OAuth2" clId="{9FDDBE9B-B937-EC41-A5EB-4D8DF32A1920}" dt="2020-06-21T18:48:45.169" v="44"/>
          <ac:inkMkLst>
            <pc:docMk/>
            <pc:sldMk cId="559233563" sldId="473"/>
            <ac:inkMk id="15" creationId="{2F733C9A-1D9E-C642-966C-7C9500CFDE8A}"/>
          </ac:inkMkLst>
        </pc:inkChg>
        <pc:inkChg chg="add topLvl">
          <ac:chgData name="pavlos protopapas" userId="74894_tp_dropbox" providerId="OAuth2" clId="{9FDDBE9B-B937-EC41-A5EB-4D8DF32A1920}" dt="2020-06-21T18:48:45.169" v="44"/>
          <ac:inkMkLst>
            <pc:docMk/>
            <pc:sldMk cId="559233563" sldId="473"/>
            <ac:inkMk id="16" creationId="{3CF0E3FC-2000-EF42-B464-619A3839A43A}"/>
          </ac:inkMkLst>
        </pc:inkChg>
        <pc:inkChg chg="add topLvl">
          <ac:chgData name="pavlos protopapas" userId="74894_tp_dropbox" providerId="OAuth2" clId="{9FDDBE9B-B937-EC41-A5EB-4D8DF32A1920}" dt="2020-06-21T18:48:45.169" v="44"/>
          <ac:inkMkLst>
            <pc:docMk/>
            <pc:sldMk cId="559233563" sldId="473"/>
            <ac:inkMk id="17" creationId="{001E2D59-5838-604B-A3C3-3FB07D75AED3}"/>
          </ac:inkMkLst>
        </pc:inkChg>
        <pc:inkChg chg="add topLvl">
          <ac:chgData name="pavlos protopapas" userId="74894_tp_dropbox" providerId="OAuth2" clId="{9FDDBE9B-B937-EC41-A5EB-4D8DF32A1920}" dt="2020-06-21T18:48:45.169" v="44"/>
          <ac:inkMkLst>
            <pc:docMk/>
            <pc:sldMk cId="559233563" sldId="473"/>
            <ac:inkMk id="18" creationId="{29DE2C1D-FD66-684A-903A-799FA7CF596C}"/>
          </ac:inkMkLst>
        </pc:inkChg>
        <pc:inkChg chg="add topLvl">
          <ac:chgData name="pavlos protopapas" userId="74894_tp_dropbox" providerId="OAuth2" clId="{9FDDBE9B-B937-EC41-A5EB-4D8DF32A1920}" dt="2020-06-21T18:48:45.169" v="44"/>
          <ac:inkMkLst>
            <pc:docMk/>
            <pc:sldMk cId="559233563" sldId="473"/>
            <ac:inkMk id="19" creationId="{7B777432-6969-8D48-AA15-D4A41908B513}"/>
          </ac:inkMkLst>
        </pc:inkChg>
        <pc:inkChg chg="add topLvl">
          <ac:chgData name="pavlos protopapas" userId="74894_tp_dropbox" providerId="OAuth2" clId="{9FDDBE9B-B937-EC41-A5EB-4D8DF32A1920}" dt="2020-06-21T18:48:45.169" v="44"/>
          <ac:inkMkLst>
            <pc:docMk/>
            <pc:sldMk cId="559233563" sldId="473"/>
            <ac:inkMk id="20" creationId="{B67E9FB4-4F1F-DF4F-8B89-C379C3B736EA}"/>
          </ac:inkMkLst>
        </pc:inkChg>
        <pc:inkChg chg="add topLvl">
          <ac:chgData name="pavlos protopapas" userId="74894_tp_dropbox" providerId="OAuth2" clId="{9FDDBE9B-B937-EC41-A5EB-4D8DF32A1920}" dt="2020-06-21T18:48:45.169" v="44"/>
          <ac:inkMkLst>
            <pc:docMk/>
            <pc:sldMk cId="559233563" sldId="473"/>
            <ac:inkMk id="22" creationId="{509388A5-3BFA-A041-9AD2-92BFEA1D8CC5}"/>
          </ac:inkMkLst>
        </pc:inkChg>
        <pc:inkChg chg="add topLvl">
          <ac:chgData name="pavlos protopapas" userId="74894_tp_dropbox" providerId="OAuth2" clId="{9FDDBE9B-B937-EC41-A5EB-4D8DF32A1920}" dt="2020-06-21T18:48:45.169" v="44"/>
          <ac:inkMkLst>
            <pc:docMk/>
            <pc:sldMk cId="559233563" sldId="473"/>
            <ac:inkMk id="23" creationId="{F2757BAE-0208-7A41-AC0C-2969B35D9486}"/>
          </ac:inkMkLst>
        </pc:inkChg>
        <pc:inkChg chg="add topLvl">
          <ac:chgData name="pavlos protopapas" userId="74894_tp_dropbox" providerId="OAuth2" clId="{9FDDBE9B-B937-EC41-A5EB-4D8DF32A1920}" dt="2020-06-21T18:48:45.169" v="44"/>
          <ac:inkMkLst>
            <pc:docMk/>
            <pc:sldMk cId="559233563" sldId="473"/>
            <ac:inkMk id="24" creationId="{8A5D3B5D-60F5-9D49-8815-CFF95E739D5F}"/>
          </ac:inkMkLst>
        </pc:inkChg>
        <pc:inkChg chg="add topLvl">
          <ac:chgData name="pavlos protopapas" userId="74894_tp_dropbox" providerId="OAuth2" clId="{9FDDBE9B-B937-EC41-A5EB-4D8DF32A1920}" dt="2020-06-21T18:48:45.169" v="44"/>
          <ac:inkMkLst>
            <pc:docMk/>
            <pc:sldMk cId="559233563" sldId="473"/>
            <ac:inkMk id="25" creationId="{9F484A8B-6A26-3D4C-90AA-450791CE295D}"/>
          </ac:inkMkLst>
        </pc:inkChg>
        <pc:inkChg chg="add topLvl">
          <ac:chgData name="pavlos protopapas" userId="74894_tp_dropbox" providerId="OAuth2" clId="{9FDDBE9B-B937-EC41-A5EB-4D8DF32A1920}" dt="2020-06-21T18:48:45.169" v="44"/>
          <ac:inkMkLst>
            <pc:docMk/>
            <pc:sldMk cId="559233563" sldId="473"/>
            <ac:inkMk id="26" creationId="{CA904C3C-B29E-C449-874C-A95604424567}"/>
          </ac:inkMkLst>
        </pc:inkChg>
        <pc:inkChg chg="add topLvl">
          <ac:chgData name="pavlos protopapas" userId="74894_tp_dropbox" providerId="OAuth2" clId="{9FDDBE9B-B937-EC41-A5EB-4D8DF32A1920}" dt="2020-06-21T18:48:45.169" v="44"/>
          <ac:inkMkLst>
            <pc:docMk/>
            <pc:sldMk cId="559233563" sldId="473"/>
            <ac:inkMk id="27" creationId="{6F044002-F798-C245-8761-8A131614D362}"/>
          </ac:inkMkLst>
        </pc:inkChg>
        <pc:inkChg chg="add">
          <ac:chgData name="pavlos protopapas" userId="74894_tp_dropbox" providerId="OAuth2" clId="{9FDDBE9B-B937-EC41-A5EB-4D8DF32A1920}" dt="2020-06-21T18:48:42.024" v="39"/>
          <ac:inkMkLst>
            <pc:docMk/>
            <pc:sldMk cId="559233563" sldId="473"/>
            <ac:inkMk id="29" creationId="{F133873A-3BF1-0E45-963E-E22E65DB4D13}"/>
          </ac:inkMkLst>
        </pc:inkChg>
        <pc:inkChg chg="add">
          <ac:chgData name="pavlos protopapas" userId="74894_tp_dropbox" providerId="OAuth2" clId="{9FDDBE9B-B937-EC41-A5EB-4D8DF32A1920}" dt="2020-06-21T18:48:42.861" v="40"/>
          <ac:inkMkLst>
            <pc:docMk/>
            <pc:sldMk cId="559233563" sldId="473"/>
            <ac:inkMk id="30" creationId="{D28A9184-FD6A-AC42-BC81-8EE67937666F}"/>
          </ac:inkMkLst>
        </pc:inkChg>
        <pc:inkChg chg="add">
          <ac:chgData name="pavlos protopapas" userId="74894_tp_dropbox" providerId="OAuth2" clId="{9FDDBE9B-B937-EC41-A5EB-4D8DF32A1920}" dt="2020-06-21T18:48:43.348" v="41"/>
          <ac:inkMkLst>
            <pc:docMk/>
            <pc:sldMk cId="559233563" sldId="473"/>
            <ac:inkMk id="31" creationId="{E07FE727-19EF-2F4D-B4D0-0279C23FFE83}"/>
          </ac:inkMkLst>
        </pc:inkChg>
        <pc:inkChg chg="add">
          <ac:chgData name="pavlos protopapas" userId="74894_tp_dropbox" providerId="OAuth2" clId="{9FDDBE9B-B937-EC41-A5EB-4D8DF32A1920}" dt="2020-06-21T18:48:43.912" v="42"/>
          <ac:inkMkLst>
            <pc:docMk/>
            <pc:sldMk cId="559233563" sldId="473"/>
            <ac:inkMk id="32" creationId="{C433F4DC-B5D3-AC4D-868C-EACAA6F496EB}"/>
          </ac:inkMkLst>
        </pc:inkChg>
        <pc:inkChg chg="add">
          <ac:chgData name="pavlos protopapas" userId="74894_tp_dropbox" providerId="OAuth2" clId="{9FDDBE9B-B937-EC41-A5EB-4D8DF32A1920}" dt="2020-06-21T18:48:44.299" v="43"/>
          <ac:inkMkLst>
            <pc:docMk/>
            <pc:sldMk cId="559233563" sldId="473"/>
            <ac:inkMk id="33" creationId="{A2F6240C-F909-5445-A8D6-2E70720044B9}"/>
          </ac:inkMkLst>
        </pc:inkChg>
      </pc:sldChg>
      <pc:sldChg chg="addSp delSp">
        <pc:chgData name="pavlos protopapas" userId="74894_tp_dropbox" providerId="OAuth2" clId="{9FDDBE9B-B937-EC41-A5EB-4D8DF32A1920}" dt="2020-06-21T18:50:21.557" v="110"/>
        <pc:sldMkLst>
          <pc:docMk/>
          <pc:sldMk cId="44573635" sldId="481"/>
        </pc:sldMkLst>
        <pc:grpChg chg="add del">
          <ac:chgData name="pavlos protopapas" userId="74894_tp_dropbox" providerId="OAuth2" clId="{9FDDBE9B-B937-EC41-A5EB-4D8DF32A1920}" dt="2020-06-21T18:50:21.547" v="103"/>
          <ac:grpSpMkLst>
            <pc:docMk/>
            <pc:sldMk cId="44573635" sldId="481"/>
            <ac:grpSpMk id="24" creationId="{D9FF4CEF-764D-2644-9239-29EABF308FD7}"/>
          </ac:grpSpMkLst>
        </pc:grpChg>
        <pc:grpChg chg="add del">
          <ac:chgData name="pavlos protopapas" userId="74894_tp_dropbox" providerId="OAuth2" clId="{9FDDBE9B-B937-EC41-A5EB-4D8DF32A1920}" dt="2020-06-21T18:50:21.553" v="106"/>
          <ac:grpSpMkLst>
            <pc:docMk/>
            <pc:sldMk cId="44573635" sldId="481"/>
            <ac:grpSpMk id="25" creationId="{B1D875E0-36A7-144E-91D7-95E08E95B114}"/>
          </ac:grpSpMkLst>
        </pc:grpChg>
        <pc:grpChg chg="add del">
          <ac:chgData name="pavlos protopapas" userId="74894_tp_dropbox" providerId="OAuth2" clId="{9FDDBE9B-B937-EC41-A5EB-4D8DF32A1920}" dt="2020-06-21T18:50:21.551" v="105"/>
          <ac:grpSpMkLst>
            <pc:docMk/>
            <pc:sldMk cId="44573635" sldId="481"/>
            <ac:grpSpMk id="26" creationId="{85EF72D5-8A6E-B846-96CA-6C9FE16BF6A1}"/>
          </ac:grpSpMkLst>
        </pc:grpChg>
        <pc:inkChg chg="add del topLvl">
          <ac:chgData name="pavlos protopapas" userId="74894_tp_dropbox" providerId="OAuth2" clId="{9FDDBE9B-B937-EC41-A5EB-4D8DF32A1920}" dt="2020-06-21T18:50:21.557" v="110"/>
          <ac:inkMkLst>
            <pc:docMk/>
            <pc:sldMk cId="44573635" sldId="481"/>
            <ac:inkMk id="3" creationId="{383D1EF6-3210-9848-BF0D-ADD44B81FF8E}"/>
          </ac:inkMkLst>
        </pc:inkChg>
        <pc:inkChg chg="add del">
          <ac:chgData name="pavlos protopapas" userId="74894_tp_dropbox" providerId="OAuth2" clId="{9FDDBE9B-B937-EC41-A5EB-4D8DF32A1920}" dt="2020-06-21T18:50:21.543" v="102"/>
          <ac:inkMkLst>
            <pc:docMk/>
            <pc:sldMk cId="44573635" sldId="481"/>
            <ac:inkMk id="5" creationId="{66A596BD-377B-D04C-8A78-3315DD6688A7}"/>
          </ac:inkMkLst>
        </pc:inkChg>
        <pc:inkChg chg="add del">
          <ac:chgData name="pavlos protopapas" userId="74894_tp_dropbox" providerId="OAuth2" clId="{9FDDBE9B-B937-EC41-A5EB-4D8DF32A1920}" dt="2020-06-21T18:50:21.536" v="99"/>
          <ac:inkMkLst>
            <pc:docMk/>
            <pc:sldMk cId="44573635" sldId="481"/>
            <ac:inkMk id="6" creationId="{27142AB8-92E4-314D-960D-46796190EBC5}"/>
          </ac:inkMkLst>
        </pc:inkChg>
        <pc:inkChg chg="add del topLvl">
          <ac:chgData name="pavlos protopapas" userId="74894_tp_dropbox" providerId="OAuth2" clId="{9FDDBE9B-B937-EC41-A5EB-4D8DF32A1920}" dt="2020-06-21T18:50:21.551" v="105"/>
          <ac:inkMkLst>
            <pc:docMk/>
            <pc:sldMk cId="44573635" sldId="481"/>
            <ac:inkMk id="7" creationId="{F84F7273-A555-AA47-8BB4-77BBB3C9883F}"/>
          </ac:inkMkLst>
        </pc:inkChg>
        <pc:inkChg chg="add del">
          <ac:chgData name="pavlos protopapas" userId="74894_tp_dropbox" providerId="OAuth2" clId="{9FDDBE9B-B937-EC41-A5EB-4D8DF32A1920}" dt="2020-06-21T18:50:21.522" v="94"/>
          <ac:inkMkLst>
            <pc:docMk/>
            <pc:sldMk cId="44573635" sldId="481"/>
            <ac:inkMk id="8" creationId="{114A214A-3ECF-AF47-8BBB-510A94268810}"/>
          </ac:inkMkLst>
        </pc:inkChg>
        <pc:inkChg chg="add del">
          <ac:chgData name="pavlos protopapas" userId="74894_tp_dropbox" providerId="OAuth2" clId="{9FDDBE9B-B937-EC41-A5EB-4D8DF32A1920}" dt="2020-06-21T18:50:21.548" v="104"/>
          <ac:inkMkLst>
            <pc:docMk/>
            <pc:sldMk cId="44573635" sldId="481"/>
            <ac:inkMk id="10" creationId="{B391DD7E-5934-9947-A9DB-6081AE432B5B}"/>
          </ac:inkMkLst>
        </pc:inkChg>
        <pc:inkChg chg="add del">
          <ac:chgData name="pavlos protopapas" userId="74894_tp_dropbox" providerId="OAuth2" clId="{9FDDBE9B-B937-EC41-A5EB-4D8DF32A1920}" dt="2020-06-21T18:50:21.539" v="100"/>
          <ac:inkMkLst>
            <pc:docMk/>
            <pc:sldMk cId="44573635" sldId="481"/>
            <ac:inkMk id="11" creationId="{45651D9A-624A-FE42-BD48-BCC6F41F36AA}"/>
          </ac:inkMkLst>
        </pc:inkChg>
        <pc:inkChg chg="add del">
          <ac:chgData name="pavlos protopapas" userId="74894_tp_dropbox" providerId="OAuth2" clId="{9FDDBE9B-B937-EC41-A5EB-4D8DF32A1920}" dt="2020-06-21T18:50:21.504" v="92"/>
          <ac:inkMkLst>
            <pc:docMk/>
            <pc:sldMk cId="44573635" sldId="481"/>
            <ac:inkMk id="12" creationId="{6906B07F-BC21-9149-8767-A9AD5DE709DB}"/>
          </ac:inkMkLst>
        </pc:inkChg>
        <pc:inkChg chg="add del">
          <ac:chgData name="pavlos protopapas" userId="74894_tp_dropbox" providerId="OAuth2" clId="{9FDDBE9B-B937-EC41-A5EB-4D8DF32A1920}" dt="2020-06-21T18:50:21.514" v="93"/>
          <ac:inkMkLst>
            <pc:docMk/>
            <pc:sldMk cId="44573635" sldId="481"/>
            <ac:inkMk id="13" creationId="{B90B16BB-87E7-4047-AEEE-C96DE44091A2}"/>
          </ac:inkMkLst>
        </pc:inkChg>
        <pc:inkChg chg="add del">
          <ac:chgData name="pavlos protopapas" userId="74894_tp_dropbox" providerId="OAuth2" clId="{9FDDBE9B-B937-EC41-A5EB-4D8DF32A1920}" dt="2020-06-21T18:50:21.541" v="101"/>
          <ac:inkMkLst>
            <pc:docMk/>
            <pc:sldMk cId="44573635" sldId="481"/>
            <ac:inkMk id="14" creationId="{B7006BEA-3CD4-BC4A-B019-FFE81B699B64}"/>
          </ac:inkMkLst>
        </pc:inkChg>
        <pc:inkChg chg="add del">
          <ac:chgData name="pavlos protopapas" userId="74894_tp_dropbox" providerId="OAuth2" clId="{9FDDBE9B-B937-EC41-A5EB-4D8DF32A1920}" dt="2020-06-21T18:50:21.556" v="109"/>
          <ac:inkMkLst>
            <pc:docMk/>
            <pc:sldMk cId="44573635" sldId="481"/>
            <ac:inkMk id="15" creationId="{F2C5D570-209C-1046-BB5C-BDAA2FFC3533}"/>
          </ac:inkMkLst>
        </pc:inkChg>
        <pc:inkChg chg="add del topLvl">
          <ac:chgData name="pavlos protopapas" userId="74894_tp_dropbox" providerId="OAuth2" clId="{9FDDBE9B-B937-EC41-A5EB-4D8DF32A1920}" dt="2020-06-21T18:50:21.553" v="106"/>
          <ac:inkMkLst>
            <pc:docMk/>
            <pc:sldMk cId="44573635" sldId="481"/>
            <ac:inkMk id="16" creationId="{B1E7E2A0-EEDA-5846-A528-8A267FB679DA}"/>
          </ac:inkMkLst>
        </pc:inkChg>
        <pc:inkChg chg="add del">
          <ac:chgData name="pavlos protopapas" userId="74894_tp_dropbox" providerId="OAuth2" clId="{9FDDBE9B-B937-EC41-A5EB-4D8DF32A1920}" dt="2020-06-21T18:50:21.531" v="97"/>
          <ac:inkMkLst>
            <pc:docMk/>
            <pc:sldMk cId="44573635" sldId="481"/>
            <ac:inkMk id="17" creationId="{5D57E02A-C981-5F4D-9A4B-DF45BC552187}"/>
          </ac:inkMkLst>
        </pc:inkChg>
        <pc:inkChg chg="add del">
          <ac:chgData name="pavlos protopapas" userId="74894_tp_dropbox" providerId="OAuth2" clId="{9FDDBE9B-B937-EC41-A5EB-4D8DF32A1920}" dt="2020-06-21T18:50:21.525" v="95"/>
          <ac:inkMkLst>
            <pc:docMk/>
            <pc:sldMk cId="44573635" sldId="481"/>
            <ac:inkMk id="18" creationId="{5A0C6920-9CFF-1740-BC89-1AE9637170C9}"/>
          </ac:inkMkLst>
        </pc:inkChg>
        <pc:inkChg chg="add del">
          <ac:chgData name="pavlos protopapas" userId="74894_tp_dropbox" providerId="OAuth2" clId="{9FDDBE9B-B937-EC41-A5EB-4D8DF32A1920}" dt="2020-06-21T18:50:21.528" v="96"/>
          <ac:inkMkLst>
            <pc:docMk/>
            <pc:sldMk cId="44573635" sldId="481"/>
            <ac:inkMk id="19" creationId="{6E2B979A-B3A3-0C4E-B3F1-68B702F6ADA9}"/>
          </ac:inkMkLst>
        </pc:inkChg>
        <pc:inkChg chg="add del topLvl">
          <ac:chgData name="pavlos protopapas" userId="74894_tp_dropbox" providerId="OAuth2" clId="{9FDDBE9B-B937-EC41-A5EB-4D8DF32A1920}" dt="2020-06-21T18:50:21.554" v="107"/>
          <ac:inkMkLst>
            <pc:docMk/>
            <pc:sldMk cId="44573635" sldId="481"/>
            <ac:inkMk id="20" creationId="{4B46F478-1202-5349-A0EB-ABFC9A3F737B}"/>
          </ac:inkMkLst>
        </pc:inkChg>
        <pc:inkChg chg="add del">
          <ac:chgData name="pavlos protopapas" userId="74894_tp_dropbox" providerId="OAuth2" clId="{9FDDBE9B-B937-EC41-A5EB-4D8DF32A1920}" dt="2020-06-21T18:50:21.533" v="98"/>
          <ac:inkMkLst>
            <pc:docMk/>
            <pc:sldMk cId="44573635" sldId="481"/>
            <ac:inkMk id="21" creationId="{34D73C52-C634-A447-B8C1-6477584616F1}"/>
          </ac:inkMkLst>
        </pc:inkChg>
        <pc:inkChg chg="add del topLvl">
          <ac:chgData name="pavlos protopapas" userId="74894_tp_dropbox" providerId="OAuth2" clId="{9FDDBE9B-B937-EC41-A5EB-4D8DF32A1920}" dt="2020-06-21T18:50:21.555" v="108"/>
          <ac:inkMkLst>
            <pc:docMk/>
            <pc:sldMk cId="44573635" sldId="481"/>
            <ac:inkMk id="22" creationId="{BFB317AD-321F-0642-9EF6-7806FC02C834}"/>
          </ac:inkMkLst>
        </pc:inkChg>
        <pc:inkChg chg="add del topLvl">
          <ac:chgData name="pavlos protopapas" userId="74894_tp_dropbox" providerId="OAuth2" clId="{9FDDBE9B-B937-EC41-A5EB-4D8DF32A1920}" dt="2020-06-21T18:50:21.547" v="103"/>
          <ac:inkMkLst>
            <pc:docMk/>
            <pc:sldMk cId="44573635" sldId="481"/>
            <ac:inkMk id="23" creationId="{55CF0F69-0FC0-C94A-956C-C7141DC1E419}"/>
          </ac:inkMkLst>
        </pc:inkChg>
      </pc:sldChg>
      <pc:sldChg chg="addSp">
        <pc:chgData name="pavlos protopapas" userId="74894_tp_dropbox" providerId="OAuth2" clId="{9FDDBE9B-B937-EC41-A5EB-4D8DF32A1920}" dt="2020-06-21T18:51:26.393" v="129"/>
        <pc:sldMkLst>
          <pc:docMk/>
          <pc:sldMk cId="3051980958" sldId="487"/>
        </pc:sldMkLst>
        <pc:grpChg chg="add">
          <ac:chgData name="pavlos protopapas" userId="74894_tp_dropbox" providerId="OAuth2" clId="{9FDDBE9B-B937-EC41-A5EB-4D8DF32A1920}" dt="2020-06-21T18:51:26.393" v="129"/>
          <ac:grpSpMkLst>
            <pc:docMk/>
            <pc:sldMk cId="3051980958" sldId="487"/>
            <ac:grpSpMk id="25" creationId="{7FA7D5FC-F0AB-E445-BCA0-59FA06A92FBA}"/>
          </ac:grpSpMkLst>
        </pc:grpChg>
        <pc:inkChg chg="add">
          <ac:chgData name="pavlos protopapas" userId="74894_tp_dropbox" providerId="OAuth2" clId="{9FDDBE9B-B937-EC41-A5EB-4D8DF32A1920}" dt="2020-06-21T18:51:17.508" v="112"/>
          <ac:inkMkLst>
            <pc:docMk/>
            <pc:sldMk cId="3051980958" sldId="487"/>
            <ac:inkMk id="5" creationId="{D4EB10A5-09B8-0C44-900B-BF4E13266ACC}"/>
          </ac:inkMkLst>
        </pc:inkChg>
        <pc:inkChg chg="add">
          <ac:chgData name="pavlos protopapas" userId="74894_tp_dropbox" providerId="OAuth2" clId="{9FDDBE9B-B937-EC41-A5EB-4D8DF32A1920}" dt="2020-06-21T18:51:17.843" v="113"/>
          <ac:inkMkLst>
            <pc:docMk/>
            <pc:sldMk cId="3051980958" sldId="487"/>
            <ac:inkMk id="9" creationId="{F2948AC8-A00A-0D4F-B166-0C3D475CEB3C}"/>
          </ac:inkMkLst>
        </pc:inkChg>
        <pc:inkChg chg="add">
          <ac:chgData name="pavlos protopapas" userId="74894_tp_dropbox" providerId="OAuth2" clId="{9FDDBE9B-B937-EC41-A5EB-4D8DF32A1920}" dt="2020-06-21T18:51:17.974" v="114"/>
          <ac:inkMkLst>
            <pc:docMk/>
            <pc:sldMk cId="3051980958" sldId="487"/>
            <ac:inkMk id="10" creationId="{900901E7-2E61-3441-A73D-A4F963125DCF}"/>
          </ac:inkMkLst>
        </pc:inkChg>
        <pc:inkChg chg="add">
          <ac:chgData name="pavlos protopapas" userId="74894_tp_dropbox" providerId="OAuth2" clId="{9FDDBE9B-B937-EC41-A5EB-4D8DF32A1920}" dt="2020-06-21T18:51:18.230" v="115"/>
          <ac:inkMkLst>
            <pc:docMk/>
            <pc:sldMk cId="3051980958" sldId="487"/>
            <ac:inkMk id="11" creationId="{79298AF9-DCD4-FD41-B1B8-196AE1472998}"/>
          </ac:inkMkLst>
        </pc:inkChg>
        <pc:inkChg chg="add">
          <ac:chgData name="pavlos protopapas" userId="74894_tp_dropbox" providerId="OAuth2" clId="{9FDDBE9B-B937-EC41-A5EB-4D8DF32A1920}" dt="2020-06-21T18:51:18.583" v="116"/>
          <ac:inkMkLst>
            <pc:docMk/>
            <pc:sldMk cId="3051980958" sldId="487"/>
            <ac:inkMk id="12" creationId="{894C3495-1BF3-E64A-8891-6E7BE07162D5}"/>
          </ac:inkMkLst>
        </pc:inkChg>
        <pc:inkChg chg="add">
          <ac:chgData name="pavlos protopapas" userId="74894_tp_dropbox" providerId="OAuth2" clId="{9FDDBE9B-B937-EC41-A5EB-4D8DF32A1920}" dt="2020-06-21T18:51:18.846" v="117"/>
          <ac:inkMkLst>
            <pc:docMk/>
            <pc:sldMk cId="3051980958" sldId="487"/>
            <ac:inkMk id="13" creationId="{78A3D9BB-90F9-D047-81FE-9C25DA0AF8A9}"/>
          </ac:inkMkLst>
        </pc:inkChg>
        <pc:inkChg chg="add">
          <ac:chgData name="pavlos protopapas" userId="74894_tp_dropbox" providerId="OAuth2" clId="{9FDDBE9B-B937-EC41-A5EB-4D8DF32A1920}" dt="2020-06-21T18:51:19.183" v="118"/>
          <ac:inkMkLst>
            <pc:docMk/>
            <pc:sldMk cId="3051980958" sldId="487"/>
            <ac:inkMk id="14" creationId="{571FDA4D-A3DD-0F46-A52B-5BCCF0AA8759}"/>
          </ac:inkMkLst>
        </pc:inkChg>
        <pc:inkChg chg="add">
          <ac:chgData name="pavlos protopapas" userId="74894_tp_dropbox" providerId="OAuth2" clId="{9FDDBE9B-B937-EC41-A5EB-4D8DF32A1920}" dt="2020-06-21T18:51:20.272" v="119"/>
          <ac:inkMkLst>
            <pc:docMk/>
            <pc:sldMk cId="3051980958" sldId="487"/>
            <ac:inkMk id="15" creationId="{76AC185D-2AAB-ED4D-99E7-968777EE0D9C}"/>
          </ac:inkMkLst>
        </pc:inkChg>
        <pc:inkChg chg="add">
          <ac:chgData name="pavlos protopapas" userId="74894_tp_dropbox" providerId="OAuth2" clId="{9FDDBE9B-B937-EC41-A5EB-4D8DF32A1920}" dt="2020-06-21T18:51:20.734" v="120"/>
          <ac:inkMkLst>
            <pc:docMk/>
            <pc:sldMk cId="3051980958" sldId="487"/>
            <ac:inkMk id="16" creationId="{42B411A3-0927-0B4B-A902-894421EF4479}"/>
          </ac:inkMkLst>
        </pc:inkChg>
        <pc:inkChg chg="add">
          <ac:chgData name="pavlos protopapas" userId="74894_tp_dropbox" providerId="OAuth2" clId="{9FDDBE9B-B937-EC41-A5EB-4D8DF32A1920}" dt="2020-06-21T18:51:21.189" v="121"/>
          <ac:inkMkLst>
            <pc:docMk/>
            <pc:sldMk cId="3051980958" sldId="487"/>
            <ac:inkMk id="17" creationId="{2F5736B5-6888-B140-93A6-ED991D4A890A}"/>
          </ac:inkMkLst>
        </pc:inkChg>
        <pc:inkChg chg="add">
          <ac:chgData name="pavlos protopapas" userId="74894_tp_dropbox" providerId="OAuth2" clId="{9FDDBE9B-B937-EC41-A5EB-4D8DF32A1920}" dt="2020-06-21T18:51:21.444" v="122"/>
          <ac:inkMkLst>
            <pc:docMk/>
            <pc:sldMk cId="3051980958" sldId="487"/>
            <ac:inkMk id="18" creationId="{9DEB4498-6BEE-D048-8E71-2CDACAEC1BE8}"/>
          </ac:inkMkLst>
        </pc:inkChg>
        <pc:inkChg chg="add">
          <ac:chgData name="pavlos protopapas" userId="74894_tp_dropbox" providerId="OAuth2" clId="{9FDDBE9B-B937-EC41-A5EB-4D8DF32A1920}" dt="2020-06-21T18:51:21.787" v="123"/>
          <ac:inkMkLst>
            <pc:docMk/>
            <pc:sldMk cId="3051980958" sldId="487"/>
            <ac:inkMk id="19" creationId="{6345D0F6-31CD-DF4D-93D1-B3D301EE0DDD}"/>
          </ac:inkMkLst>
        </pc:inkChg>
        <pc:inkChg chg="add">
          <ac:chgData name="pavlos protopapas" userId="74894_tp_dropbox" providerId="OAuth2" clId="{9FDDBE9B-B937-EC41-A5EB-4D8DF32A1920}" dt="2020-06-21T18:51:22.341" v="124"/>
          <ac:inkMkLst>
            <pc:docMk/>
            <pc:sldMk cId="3051980958" sldId="487"/>
            <ac:inkMk id="20" creationId="{7783C12A-2563-D944-9BDC-C0BC9255B68A}"/>
          </ac:inkMkLst>
        </pc:inkChg>
        <pc:inkChg chg="add">
          <ac:chgData name="pavlos protopapas" userId="74894_tp_dropbox" providerId="OAuth2" clId="{9FDDBE9B-B937-EC41-A5EB-4D8DF32A1920}" dt="2020-06-21T18:51:22.695" v="125"/>
          <ac:inkMkLst>
            <pc:docMk/>
            <pc:sldMk cId="3051980958" sldId="487"/>
            <ac:inkMk id="21" creationId="{57465C2A-BCAC-EA40-8A4E-7030701B3246}"/>
          </ac:inkMkLst>
        </pc:inkChg>
        <pc:inkChg chg="add">
          <ac:chgData name="pavlos protopapas" userId="74894_tp_dropbox" providerId="OAuth2" clId="{9FDDBE9B-B937-EC41-A5EB-4D8DF32A1920}" dt="2020-06-21T18:51:23.038" v="126"/>
          <ac:inkMkLst>
            <pc:docMk/>
            <pc:sldMk cId="3051980958" sldId="487"/>
            <ac:inkMk id="22" creationId="{D380AE93-85D0-A441-8DA5-F53312F38E04}"/>
          </ac:inkMkLst>
        </pc:inkChg>
        <pc:inkChg chg="add">
          <ac:chgData name="pavlos protopapas" userId="74894_tp_dropbox" providerId="OAuth2" clId="{9FDDBE9B-B937-EC41-A5EB-4D8DF32A1920}" dt="2020-06-21T18:51:23.476" v="127"/>
          <ac:inkMkLst>
            <pc:docMk/>
            <pc:sldMk cId="3051980958" sldId="487"/>
            <ac:inkMk id="23" creationId="{70784F84-6EF2-344C-9CCA-666D21617497}"/>
          </ac:inkMkLst>
        </pc:inkChg>
        <pc:inkChg chg="add">
          <ac:chgData name="pavlos protopapas" userId="74894_tp_dropbox" providerId="OAuth2" clId="{9FDDBE9B-B937-EC41-A5EB-4D8DF32A1920}" dt="2020-06-21T18:51:25.493" v="128"/>
          <ac:inkMkLst>
            <pc:docMk/>
            <pc:sldMk cId="3051980958" sldId="487"/>
            <ac:inkMk id="24" creationId="{536CC9D4-FDF8-D54A-880C-75D6146EAE86}"/>
          </ac:inkMkLst>
        </pc:inkChg>
      </pc:sldChg>
      <pc:sldChg chg="addSp delSp">
        <pc:chgData name="pavlos protopapas" userId="74894_tp_dropbox" providerId="OAuth2" clId="{9FDDBE9B-B937-EC41-A5EB-4D8DF32A1920}" dt="2020-06-21T18:51:55.299" v="134"/>
        <pc:sldMkLst>
          <pc:docMk/>
          <pc:sldMk cId="735405380" sldId="490"/>
        </pc:sldMkLst>
        <pc:grpChg chg="add del">
          <ac:chgData name="pavlos protopapas" userId="74894_tp_dropbox" providerId="OAuth2" clId="{9FDDBE9B-B937-EC41-A5EB-4D8DF32A1920}" dt="2020-06-21T18:51:55.294" v="133"/>
          <ac:grpSpMkLst>
            <pc:docMk/>
            <pc:sldMk cId="735405380" sldId="490"/>
            <ac:grpSpMk id="7" creationId="{32D9360C-292F-C846-A4FE-7FD14AE1F806}"/>
          </ac:grpSpMkLst>
        </pc:grpChg>
        <pc:inkChg chg="add del topLvl">
          <ac:chgData name="pavlos protopapas" userId="74894_tp_dropbox" providerId="OAuth2" clId="{9FDDBE9B-B937-EC41-A5EB-4D8DF32A1920}" dt="2020-06-21T18:51:55.299" v="134"/>
          <ac:inkMkLst>
            <pc:docMk/>
            <pc:sldMk cId="735405380" sldId="490"/>
            <ac:inkMk id="5" creationId="{51403BD7-4A6E-D740-9E75-08A175A2CA6E}"/>
          </ac:inkMkLst>
        </pc:inkChg>
        <pc:inkChg chg="add del topLvl">
          <ac:chgData name="pavlos protopapas" userId="74894_tp_dropbox" providerId="OAuth2" clId="{9FDDBE9B-B937-EC41-A5EB-4D8DF32A1920}" dt="2020-06-21T18:51:55.294" v="133"/>
          <ac:inkMkLst>
            <pc:docMk/>
            <pc:sldMk cId="735405380" sldId="490"/>
            <ac:inkMk id="6" creationId="{F60B9BAE-3A30-5444-9396-68EFE87B061C}"/>
          </ac:inkMkLst>
        </pc:inkChg>
      </pc:sldChg>
      <pc:sldChg chg="addSp">
        <pc:chgData name="pavlos protopapas" userId="74894_tp_dropbox" providerId="OAuth2" clId="{9FDDBE9B-B937-EC41-A5EB-4D8DF32A1920}" dt="2020-06-21T18:52:12.804" v="146"/>
        <pc:sldMkLst>
          <pc:docMk/>
          <pc:sldMk cId="3971204713" sldId="491"/>
        </pc:sldMkLst>
        <pc:grpChg chg="add">
          <ac:chgData name="pavlos protopapas" userId="74894_tp_dropbox" providerId="OAuth2" clId="{9FDDBE9B-B937-EC41-A5EB-4D8DF32A1920}" dt="2020-06-21T18:52:12.804" v="146"/>
          <ac:grpSpMkLst>
            <pc:docMk/>
            <pc:sldMk cId="3971204713" sldId="491"/>
            <ac:grpSpMk id="16" creationId="{1D000EE0-3838-7A48-9290-F423E2AC93FE}"/>
          </ac:grpSpMkLst>
        </pc:grpChg>
        <pc:inkChg chg="add">
          <ac:chgData name="pavlos protopapas" userId="74894_tp_dropbox" providerId="OAuth2" clId="{9FDDBE9B-B937-EC41-A5EB-4D8DF32A1920}" dt="2020-06-21T18:52:07.128" v="135"/>
          <ac:inkMkLst>
            <pc:docMk/>
            <pc:sldMk cId="3971204713" sldId="491"/>
            <ac:inkMk id="5" creationId="{383C3FDE-C39A-1B44-AAEA-5F92B9842D30}"/>
          </ac:inkMkLst>
        </pc:inkChg>
        <pc:inkChg chg="add">
          <ac:chgData name="pavlos protopapas" userId="74894_tp_dropbox" providerId="OAuth2" clId="{9FDDBE9B-B937-EC41-A5EB-4D8DF32A1920}" dt="2020-06-21T18:52:07.274" v="136"/>
          <ac:inkMkLst>
            <pc:docMk/>
            <pc:sldMk cId="3971204713" sldId="491"/>
            <ac:inkMk id="6" creationId="{0FABFF60-D0FB-1447-9283-760A2573E5B0}"/>
          </ac:inkMkLst>
        </pc:inkChg>
        <pc:inkChg chg="add">
          <ac:chgData name="pavlos protopapas" userId="74894_tp_dropbox" providerId="OAuth2" clId="{9FDDBE9B-B937-EC41-A5EB-4D8DF32A1920}" dt="2020-06-21T18:52:07.869" v="137"/>
          <ac:inkMkLst>
            <pc:docMk/>
            <pc:sldMk cId="3971204713" sldId="491"/>
            <ac:inkMk id="7" creationId="{C2D4837D-F671-D949-A25A-EAE82810FE47}"/>
          </ac:inkMkLst>
        </pc:inkChg>
        <pc:inkChg chg="add">
          <ac:chgData name="pavlos protopapas" userId="74894_tp_dropbox" providerId="OAuth2" clId="{9FDDBE9B-B937-EC41-A5EB-4D8DF32A1920}" dt="2020-06-21T18:52:08.320" v="138"/>
          <ac:inkMkLst>
            <pc:docMk/>
            <pc:sldMk cId="3971204713" sldId="491"/>
            <ac:inkMk id="8" creationId="{FC453B10-7B12-EA48-B7EC-BDA2E830637A}"/>
          </ac:inkMkLst>
        </pc:inkChg>
        <pc:inkChg chg="add">
          <ac:chgData name="pavlos protopapas" userId="74894_tp_dropbox" providerId="OAuth2" clId="{9FDDBE9B-B937-EC41-A5EB-4D8DF32A1920}" dt="2020-06-21T18:52:08.925" v="139"/>
          <ac:inkMkLst>
            <pc:docMk/>
            <pc:sldMk cId="3971204713" sldId="491"/>
            <ac:inkMk id="9" creationId="{C8A0CFD5-972F-E44D-8361-8D326D5DBEDA}"/>
          </ac:inkMkLst>
        </pc:inkChg>
        <pc:inkChg chg="add">
          <ac:chgData name="pavlos protopapas" userId="74894_tp_dropbox" providerId="OAuth2" clId="{9FDDBE9B-B937-EC41-A5EB-4D8DF32A1920}" dt="2020-06-21T18:52:09.330" v="140"/>
          <ac:inkMkLst>
            <pc:docMk/>
            <pc:sldMk cId="3971204713" sldId="491"/>
            <ac:inkMk id="10" creationId="{48365323-31C0-E643-AAA2-0E8AD22B8992}"/>
          </ac:inkMkLst>
        </pc:inkChg>
        <pc:inkChg chg="add">
          <ac:chgData name="pavlos protopapas" userId="74894_tp_dropbox" providerId="OAuth2" clId="{9FDDBE9B-B937-EC41-A5EB-4D8DF32A1920}" dt="2020-06-21T18:52:09.527" v="141"/>
          <ac:inkMkLst>
            <pc:docMk/>
            <pc:sldMk cId="3971204713" sldId="491"/>
            <ac:inkMk id="11" creationId="{B7C75EBD-5D35-6241-A3A3-84B591E9FDAB}"/>
          </ac:inkMkLst>
        </pc:inkChg>
        <pc:inkChg chg="add">
          <ac:chgData name="pavlos protopapas" userId="74894_tp_dropbox" providerId="OAuth2" clId="{9FDDBE9B-B937-EC41-A5EB-4D8DF32A1920}" dt="2020-06-21T18:52:09.731" v="142"/>
          <ac:inkMkLst>
            <pc:docMk/>
            <pc:sldMk cId="3971204713" sldId="491"/>
            <ac:inkMk id="12" creationId="{3A5CEEC1-0919-8743-89FD-EBAB4C98FCEC}"/>
          </ac:inkMkLst>
        </pc:inkChg>
        <pc:inkChg chg="add">
          <ac:chgData name="pavlos protopapas" userId="74894_tp_dropbox" providerId="OAuth2" clId="{9FDDBE9B-B937-EC41-A5EB-4D8DF32A1920}" dt="2020-06-21T18:52:10.319" v="143"/>
          <ac:inkMkLst>
            <pc:docMk/>
            <pc:sldMk cId="3971204713" sldId="491"/>
            <ac:inkMk id="13" creationId="{F4095456-680C-DE47-9637-729171AFDF0A}"/>
          </ac:inkMkLst>
        </pc:inkChg>
        <pc:inkChg chg="add">
          <ac:chgData name="pavlos protopapas" userId="74894_tp_dropbox" providerId="OAuth2" clId="{9FDDBE9B-B937-EC41-A5EB-4D8DF32A1920}" dt="2020-06-21T18:52:10.684" v="144"/>
          <ac:inkMkLst>
            <pc:docMk/>
            <pc:sldMk cId="3971204713" sldId="491"/>
            <ac:inkMk id="14" creationId="{D67FD4DC-BB4D-A748-9CD4-BA9A33A7ECF7}"/>
          </ac:inkMkLst>
        </pc:inkChg>
        <pc:inkChg chg="add">
          <ac:chgData name="pavlos protopapas" userId="74894_tp_dropbox" providerId="OAuth2" clId="{9FDDBE9B-B937-EC41-A5EB-4D8DF32A1920}" dt="2020-06-21T18:52:11.865" v="145"/>
          <ac:inkMkLst>
            <pc:docMk/>
            <pc:sldMk cId="3971204713" sldId="491"/>
            <ac:inkMk id="15" creationId="{C46FA688-3DE0-4949-8DC7-8B61342DD633}"/>
          </ac:inkMkLst>
        </pc:inkChg>
      </pc:sldChg>
      <pc:sldChg chg="addSp">
        <pc:chgData name="pavlos protopapas" userId="74894_tp_dropbox" providerId="OAuth2" clId="{9FDDBE9B-B937-EC41-A5EB-4D8DF32A1920}" dt="2020-06-21T18:52:49.958" v="185"/>
        <pc:sldMkLst>
          <pc:docMk/>
          <pc:sldMk cId="382173888" sldId="493"/>
        </pc:sldMkLst>
        <pc:grpChg chg="add">
          <ac:chgData name="pavlos protopapas" userId="74894_tp_dropbox" providerId="OAuth2" clId="{9FDDBE9B-B937-EC41-A5EB-4D8DF32A1920}" dt="2020-06-21T18:52:49.958" v="185"/>
          <ac:grpSpMkLst>
            <pc:docMk/>
            <pc:sldMk cId="382173888" sldId="493"/>
            <ac:grpSpMk id="45" creationId="{B5907F2C-D690-404A-B2EB-5B4A770BE52A}"/>
          </ac:grpSpMkLst>
        </pc:grpChg>
        <pc:inkChg chg="add">
          <ac:chgData name="pavlos protopapas" userId="74894_tp_dropbox" providerId="OAuth2" clId="{9FDDBE9B-B937-EC41-A5EB-4D8DF32A1920}" dt="2020-06-21T18:52:36.678" v="147"/>
          <ac:inkMkLst>
            <pc:docMk/>
            <pc:sldMk cId="382173888" sldId="493"/>
            <ac:inkMk id="6" creationId="{9F652165-35C4-654A-B420-7E572E76AA4A}"/>
          </ac:inkMkLst>
        </pc:inkChg>
        <pc:inkChg chg="add">
          <ac:chgData name="pavlos protopapas" userId="74894_tp_dropbox" providerId="OAuth2" clId="{9FDDBE9B-B937-EC41-A5EB-4D8DF32A1920}" dt="2020-06-21T18:52:36.839" v="148"/>
          <ac:inkMkLst>
            <pc:docMk/>
            <pc:sldMk cId="382173888" sldId="493"/>
            <ac:inkMk id="7" creationId="{E0EE84A8-7D43-E746-A550-590132EFCE59}"/>
          </ac:inkMkLst>
        </pc:inkChg>
        <pc:inkChg chg="add">
          <ac:chgData name="pavlos protopapas" userId="74894_tp_dropbox" providerId="OAuth2" clId="{9FDDBE9B-B937-EC41-A5EB-4D8DF32A1920}" dt="2020-06-21T18:52:37.095" v="149"/>
          <ac:inkMkLst>
            <pc:docMk/>
            <pc:sldMk cId="382173888" sldId="493"/>
            <ac:inkMk id="8" creationId="{F66F8468-FF70-E747-B144-5FFD0AF927E5}"/>
          </ac:inkMkLst>
        </pc:inkChg>
        <pc:inkChg chg="add">
          <ac:chgData name="pavlos protopapas" userId="74894_tp_dropbox" providerId="OAuth2" clId="{9FDDBE9B-B937-EC41-A5EB-4D8DF32A1920}" dt="2020-06-21T18:52:37.407" v="150"/>
          <ac:inkMkLst>
            <pc:docMk/>
            <pc:sldMk cId="382173888" sldId="493"/>
            <ac:inkMk id="9" creationId="{F05DBA22-7929-2845-9045-3C773CE242CD}"/>
          </ac:inkMkLst>
        </pc:inkChg>
        <pc:inkChg chg="add">
          <ac:chgData name="pavlos protopapas" userId="74894_tp_dropbox" providerId="OAuth2" clId="{9FDDBE9B-B937-EC41-A5EB-4D8DF32A1920}" dt="2020-06-21T18:52:37.637" v="151"/>
          <ac:inkMkLst>
            <pc:docMk/>
            <pc:sldMk cId="382173888" sldId="493"/>
            <ac:inkMk id="11" creationId="{A210DF09-E03A-314F-9879-7DC982607B6C}"/>
          </ac:inkMkLst>
        </pc:inkChg>
        <pc:inkChg chg="add">
          <ac:chgData name="pavlos protopapas" userId="74894_tp_dropbox" providerId="OAuth2" clId="{9FDDBE9B-B937-EC41-A5EB-4D8DF32A1920}" dt="2020-06-21T18:52:37.970" v="152"/>
          <ac:inkMkLst>
            <pc:docMk/>
            <pc:sldMk cId="382173888" sldId="493"/>
            <ac:inkMk id="12" creationId="{380DDF6E-983F-9C41-AD64-F3F99FBA6F6E}"/>
          </ac:inkMkLst>
        </pc:inkChg>
        <pc:inkChg chg="add">
          <ac:chgData name="pavlos protopapas" userId="74894_tp_dropbox" providerId="OAuth2" clId="{9FDDBE9B-B937-EC41-A5EB-4D8DF32A1920}" dt="2020-06-21T18:52:38.332" v="153"/>
          <ac:inkMkLst>
            <pc:docMk/>
            <pc:sldMk cId="382173888" sldId="493"/>
            <ac:inkMk id="13" creationId="{49E50AC5-5372-434A-B4F2-1B4129D395BF}"/>
          </ac:inkMkLst>
        </pc:inkChg>
        <pc:inkChg chg="add">
          <ac:chgData name="pavlos protopapas" userId="74894_tp_dropbox" providerId="OAuth2" clId="{9FDDBE9B-B937-EC41-A5EB-4D8DF32A1920}" dt="2020-06-21T18:52:38.833" v="154"/>
          <ac:inkMkLst>
            <pc:docMk/>
            <pc:sldMk cId="382173888" sldId="493"/>
            <ac:inkMk id="14" creationId="{77DEF9B1-77D6-3D4C-A956-9DB69DBA29B5}"/>
          </ac:inkMkLst>
        </pc:inkChg>
        <pc:inkChg chg="add">
          <ac:chgData name="pavlos protopapas" userId="74894_tp_dropbox" providerId="OAuth2" clId="{9FDDBE9B-B937-EC41-A5EB-4D8DF32A1920}" dt="2020-06-21T18:52:39.288" v="155"/>
          <ac:inkMkLst>
            <pc:docMk/>
            <pc:sldMk cId="382173888" sldId="493"/>
            <ac:inkMk id="15" creationId="{EAE5FA4F-DC5E-6349-8188-E9601E368386}"/>
          </ac:inkMkLst>
        </pc:inkChg>
        <pc:inkChg chg="add">
          <ac:chgData name="pavlos protopapas" userId="74894_tp_dropbox" providerId="OAuth2" clId="{9FDDBE9B-B937-EC41-A5EB-4D8DF32A1920}" dt="2020-06-21T18:52:39.462" v="156"/>
          <ac:inkMkLst>
            <pc:docMk/>
            <pc:sldMk cId="382173888" sldId="493"/>
            <ac:inkMk id="16" creationId="{4A8884FF-7DD3-D84B-A8DD-6C579A74D9A6}"/>
          </ac:inkMkLst>
        </pc:inkChg>
        <pc:inkChg chg="add">
          <ac:chgData name="pavlos protopapas" userId="74894_tp_dropbox" providerId="OAuth2" clId="{9FDDBE9B-B937-EC41-A5EB-4D8DF32A1920}" dt="2020-06-21T18:52:39.683" v="157"/>
          <ac:inkMkLst>
            <pc:docMk/>
            <pc:sldMk cId="382173888" sldId="493"/>
            <ac:inkMk id="17" creationId="{01A25E0D-0117-074C-AC0D-5126B4E226FF}"/>
          </ac:inkMkLst>
        </pc:inkChg>
        <pc:inkChg chg="add">
          <ac:chgData name="pavlos protopapas" userId="74894_tp_dropbox" providerId="OAuth2" clId="{9FDDBE9B-B937-EC41-A5EB-4D8DF32A1920}" dt="2020-06-21T18:52:39.913" v="158"/>
          <ac:inkMkLst>
            <pc:docMk/>
            <pc:sldMk cId="382173888" sldId="493"/>
            <ac:inkMk id="18" creationId="{AB0CC11A-D703-6944-A732-C637FD3DF739}"/>
          </ac:inkMkLst>
        </pc:inkChg>
        <pc:inkChg chg="add">
          <ac:chgData name="pavlos protopapas" userId="74894_tp_dropbox" providerId="OAuth2" clId="{9FDDBE9B-B937-EC41-A5EB-4D8DF32A1920}" dt="2020-06-21T18:52:40.283" v="159"/>
          <ac:inkMkLst>
            <pc:docMk/>
            <pc:sldMk cId="382173888" sldId="493"/>
            <ac:inkMk id="19" creationId="{31C57A2C-B1D9-094A-9B58-B0E3FBCE30E1}"/>
          </ac:inkMkLst>
        </pc:inkChg>
        <pc:inkChg chg="add">
          <ac:chgData name="pavlos protopapas" userId="74894_tp_dropbox" providerId="OAuth2" clId="{9FDDBE9B-B937-EC41-A5EB-4D8DF32A1920}" dt="2020-06-21T18:52:40.521" v="160"/>
          <ac:inkMkLst>
            <pc:docMk/>
            <pc:sldMk cId="382173888" sldId="493"/>
            <ac:inkMk id="20" creationId="{6BF148BA-0E0C-8941-B366-C59307C4EFD6}"/>
          </ac:inkMkLst>
        </pc:inkChg>
        <pc:inkChg chg="add">
          <ac:chgData name="pavlos protopapas" userId="74894_tp_dropbox" providerId="OAuth2" clId="{9FDDBE9B-B937-EC41-A5EB-4D8DF32A1920}" dt="2020-06-21T18:52:40.758" v="161"/>
          <ac:inkMkLst>
            <pc:docMk/>
            <pc:sldMk cId="382173888" sldId="493"/>
            <ac:inkMk id="21" creationId="{F6AECA5E-ED65-4443-8679-E6B7EF5B1DB2}"/>
          </ac:inkMkLst>
        </pc:inkChg>
        <pc:inkChg chg="add">
          <ac:chgData name="pavlos protopapas" userId="74894_tp_dropbox" providerId="OAuth2" clId="{9FDDBE9B-B937-EC41-A5EB-4D8DF32A1920}" dt="2020-06-21T18:52:40.929" v="162"/>
          <ac:inkMkLst>
            <pc:docMk/>
            <pc:sldMk cId="382173888" sldId="493"/>
            <ac:inkMk id="22" creationId="{08068B53-FA2B-8348-80B5-437F287CB504}"/>
          </ac:inkMkLst>
        </pc:inkChg>
        <pc:inkChg chg="add">
          <ac:chgData name="pavlos protopapas" userId="74894_tp_dropbox" providerId="OAuth2" clId="{9FDDBE9B-B937-EC41-A5EB-4D8DF32A1920}" dt="2020-06-21T18:52:41.909" v="163"/>
          <ac:inkMkLst>
            <pc:docMk/>
            <pc:sldMk cId="382173888" sldId="493"/>
            <ac:inkMk id="23" creationId="{D67D6D73-85BD-7E46-AC50-351FF94BA3BF}"/>
          </ac:inkMkLst>
        </pc:inkChg>
        <pc:inkChg chg="add">
          <ac:chgData name="pavlos protopapas" userId="74894_tp_dropbox" providerId="OAuth2" clId="{9FDDBE9B-B937-EC41-A5EB-4D8DF32A1920}" dt="2020-06-21T18:52:42.289" v="164"/>
          <ac:inkMkLst>
            <pc:docMk/>
            <pc:sldMk cId="382173888" sldId="493"/>
            <ac:inkMk id="24" creationId="{07EDEE0B-E80B-8046-8A3D-DBEFECDB7869}"/>
          </ac:inkMkLst>
        </pc:inkChg>
        <pc:inkChg chg="add">
          <ac:chgData name="pavlos protopapas" userId="74894_tp_dropbox" providerId="OAuth2" clId="{9FDDBE9B-B937-EC41-A5EB-4D8DF32A1920}" dt="2020-06-21T18:52:42.630" v="165"/>
          <ac:inkMkLst>
            <pc:docMk/>
            <pc:sldMk cId="382173888" sldId="493"/>
            <ac:inkMk id="25" creationId="{2D2351A7-0601-FD45-A920-F74208DC370C}"/>
          </ac:inkMkLst>
        </pc:inkChg>
        <pc:inkChg chg="add">
          <ac:chgData name="pavlos protopapas" userId="74894_tp_dropbox" providerId="OAuth2" clId="{9FDDBE9B-B937-EC41-A5EB-4D8DF32A1920}" dt="2020-06-21T18:52:42.825" v="166"/>
          <ac:inkMkLst>
            <pc:docMk/>
            <pc:sldMk cId="382173888" sldId="493"/>
            <ac:inkMk id="26" creationId="{88ECC0B7-9274-2340-A8B9-53373B93CDE8}"/>
          </ac:inkMkLst>
        </pc:inkChg>
        <pc:inkChg chg="add">
          <ac:chgData name="pavlos protopapas" userId="74894_tp_dropbox" providerId="OAuth2" clId="{9FDDBE9B-B937-EC41-A5EB-4D8DF32A1920}" dt="2020-06-21T18:52:42.975" v="167"/>
          <ac:inkMkLst>
            <pc:docMk/>
            <pc:sldMk cId="382173888" sldId="493"/>
            <ac:inkMk id="27" creationId="{E2EB6B6D-CD3D-9046-B209-45D293B08231}"/>
          </ac:inkMkLst>
        </pc:inkChg>
        <pc:inkChg chg="add">
          <ac:chgData name="pavlos protopapas" userId="74894_tp_dropbox" providerId="OAuth2" clId="{9FDDBE9B-B937-EC41-A5EB-4D8DF32A1920}" dt="2020-06-21T18:52:43.176" v="168"/>
          <ac:inkMkLst>
            <pc:docMk/>
            <pc:sldMk cId="382173888" sldId="493"/>
            <ac:inkMk id="28" creationId="{CF8B68E9-7D89-234F-84E6-918B2DEF1B52}"/>
          </ac:inkMkLst>
        </pc:inkChg>
        <pc:inkChg chg="add">
          <ac:chgData name="pavlos protopapas" userId="74894_tp_dropbox" providerId="OAuth2" clId="{9FDDBE9B-B937-EC41-A5EB-4D8DF32A1920}" dt="2020-06-21T18:52:43.414" v="169"/>
          <ac:inkMkLst>
            <pc:docMk/>
            <pc:sldMk cId="382173888" sldId="493"/>
            <ac:inkMk id="29" creationId="{B09AEF90-C003-5D4D-BF9C-52021025C36E}"/>
          </ac:inkMkLst>
        </pc:inkChg>
        <pc:inkChg chg="add">
          <ac:chgData name="pavlos protopapas" userId="74894_tp_dropbox" providerId="OAuth2" clId="{9FDDBE9B-B937-EC41-A5EB-4D8DF32A1920}" dt="2020-06-21T18:52:43.831" v="170"/>
          <ac:inkMkLst>
            <pc:docMk/>
            <pc:sldMk cId="382173888" sldId="493"/>
            <ac:inkMk id="30" creationId="{9AE6075D-F97B-C840-8A52-E43072650FC0}"/>
          </ac:inkMkLst>
        </pc:inkChg>
        <pc:inkChg chg="add">
          <ac:chgData name="pavlos protopapas" userId="74894_tp_dropbox" providerId="OAuth2" clId="{9FDDBE9B-B937-EC41-A5EB-4D8DF32A1920}" dt="2020-06-21T18:52:44.127" v="171"/>
          <ac:inkMkLst>
            <pc:docMk/>
            <pc:sldMk cId="382173888" sldId="493"/>
            <ac:inkMk id="31" creationId="{341484FA-434F-DF4D-8A9F-DE74DA051927}"/>
          </ac:inkMkLst>
        </pc:inkChg>
        <pc:inkChg chg="add">
          <ac:chgData name="pavlos protopapas" userId="74894_tp_dropbox" providerId="OAuth2" clId="{9FDDBE9B-B937-EC41-A5EB-4D8DF32A1920}" dt="2020-06-21T18:52:44.356" v="172"/>
          <ac:inkMkLst>
            <pc:docMk/>
            <pc:sldMk cId="382173888" sldId="493"/>
            <ac:inkMk id="32" creationId="{82C952A4-3121-1942-9E5C-2A0EBD9CBC95}"/>
          </ac:inkMkLst>
        </pc:inkChg>
        <pc:inkChg chg="add">
          <ac:chgData name="pavlos protopapas" userId="74894_tp_dropbox" providerId="OAuth2" clId="{9FDDBE9B-B937-EC41-A5EB-4D8DF32A1920}" dt="2020-06-21T18:52:44.626" v="173"/>
          <ac:inkMkLst>
            <pc:docMk/>
            <pc:sldMk cId="382173888" sldId="493"/>
            <ac:inkMk id="33" creationId="{31883331-BBDB-D243-92F9-F5C24D55DEBA}"/>
          </ac:inkMkLst>
        </pc:inkChg>
        <pc:inkChg chg="add">
          <ac:chgData name="pavlos protopapas" userId="74894_tp_dropbox" providerId="OAuth2" clId="{9FDDBE9B-B937-EC41-A5EB-4D8DF32A1920}" dt="2020-06-21T18:52:44.822" v="174"/>
          <ac:inkMkLst>
            <pc:docMk/>
            <pc:sldMk cId="382173888" sldId="493"/>
            <ac:inkMk id="34" creationId="{E0382BD2-1E42-0E41-B6FC-77D9D802011D}"/>
          </ac:inkMkLst>
        </pc:inkChg>
        <pc:inkChg chg="add">
          <ac:chgData name="pavlos protopapas" userId="74894_tp_dropbox" providerId="OAuth2" clId="{9FDDBE9B-B937-EC41-A5EB-4D8DF32A1920}" dt="2020-06-21T18:52:45.848" v="175"/>
          <ac:inkMkLst>
            <pc:docMk/>
            <pc:sldMk cId="382173888" sldId="493"/>
            <ac:inkMk id="35" creationId="{26B488A0-1623-A24E-95F4-BA470E5B20C0}"/>
          </ac:inkMkLst>
        </pc:inkChg>
        <pc:inkChg chg="add">
          <ac:chgData name="pavlos protopapas" userId="74894_tp_dropbox" providerId="OAuth2" clId="{9FDDBE9B-B937-EC41-A5EB-4D8DF32A1920}" dt="2020-06-21T18:52:46.035" v="176"/>
          <ac:inkMkLst>
            <pc:docMk/>
            <pc:sldMk cId="382173888" sldId="493"/>
            <ac:inkMk id="36" creationId="{4AF92544-167F-7847-A291-3F72C6ABD3C6}"/>
          </ac:inkMkLst>
        </pc:inkChg>
        <pc:inkChg chg="add">
          <ac:chgData name="pavlos protopapas" userId="74894_tp_dropbox" providerId="OAuth2" clId="{9FDDBE9B-B937-EC41-A5EB-4D8DF32A1920}" dt="2020-06-21T18:52:46.490" v="177"/>
          <ac:inkMkLst>
            <pc:docMk/>
            <pc:sldMk cId="382173888" sldId="493"/>
            <ac:inkMk id="37" creationId="{7023F3EC-4096-8D4C-A3D9-25D319DDFB88}"/>
          </ac:inkMkLst>
        </pc:inkChg>
        <pc:inkChg chg="add">
          <ac:chgData name="pavlos protopapas" userId="74894_tp_dropbox" providerId="OAuth2" clId="{9FDDBE9B-B937-EC41-A5EB-4D8DF32A1920}" dt="2020-06-21T18:52:46.656" v="178"/>
          <ac:inkMkLst>
            <pc:docMk/>
            <pc:sldMk cId="382173888" sldId="493"/>
            <ac:inkMk id="38" creationId="{717769E4-E960-1749-A883-2712DE18AED5}"/>
          </ac:inkMkLst>
        </pc:inkChg>
        <pc:inkChg chg="add">
          <ac:chgData name="pavlos protopapas" userId="74894_tp_dropbox" providerId="OAuth2" clId="{9FDDBE9B-B937-EC41-A5EB-4D8DF32A1920}" dt="2020-06-21T18:52:47.006" v="179"/>
          <ac:inkMkLst>
            <pc:docMk/>
            <pc:sldMk cId="382173888" sldId="493"/>
            <ac:inkMk id="39" creationId="{A6F2AAED-4F2D-074D-A96A-7361EA2199A7}"/>
          </ac:inkMkLst>
        </pc:inkChg>
        <pc:inkChg chg="add">
          <ac:chgData name="pavlos protopapas" userId="74894_tp_dropbox" providerId="OAuth2" clId="{9FDDBE9B-B937-EC41-A5EB-4D8DF32A1920}" dt="2020-06-21T18:52:47.201" v="180"/>
          <ac:inkMkLst>
            <pc:docMk/>
            <pc:sldMk cId="382173888" sldId="493"/>
            <ac:inkMk id="40" creationId="{E88328C4-70D3-B447-96ED-46C642066C82}"/>
          </ac:inkMkLst>
        </pc:inkChg>
        <pc:inkChg chg="add">
          <ac:chgData name="pavlos protopapas" userId="74894_tp_dropbox" providerId="OAuth2" clId="{9FDDBE9B-B937-EC41-A5EB-4D8DF32A1920}" dt="2020-06-21T18:52:47.556" v="181"/>
          <ac:inkMkLst>
            <pc:docMk/>
            <pc:sldMk cId="382173888" sldId="493"/>
            <ac:inkMk id="41" creationId="{2ADBF846-75B8-D340-972B-06DD356041DC}"/>
          </ac:inkMkLst>
        </pc:inkChg>
        <pc:inkChg chg="add">
          <ac:chgData name="pavlos protopapas" userId="74894_tp_dropbox" providerId="OAuth2" clId="{9FDDBE9B-B937-EC41-A5EB-4D8DF32A1920}" dt="2020-06-21T18:52:47.982" v="182"/>
          <ac:inkMkLst>
            <pc:docMk/>
            <pc:sldMk cId="382173888" sldId="493"/>
            <ac:inkMk id="42" creationId="{B1905F7F-3177-F444-94A1-17D7188E9243}"/>
          </ac:inkMkLst>
        </pc:inkChg>
        <pc:inkChg chg="add">
          <ac:chgData name="pavlos protopapas" userId="74894_tp_dropbox" providerId="OAuth2" clId="{9FDDBE9B-B937-EC41-A5EB-4D8DF32A1920}" dt="2020-06-21T18:52:48.223" v="183"/>
          <ac:inkMkLst>
            <pc:docMk/>
            <pc:sldMk cId="382173888" sldId="493"/>
            <ac:inkMk id="43" creationId="{97057EFC-5BCA-AA42-A390-277083F48439}"/>
          </ac:inkMkLst>
        </pc:inkChg>
        <pc:inkChg chg="add">
          <ac:chgData name="pavlos protopapas" userId="74894_tp_dropbox" providerId="OAuth2" clId="{9FDDBE9B-B937-EC41-A5EB-4D8DF32A1920}" dt="2020-06-21T18:52:49.073" v="184"/>
          <ac:inkMkLst>
            <pc:docMk/>
            <pc:sldMk cId="382173888" sldId="493"/>
            <ac:inkMk id="44" creationId="{3704F8BB-837E-CA4F-858F-164B4F67CDF5}"/>
          </ac:inkMkLst>
        </pc:inkChg>
      </pc:sldChg>
      <pc:sldChg chg="addSp">
        <pc:chgData name="pavlos protopapas" userId="74894_tp_dropbox" providerId="OAuth2" clId="{9FDDBE9B-B937-EC41-A5EB-4D8DF32A1920}" dt="2020-06-21T18:52:59.551" v="194"/>
        <pc:sldMkLst>
          <pc:docMk/>
          <pc:sldMk cId="3581553462" sldId="494"/>
        </pc:sldMkLst>
        <pc:grpChg chg="add">
          <ac:chgData name="pavlos protopapas" userId="74894_tp_dropbox" providerId="OAuth2" clId="{9FDDBE9B-B937-EC41-A5EB-4D8DF32A1920}" dt="2020-06-21T18:52:59.551" v="194"/>
          <ac:grpSpMkLst>
            <pc:docMk/>
            <pc:sldMk cId="3581553462" sldId="494"/>
            <ac:grpSpMk id="18" creationId="{FB8B1692-5554-8A40-A97F-FA212A6FF2B7}"/>
          </ac:grpSpMkLst>
        </pc:grpChg>
        <pc:inkChg chg="add">
          <ac:chgData name="pavlos protopapas" userId="74894_tp_dropbox" providerId="OAuth2" clId="{9FDDBE9B-B937-EC41-A5EB-4D8DF32A1920}" dt="2020-06-21T18:52:55.388" v="186"/>
          <ac:inkMkLst>
            <pc:docMk/>
            <pc:sldMk cId="3581553462" sldId="494"/>
            <ac:inkMk id="3" creationId="{E411BD89-90C0-794D-B2BA-5C8B8C0C493A}"/>
          </ac:inkMkLst>
        </pc:inkChg>
        <pc:inkChg chg="add">
          <ac:chgData name="pavlos protopapas" userId="74894_tp_dropbox" providerId="OAuth2" clId="{9FDDBE9B-B937-EC41-A5EB-4D8DF32A1920}" dt="2020-06-21T18:52:55.910" v="187"/>
          <ac:inkMkLst>
            <pc:docMk/>
            <pc:sldMk cId="3581553462" sldId="494"/>
            <ac:inkMk id="5" creationId="{68E72506-FE22-2346-B1FC-AE18F6F72AB8}"/>
          </ac:inkMkLst>
        </pc:inkChg>
        <pc:inkChg chg="add">
          <ac:chgData name="pavlos protopapas" userId="74894_tp_dropbox" providerId="OAuth2" clId="{9FDDBE9B-B937-EC41-A5EB-4D8DF32A1920}" dt="2020-06-21T18:52:56.297" v="188"/>
          <ac:inkMkLst>
            <pc:docMk/>
            <pc:sldMk cId="3581553462" sldId="494"/>
            <ac:inkMk id="6" creationId="{3606058B-4431-124A-97AF-07AAA1AD5868}"/>
          </ac:inkMkLst>
        </pc:inkChg>
        <pc:inkChg chg="add">
          <ac:chgData name="pavlos protopapas" userId="74894_tp_dropbox" providerId="OAuth2" clId="{9FDDBE9B-B937-EC41-A5EB-4D8DF32A1920}" dt="2020-06-21T18:52:56.722" v="189"/>
          <ac:inkMkLst>
            <pc:docMk/>
            <pc:sldMk cId="3581553462" sldId="494"/>
            <ac:inkMk id="7" creationId="{9DB0BFC6-841F-F847-8F0E-7BD28C9AF7B6}"/>
          </ac:inkMkLst>
        </pc:inkChg>
        <pc:inkChg chg="add">
          <ac:chgData name="pavlos protopapas" userId="74894_tp_dropbox" providerId="OAuth2" clId="{9FDDBE9B-B937-EC41-A5EB-4D8DF32A1920}" dt="2020-06-21T18:52:57.045" v="190"/>
          <ac:inkMkLst>
            <pc:docMk/>
            <pc:sldMk cId="3581553462" sldId="494"/>
            <ac:inkMk id="14" creationId="{8804FEC0-0447-7D4A-B442-66FA634FF37A}"/>
          </ac:inkMkLst>
        </pc:inkChg>
        <pc:inkChg chg="add">
          <ac:chgData name="pavlos protopapas" userId="74894_tp_dropbox" providerId="OAuth2" clId="{9FDDBE9B-B937-EC41-A5EB-4D8DF32A1920}" dt="2020-06-21T18:52:57.278" v="191"/>
          <ac:inkMkLst>
            <pc:docMk/>
            <pc:sldMk cId="3581553462" sldId="494"/>
            <ac:inkMk id="15" creationId="{92896749-1F46-1245-B52F-0AFB3CD5CF3B}"/>
          </ac:inkMkLst>
        </pc:inkChg>
        <pc:inkChg chg="add">
          <ac:chgData name="pavlos protopapas" userId="74894_tp_dropbox" providerId="OAuth2" clId="{9FDDBE9B-B937-EC41-A5EB-4D8DF32A1920}" dt="2020-06-21T18:52:57.849" v="192"/>
          <ac:inkMkLst>
            <pc:docMk/>
            <pc:sldMk cId="3581553462" sldId="494"/>
            <ac:inkMk id="16" creationId="{BFAD672E-FB36-A44D-85A7-93C049D6B0D9}"/>
          </ac:inkMkLst>
        </pc:inkChg>
        <pc:inkChg chg="add">
          <ac:chgData name="pavlos protopapas" userId="74894_tp_dropbox" providerId="OAuth2" clId="{9FDDBE9B-B937-EC41-A5EB-4D8DF32A1920}" dt="2020-06-21T18:52:58.850" v="193"/>
          <ac:inkMkLst>
            <pc:docMk/>
            <pc:sldMk cId="3581553462" sldId="494"/>
            <ac:inkMk id="17" creationId="{0EDBFFF2-B27A-F34C-9B42-DF6A32BC4475}"/>
          </ac:inkMkLst>
        </pc:inkChg>
      </pc:sldChg>
      <pc:sldChg chg="addSp">
        <pc:chgData name="pavlos protopapas" userId="74894_tp_dropbox" providerId="OAuth2" clId="{9FDDBE9B-B937-EC41-A5EB-4D8DF32A1920}" dt="2020-06-21T18:48:53.817" v="56"/>
        <pc:sldMkLst>
          <pc:docMk/>
          <pc:sldMk cId="1471509711" sldId="503"/>
        </pc:sldMkLst>
        <pc:grpChg chg="add">
          <ac:chgData name="pavlos protopapas" userId="74894_tp_dropbox" providerId="OAuth2" clId="{9FDDBE9B-B937-EC41-A5EB-4D8DF32A1920}" dt="2020-06-21T18:48:53.817" v="56"/>
          <ac:grpSpMkLst>
            <pc:docMk/>
            <pc:sldMk cId="1471509711" sldId="503"/>
            <ac:grpSpMk id="24" creationId="{F104BEDD-77AA-7745-BE3B-6DE57F9C454C}"/>
          </ac:grpSpMkLst>
        </pc:grpChg>
        <pc:inkChg chg="add">
          <ac:chgData name="pavlos protopapas" userId="74894_tp_dropbox" providerId="OAuth2" clId="{9FDDBE9B-B937-EC41-A5EB-4D8DF32A1920}" dt="2020-06-21T18:48:49.064" v="45"/>
          <ac:inkMkLst>
            <pc:docMk/>
            <pc:sldMk cId="1471509711" sldId="503"/>
            <ac:inkMk id="6" creationId="{7D404097-B43A-B34B-8F87-F89E12356954}"/>
          </ac:inkMkLst>
        </pc:inkChg>
        <pc:inkChg chg="add">
          <ac:chgData name="pavlos protopapas" userId="74894_tp_dropbox" providerId="OAuth2" clId="{9FDDBE9B-B937-EC41-A5EB-4D8DF32A1920}" dt="2020-06-21T18:48:49.440" v="46"/>
          <ac:inkMkLst>
            <pc:docMk/>
            <pc:sldMk cId="1471509711" sldId="503"/>
            <ac:inkMk id="10" creationId="{5E6F49B2-E4D0-B947-AF20-C9B030036234}"/>
          </ac:inkMkLst>
        </pc:inkChg>
        <pc:inkChg chg="add">
          <ac:chgData name="pavlos protopapas" userId="74894_tp_dropbox" providerId="OAuth2" clId="{9FDDBE9B-B937-EC41-A5EB-4D8DF32A1920}" dt="2020-06-21T18:48:49.743" v="47"/>
          <ac:inkMkLst>
            <pc:docMk/>
            <pc:sldMk cId="1471509711" sldId="503"/>
            <ac:inkMk id="13" creationId="{FFFB3A14-DED5-8A4C-AAA2-5A0E4C94346C}"/>
          </ac:inkMkLst>
        </pc:inkChg>
        <pc:inkChg chg="add">
          <ac:chgData name="pavlos protopapas" userId="74894_tp_dropbox" providerId="OAuth2" clId="{9FDDBE9B-B937-EC41-A5EB-4D8DF32A1920}" dt="2020-06-21T18:48:50.160" v="48"/>
          <ac:inkMkLst>
            <pc:docMk/>
            <pc:sldMk cId="1471509711" sldId="503"/>
            <ac:inkMk id="15" creationId="{40972E2F-BF47-6B47-B8FE-A0AB7F3E51D8}"/>
          </ac:inkMkLst>
        </pc:inkChg>
        <pc:inkChg chg="add">
          <ac:chgData name="pavlos protopapas" userId="74894_tp_dropbox" providerId="OAuth2" clId="{9FDDBE9B-B937-EC41-A5EB-4D8DF32A1920}" dt="2020-06-21T18:48:50.510" v="49"/>
          <ac:inkMkLst>
            <pc:docMk/>
            <pc:sldMk cId="1471509711" sldId="503"/>
            <ac:inkMk id="17" creationId="{9C73CBD4-4299-4E4B-9E42-6FD4A0447E60}"/>
          </ac:inkMkLst>
        </pc:inkChg>
        <pc:inkChg chg="add">
          <ac:chgData name="pavlos protopapas" userId="74894_tp_dropbox" providerId="OAuth2" clId="{9FDDBE9B-B937-EC41-A5EB-4D8DF32A1920}" dt="2020-06-21T18:48:51.283" v="50"/>
          <ac:inkMkLst>
            <pc:docMk/>
            <pc:sldMk cId="1471509711" sldId="503"/>
            <ac:inkMk id="18" creationId="{6AD84C0F-F8AC-CF4C-BF70-3CC7651CB705}"/>
          </ac:inkMkLst>
        </pc:inkChg>
        <pc:inkChg chg="add">
          <ac:chgData name="pavlos protopapas" userId="74894_tp_dropbox" providerId="OAuth2" clId="{9FDDBE9B-B937-EC41-A5EB-4D8DF32A1920}" dt="2020-06-21T18:48:51.562" v="51"/>
          <ac:inkMkLst>
            <pc:docMk/>
            <pc:sldMk cId="1471509711" sldId="503"/>
            <ac:inkMk id="19" creationId="{DDB17B55-F791-7B40-8FB8-21E99C41D1B9}"/>
          </ac:inkMkLst>
        </pc:inkChg>
        <pc:inkChg chg="add">
          <ac:chgData name="pavlos protopapas" userId="74894_tp_dropbox" providerId="OAuth2" clId="{9FDDBE9B-B937-EC41-A5EB-4D8DF32A1920}" dt="2020-06-21T18:48:52.161" v="52"/>
          <ac:inkMkLst>
            <pc:docMk/>
            <pc:sldMk cId="1471509711" sldId="503"/>
            <ac:inkMk id="20" creationId="{90E720CE-4F35-8C42-829B-669506506EF2}"/>
          </ac:inkMkLst>
        </pc:inkChg>
        <pc:inkChg chg="add">
          <ac:chgData name="pavlos protopapas" userId="74894_tp_dropbox" providerId="OAuth2" clId="{9FDDBE9B-B937-EC41-A5EB-4D8DF32A1920}" dt="2020-06-21T18:48:52.370" v="53"/>
          <ac:inkMkLst>
            <pc:docMk/>
            <pc:sldMk cId="1471509711" sldId="503"/>
            <ac:inkMk id="21" creationId="{7E910397-C964-9A43-975F-C76AB31ECFFD}"/>
          </ac:inkMkLst>
        </pc:inkChg>
        <pc:inkChg chg="add">
          <ac:chgData name="pavlos protopapas" userId="74894_tp_dropbox" providerId="OAuth2" clId="{9FDDBE9B-B937-EC41-A5EB-4D8DF32A1920}" dt="2020-06-21T18:48:52.537" v="54"/>
          <ac:inkMkLst>
            <pc:docMk/>
            <pc:sldMk cId="1471509711" sldId="503"/>
            <ac:inkMk id="22" creationId="{2831BF9D-E188-A34F-9692-BC5C37F34429}"/>
          </ac:inkMkLst>
        </pc:inkChg>
        <pc:inkChg chg="add">
          <ac:chgData name="pavlos protopapas" userId="74894_tp_dropbox" providerId="OAuth2" clId="{9FDDBE9B-B937-EC41-A5EB-4D8DF32A1920}" dt="2020-06-21T18:48:52.984" v="55"/>
          <ac:inkMkLst>
            <pc:docMk/>
            <pc:sldMk cId="1471509711" sldId="503"/>
            <ac:inkMk id="23" creationId="{AC4170A8-E91C-A84C-A661-731527C36CCA}"/>
          </ac:inkMkLst>
        </pc:inkChg>
      </pc:sldChg>
      <pc:sldChg chg="addSp">
        <pc:chgData name="pavlos protopapas" userId="74894_tp_dropbox" providerId="OAuth2" clId="{9FDDBE9B-B937-EC41-A5EB-4D8DF32A1920}" dt="2020-06-21T18:49:30.292" v="63"/>
        <pc:sldMkLst>
          <pc:docMk/>
          <pc:sldMk cId="3070718624" sldId="505"/>
        </pc:sldMkLst>
        <pc:grpChg chg="add">
          <ac:chgData name="pavlos protopapas" userId="74894_tp_dropbox" providerId="OAuth2" clId="{9FDDBE9B-B937-EC41-A5EB-4D8DF32A1920}" dt="2020-06-21T18:49:30.292" v="63"/>
          <ac:grpSpMkLst>
            <pc:docMk/>
            <pc:sldMk cId="3070718624" sldId="505"/>
            <ac:grpSpMk id="16" creationId="{3CEA74C5-96E6-CA42-947C-74CE1752D79C}"/>
          </ac:grpSpMkLst>
        </pc:grpChg>
        <pc:grpChg chg="add">
          <ac:chgData name="pavlos protopapas" userId="74894_tp_dropbox" providerId="OAuth2" clId="{9FDDBE9B-B937-EC41-A5EB-4D8DF32A1920}" dt="2020-06-21T18:49:30.292" v="63"/>
          <ac:grpSpMkLst>
            <pc:docMk/>
            <pc:sldMk cId="3070718624" sldId="505"/>
            <ac:grpSpMk id="17" creationId="{AD7CB30C-5D44-2848-A8E8-D80C4ECC4D6F}"/>
          </ac:grpSpMkLst>
        </pc:grpChg>
        <pc:inkChg chg="add">
          <ac:chgData name="pavlos protopapas" userId="74894_tp_dropbox" providerId="OAuth2" clId="{9FDDBE9B-B937-EC41-A5EB-4D8DF32A1920}" dt="2020-06-21T18:49:26.555" v="57"/>
          <ac:inkMkLst>
            <pc:docMk/>
            <pc:sldMk cId="3070718624" sldId="505"/>
            <ac:inkMk id="9" creationId="{77F4117D-6EB4-3C49-A0B3-C6F44FA22AC3}"/>
          </ac:inkMkLst>
        </pc:inkChg>
        <pc:inkChg chg="add">
          <ac:chgData name="pavlos protopapas" userId="74894_tp_dropbox" providerId="OAuth2" clId="{9FDDBE9B-B937-EC41-A5EB-4D8DF32A1920}" dt="2020-06-21T18:49:26.997" v="58"/>
          <ac:inkMkLst>
            <pc:docMk/>
            <pc:sldMk cId="3070718624" sldId="505"/>
            <ac:inkMk id="10" creationId="{9D37CFC3-19AE-704E-A772-FB472D8C1007}"/>
          </ac:inkMkLst>
        </pc:inkChg>
        <pc:inkChg chg="add">
          <ac:chgData name="pavlos protopapas" userId="74894_tp_dropbox" providerId="OAuth2" clId="{9FDDBE9B-B937-EC41-A5EB-4D8DF32A1920}" dt="2020-06-21T18:49:27.542" v="59"/>
          <ac:inkMkLst>
            <pc:docMk/>
            <pc:sldMk cId="3070718624" sldId="505"/>
            <ac:inkMk id="11" creationId="{D4577A6C-57CD-A54B-A05A-1911577DB0E9}"/>
          </ac:inkMkLst>
        </pc:inkChg>
        <pc:inkChg chg="add">
          <ac:chgData name="pavlos protopapas" userId="74894_tp_dropbox" providerId="OAuth2" clId="{9FDDBE9B-B937-EC41-A5EB-4D8DF32A1920}" dt="2020-06-21T18:49:28.430" v="60"/>
          <ac:inkMkLst>
            <pc:docMk/>
            <pc:sldMk cId="3070718624" sldId="505"/>
            <ac:inkMk id="13" creationId="{CF656AD2-590B-664A-BACC-E0C86EFF4F7C}"/>
          </ac:inkMkLst>
        </pc:inkChg>
        <pc:inkChg chg="add">
          <ac:chgData name="pavlos protopapas" userId="74894_tp_dropbox" providerId="OAuth2" clId="{9FDDBE9B-B937-EC41-A5EB-4D8DF32A1920}" dt="2020-06-21T18:49:28.727" v="61"/>
          <ac:inkMkLst>
            <pc:docMk/>
            <pc:sldMk cId="3070718624" sldId="505"/>
            <ac:inkMk id="14" creationId="{7DEC42E8-12EE-9543-8E6A-4370C934A940}"/>
          </ac:inkMkLst>
        </pc:inkChg>
        <pc:inkChg chg="add">
          <ac:chgData name="pavlos protopapas" userId="74894_tp_dropbox" providerId="OAuth2" clId="{9FDDBE9B-B937-EC41-A5EB-4D8DF32A1920}" dt="2020-06-21T18:49:29.272" v="62"/>
          <ac:inkMkLst>
            <pc:docMk/>
            <pc:sldMk cId="3070718624" sldId="505"/>
            <ac:inkMk id="15" creationId="{A7839F05-A86B-254A-AF07-E98F9FC88569}"/>
          </ac:inkMkLst>
        </pc:inkChg>
      </pc:sldChg>
      <pc:sldChg chg="addSp">
        <pc:chgData name="pavlos protopapas" userId="74894_tp_dropbox" providerId="OAuth2" clId="{9FDDBE9B-B937-EC41-A5EB-4D8DF32A1920}" dt="2020-06-21T18:50:57.440" v="111"/>
        <pc:sldMkLst>
          <pc:docMk/>
          <pc:sldMk cId="3779653806" sldId="564"/>
        </pc:sldMkLst>
        <pc:inkChg chg="add">
          <ac:chgData name="pavlos protopapas" userId="74894_tp_dropbox" providerId="OAuth2" clId="{9FDDBE9B-B937-EC41-A5EB-4D8DF32A1920}" dt="2020-06-21T18:50:57.440" v="111"/>
          <ac:inkMkLst>
            <pc:docMk/>
            <pc:sldMk cId="3779653806" sldId="564"/>
            <ac:inkMk id="5" creationId="{242560AC-18AF-6148-9EB4-6900E6A7E5CC}"/>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7728AC-4B4F-4348-A192-856689668E8F}" type="datetimeFigureOut">
              <a:rPr lang="en-US" smtClean="0"/>
              <a:t>11/15/20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F51C37-763A-A544-96C6-A43233B4922E}" type="slidenum">
              <a:rPr lang="en-US" smtClean="0"/>
              <a:t>‹#›</a:t>
            </a:fld>
            <a:endParaRPr lang="en-US"/>
          </a:p>
        </p:txBody>
      </p:sp>
    </p:spTree>
    <p:extLst>
      <p:ext uri="{BB962C8B-B14F-4D97-AF65-F5344CB8AC3E}">
        <p14:creationId xmlns:p14="http://schemas.microsoft.com/office/powerpoint/2010/main" val="32463686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rgbClr val="464646"/>
                </a:solidFill>
                <a:latin typeface="Karla" charset="0"/>
                <a:ea typeface="Karla" charset="0"/>
                <a:cs typeface="Karla" charset="0"/>
              </a:defRPr>
            </a:lvl1pPr>
          </a:lstStyle>
          <a:p>
            <a:r>
              <a:rPr lang="en-US"/>
              <a:t>Lecture #: </a:t>
            </a:r>
            <a:endParaRPr lang="en-US" dirty="0"/>
          </a:p>
        </p:txBody>
      </p:sp>
      <p:sp>
        <p:nvSpPr>
          <p:cNvPr id="7" name="TextBox 6"/>
          <p:cNvSpPr txBox="1"/>
          <p:nvPr/>
        </p:nvSpPr>
        <p:spPr>
          <a:xfrm>
            <a:off x="2082800" y="2958528"/>
            <a:ext cx="8026400" cy="954107"/>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kern="1200" dirty="0">
                <a:solidFill>
                  <a:schemeClr val="tx1">
                    <a:lumMod val="75000"/>
                    <a:lumOff val="25000"/>
                  </a:schemeClr>
                </a:solidFill>
                <a:effectLst/>
                <a:latin typeface="Karla" charset="0"/>
                <a:ea typeface="Karla" charset="0"/>
                <a:cs typeface="Karla" charset="0"/>
              </a:rPr>
              <a:t> </a:t>
            </a:r>
            <a:endParaRPr lang="en-US" sz="2400" b="0" i="0" dirty="0">
              <a:solidFill>
                <a:schemeClr val="tx1">
                  <a:lumMod val="75000"/>
                  <a:lumOff val="25000"/>
                </a:schemeClr>
              </a:solidFill>
              <a:latin typeface="Karla" charset="0"/>
              <a:ea typeface="Karla" charset="0"/>
              <a:cs typeface="Karla" charset="0"/>
            </a:endParaRPr>
          </a:p>
          <a:p>
            <a:pPr algn="ctr"/>
            <a:r>
              <a:rPr lang="en-US" sz="2400" b="0" i="0" dirty="0" err="1">
                <a:solidFill>
                  <a:schemeClr val="tx1">
                    <a:lumMod val="75000"/>
                    <a:lumOff val="25000"/>
                  </a:schemeClr>
                </a:solidFill>
                <a:latin typeface="Karla" charset="0"/>
                <a:ea typeface="Karla" charset="0"/>
                <a:cs typeface="Karla" charset="0"/>
              </a:rPr>
              <a:t>Pavlos</a:t>
            </a:r>
            <a:r>
              <a:rPr lang="en-US" sz="2400" b="0" i="0" dirty="0">
                <a:solidFill>
                  <a:schemeClr val="tx1">
                    <a:lumMod val="75000"/>
                    <a:lumOff val="25000"/>
                  </a:schemeClr>
                </a:solidFill>
                <a:latin typeface="Karla" charset="0"/>
                <a:ea typeface="Karla" charset="0"/>
                <a:cs typeface="Karla" charset="0"/>
              </a:rPr>
              <a:t> </a:t>
            </a:r>
            <a:r>
              <a:rPr lang="en-US" sz="2400" b="0" i="0" dirty="0" err="1">
                <a:solidFill>
                  <a:schemeClr val="tx1">
                    <a:lumMod val="75000"/>
                    <a:lumOff val="25000"/>
                  </a:schemeClr>
                </a:solidFill>
                <a:latin typeface="Karla" charset="0"/>
                <a:ea typeface="Karla" charset="0"/>
                <a:cs typeface="Karla" charset="0"/>
              </a:rPr>
              <a:t>Protopapas</a:t>
            </a:r>
            <a:r>
              <a:rPr lang="en-US" sz="2400" b="0" i="0" dirty="0">
                <a:solidFill>
                  <a:schemeClr val="tx1">
                    <a:lumMod val="75000"/>
                    <a:lumOff val="25000"/>
                  </a:schemeClr>
                </a:solidFill>
                <a:latin typeface="Karla" charset="0"/>
                <a:ea typeface="Karla" charset="0"/>
                <a:cs typeface="Karla" charset="0"/>
              </a:rPr>
              <a:t> </a:t>
            </a:r>
          </a:p>
        </p:txBody>
      </p:sp>
      <p:pic>
        <p:nvPicPr>
          <p:cNvPr id="11" name="Picture 10">
            <a:extLst>
              <a:ext uri="{FF2B5EF4-FFF2-40B4-BE49-F238E27FC236}">
                <a16:creationId xmlns:a16="http://schemas.microsoft.com/office/drawing/2014/main" id="{06742389-4678-0B4D-B835-4EC463236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sp>
        <p:nvSpPr>
          <p:cNvPr id="5" name="Slide Number Placeholder 5">
            <a:extLst>
              <a:ext uri="{FF2B5EF4-FFF2-40B4-BE49-F238E27FC236}">
                <a16:creationId xmlns:a16="http://schemas.microsoft.com/office/drawing/2014/main" id="{6533D2A4-8940-6841-B8BA-DA4C5561DA07}"/>
              </a:ext>
            </a:extLst>
          </p:cNvPr>
          <p:cNvSpPr>
            <a:spLocks noGrp="1"/>
          </p:cNvSpPr>
          <p:nvPr>
            <p:ph type="sldNum" sz="quarter" idx="12"/>
          </p:nvPr>
        </p:nvSpPr>
        <p:spPr>
          <a:xfrm>
            <a:off x="8737600" y="6370320"/>
            <a:ext cx="2844800" cy="365125"/>
          </a:xfrm>
        </p:spPr>
        <p:txBody>
          <a:bodyPr/>
          <a:lstStyle/>
          <a:p>
            <a:fld id="{AD29F1E6-0A42-6342-8A19-FA364A33AB30}" type="slidenum">
              <a:rPr lang="en-US" smtClean="0"/>
              <a:t>‹#›</a:t>
            </a:fld>
            <a:endParaRPr lang="en-US"/>
          </a:p>
        </p:txBody>
      </p:sp>
    </p:spTree>
    <p:extLst>
      <p:ext uri="{BB962C8B-B14F-4D97-AF65-F5344CB8AC3E}">
        <p14:creationId xmlns:p14="http://schemas.microsoft.com/office/powerpoint/2010/main" val="388303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l">
              <a:defRPr>
                <a:solidFill>
                  <a:srgbClr val="464646"/>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9144000" y="6400800"/>
            <a:ext cx="2844800" cy="365125"/>
          </a:xfrm>
        </p:spPr>
        <p:txBody>
          <a:bodyPr/>
          <a:lstStyle>
            <a:lvl1pPr algn="r">
              <a:defRPr/>
            </a:lvl1pPr>
          </a:lstStyle>
          <a:p>
            <a:fld id="{82BAABBF-CE1E-8A4C-92D8-393D0291D808}" type="slidenum">
              <a:rPr lang="en-US" smtClean="0"/>
              <a:t>‹#›</a:t>
            </a:fld>
            <a:endParaRPr lang="en-US"/>
          </a:p>
        </p:txBody>
      </p:sp>
      <p:grpSp>
        <p:nvGrpSpPr>
          <p:cNvPr id="9" name="Group 8"/>
          <p:cNvGrpSpPr>
            <a:grpSpLocks noChangeAspect="1"/>
          </p:cNvGrpSpPr>
          <p:nvPr/>
        </p:nvGrpSpPr>
        <p:grpSpPr>
          <a:xfrm>
            <a:off x="457200" y="6400800"/>
            <a:ext cx="487418" cy="274320"/>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cxnSp>
        <p:nvCxnSpPr>
          <p:cNvPr id="10" name="Straight Connector 9"/>
          <p:cNvCxnSpPr/>
          <p:nvPr/>
        </p:nvCxnSpPr>
        <p:spPr>
          <a:xfrm>
            <a:off x="0" y="789856"/>
            <a:ext cx="12192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015746" y="6400800"/>
            <a:ext cx="2287807" cy="261610"/>
          </a:xfrm>
          <a:prstGeom prst="rect">
            <a:avLst/>
          </a:prstGeom>
          <a:noFill/>
        </p:spPr>
        <p:txBody>
          <a:bodyPr wrap="none" rtlCol="0">
            <a:spAutoFit/>
          </a:bodyPr>
          <a:lstStyle/>
          <a:p>
            <a:pPr algn="ctr"/>
            <a:r>
              <a:rPr lang="en-US" sz="1100" cap="small" baseline="0" dirty="0">
                <a:solidFill>
                  <a:schemeClr val="tx1">
                    <a:lumMod val="50000"/>
                    <a:lumOff val="50000"/>
                  </a:schemeClr>
                </a:solidFill>
                <a:latin typeface="Karla" charset="0"/>
                <a:ea typeface="Karla" charset="0"/>
                <a:cs typeface="Karla" charset="0"/>
              </a:rPr>
              <a:t>CS109A, Protopapas, Rader, Tanner</a:t>
            </a:r>
          </a:p>
        </p:txBody>
      </p:sp>
    </p:spTree>
    <p:extLst>
      <p:ext uri="{BB962C8B-B14F-4D97-AF65-F5344CB8AC3E}">
        <p14:creationId xmlns:p14="http://schemas.microsoft.com/office/powerpoint/2010/main" val="24493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9144000" y="6400800"/>
            <a:ext cx="2844800" cy="365125"/>
          </a:xfrm>
        </p:spPr>
        <p:txBody>
          <a:bodyPr/>
          <a:lstStyle>
            <a:lvl1pPr algn="r">
              <a:defRPr/>
            </a:lvl1pPr>
          </a:lstStyle>
          <a:p>
            <a:fld id="{82BAABBF-CE1E-8A4C-92D8-393D0291D808}" type="slidenum">
              <a:rPr lang="en-US" smtClean="0"/>
              <a:t>‹#›</a:t>
            </a:fld>
            <a:endParaRPr lang="en-US"/>
          </a:p>
        </p:txBody>
      </p:sp>
      <p:sp>
        <p:nvSpPr>
          <p:cNvPr id="12" name="TextBox 11"/>
          <p:cNvSpPr txBox="1"/>
          <p:nvPr/>
        </p:nvSpPr>
        <p:spPr>
          <a:xfrm>
            <a:off x="5015747" y="6400800"/>
            <a:ext cx="2287806" cy="261610"/>
          </a:xfrm>
          <a:prstGeom prst="rect">
            <a:avLst/>
          </a:prstGeom>
          <a:noFill/>
        </p:spPr>
        <p:txBody>
          <a:bodyPr wrap="none" rtlCol="0">
            <a:spAutoFit/>
          </a:bodyPr>
          <a:lstStyle/>
          <a:p>
            <a:pPr algn="ctr"/>
            <a:r>
              <a:rPr lang="en-US" sz="1100" cap="small" baseline="0" dirty="0">
                <a:solidFill>
                  <a:schemeClr val="tx1">
                    <a:lumMod val="50000"/>
                    <a:lumOff val="50000"/>
                  </a:schemeClr>
                </a:solidFill>
                <a:latin typeface="Karla" charset="0"/>
                <a:ea typeface="Karla" charset="0"/>
                <a:cs typeface="Karla" charset="0"/>
              </a:rPr>
              <a:t>CS109A, Protopapas, Rader, Tanner</a:t>
            </a:r>
          </a:p>
        </p:txBody>
      </p:sp>
      <p:grpSp>
        <p:nvGrpSpPr>
          <p:cNvPr id="10" name="Group 9"/>
          <p:cNvGrpSpPr>
            <a:grpSpLocks noChangeAspect="1"/>
          </p:cNvGrpSpPr>
          <p:nvPr/>
        </p:nvGrpSpPr>
        <p:grpSpPr>
          <a:xfrm>
            <a:off x="457200" y="6400800"/>
            <a:ext cx="487418" cy="274320"/>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ext uri="{BB962C8B-B14F-4D97-AF65-F5344CB8AC3E}">
        <p14:creationId xmlns:p14="http://schemas.microsoft.com/office/powerpoint/2010/main" val="3863277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AABBF-CE1E-8A4C-92D8-393D0291D808}" type="slidenum">
              <a:rPr lang="en-US" smtClean="0"/>
              <a:t>‹#›</a:t>
            </a:fld>
            <a:endParaRPr lang="en-US"/>
          </a:p>
        </p:txBody>
      </p:sp>
    </p:spTree>
    <p:extLst>
      <p:ext uri="{BB962C8B-B14F-4D97-AF65-F5344CB8AC3E}">
        <p14:creationId xmlns:p14="http://schemas.microsoft.com/office/powerpoint/2010/main" val="412919824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144000" y="6400800"/>
            <a:ext cx="2844800" cy="365125"/>
          </a:xfrm>
        </p:spPr>
        <p:txBody>
          <a:bodyPr/>
          <a:lstStyle/>
          <a:p>
            <a:fld id="{82BAABBF-CE1E-8A4C-92D8-393D0291D808}" type="slidenum">
              <a:rPr lang="en-US" smtClean="0"/>
              <a:t>‹#›</a:t>
            </a:fld>
            <a:endParaRPr lang="en-US"/>
          </a:p>
        </p:txBody>
      </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a:solidFill>
                  <a:schemeClr val="tx1">
                    <a:lumMod val="50000"/>
                    <a:lumOff val="50000"/>
                  </a:schemeClr>
                </a:solidFill>
                <a:latin typeface="Karla" charset="0"/>
                <a:ea typeface="Karla" charset="0"/>
                <a:cs typeface="Karla" charset="0"/>
              </a:rPr>
              <a:t>Pavlos Protopapas</a:t>
            </a:r>
          </a:p>
        </p:txBody>
      </p:sp>
      <p:grpSp>
        <p:nvGrpSpPr>
          <p:cNvPr id="13" name="Group 12"/>
          <p:cNvGrpSpPr>
            <a:grpSpLocks noChangeAspect="1"/>
          </p:cNvGrpSpPr>
          <p:nvPr/>
        </p:nvGrpSpPr>
        <p:grpSpPr>
          <a:xfrm>
            <a:off x="457200" y="6400800"/>
            <a:ext cx="487418" cy="274320"/>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ext uri="{BB962C8B-B14F-4D97-AF65-F5344CB8AC3E}">
        <p14:creationId xmlns:p14="http://schemas.microsoft.com/office/powerpoint/2010/main" val="2533346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144000" y="6400800"/>
            <a:ext cx="2844800" cy="365125"/>
          </a:xfrm>
        </p:spPr>
        <p:txBody>
          <a:bodyPr/>
          <a:lstStyle/>
          <a:p>
            <a:fld id="{82BAABBF-CE1E-8A4C-92D8-393D0291D808}" type="slidenum">
              <a:rPr lang="en-US" smtClean="0"/>
              <a:t>‹#›</a:t>
            </a:fld>
            <a:endParaRPr lang="en-US"/>
          </a:p>
        </p:txBody>
      </p:sp>
      <p:grpSp>
        <p:nvGrpSpPr>
          <p:cNvPr id="15" name="Group 14"/>
          <p:cNvGrpSpPr>
            <a:grpSpLocks noChangeAspect="1"/>
          </p:cNvGrpSpPr>
          <p:nvPr/>
        </p:nvGrpSpPr>
        <p:grpSpPr>
          <a:xfrm>
            <a:off x="457200" y="6400800"/>
            <a:ext cx="487418" cy="274320"/>
            <a:chOff x="8442646" y="6356350"/>
            <a:chExt cx="482609" cy="274320"/>
          </a:xfrm>
        </p:grpSpPr>
        <p:pic>
          <p:nvPicPr>
            <p:cNvPr id="16" name="Picture 15"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ext uri="{BB962C8B-B14F-4D97-AF65-F5344CB8AC3E}">
        <p14:creationId xmlns:p14="http://schemas.microsoft.com/office/powerpoint/2010/main" val="24410310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39958"/>
            <a:ext cx="10972800" cy="767276"/>
          </a:xfrm>
          <a:prstGeom prst="rect">
            <a:avLst/>
          </a:prstGeo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9144000" y="6400800"/>
            <a:ext cx="2844800" cy="365125"/>
          </a:xfrm>
        </p:spPr>
        <p:txBody>
          <a:bodyPr/>
          <a:lstStyle/>
          <a:p>
            <a:fld id="{82BAABBF-CE1E-8A4C-92D8-393D0291D808}" type="slidenum">
              <a:rPr lang="en-US" smtClean="0"/>
              <a:t>‹#›</a:t>
            </a:fld>
            <a:endParaRPr lang="en-US"/>
          </a:p>
        </p:txBody>
      </p:sp>
      <p:sp>
        <p:nvSpPr>
          <p:cNvPr id="10" name="TextBox 9"/>
          <p:cNvSpPr txBox="1"/>
          <p:nvPr/>
        </p:nvSpPr>
        <p:spPr>
          <a:xfrm>
            <a:off x="5015747" y="6400800"/>
            <a:ext cx="2287806" cy="261610"/>
          </a:xfrm>
          <a:prstGeom prst="rect">
            <a:avLst/>
          </a:prstGeom>
          <a:noFill/>
        </p:spPr>
        <p:txBody>
          <a:bodyPr wrap="none" rtlCol="0">
            <a:spAutoFit/>
          </a:bodyPr>
          <a:lstStyle/>
          <a:p>
            <a:pPr algn="ctr"/>
            <a:r>
              <a:rPr lang="en-US" sz="1100" cap="small" baseline="0" dirty="0">
                <a:solidFill>
                  <a:schemeClr val="tx1">
                    <a:lumMod val="50000"/>
                    <a:lumOff val="50000"/>
                  </a:schemeClr>
                </a:solidFill>
                <a:latin typeface="Karla" charset="0"/>
                <a:ea typeface="Karla" charset="0"/>
                <a:cs typeface="Karla" charset="0"/>
              </a:rPr>
              <a:t>CS109A, Protopapas, Rader, Tanner</a:t>
            </a:r>
          </a:p>
        </p:txBody>
      </p:sp>
      <p:grpSp>
        <p:nvGrpSpPr>
          <p:cNvPr id="11" name="Group 10"/>
          <p:cNvGrpSpPr>
            <a:grpSpLocks noChangeAspect="1"/>
          </p:cNvGrpSpPr>
          <p:nvPr/>
        </p:nvGrpSpPr>
        <p:grpSpPr>
          <a:xfrm>
            <a:off x="457200" y="6400800"/>
            <a:ext cx="487418" cy="274320"/>
            <a:chOff x="8442646" y="6356350"/>
            <a:chExt cx="482609" cy="274320"/>
          </a:xfrm>
        </p:grpSpPr>
        <p:pic>
          <p:nvPicPr>
            <p:cNvPr id="12" name="Picture 11"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ext uri="{BB962C8B-B14F-4D97-AF65-F5344CB8AC3E}">
        <p14:creationId xmlns:p14="http://schemas.microsoft.com/office/powerpoint/2010/main" val="3032529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44000" y="6400800"/>
            <a:ext cx="2844800" cy="365125"/>
          </a:xfrm>
        </p:spPr>
        <p:txBody>
          <a:bodyPr/>
          <a:lstStyle/>
          <a:p>
            <a:fld id="{82BAABBF-CE1E-8A4C-92D8-393D0291D808}" type="slidenum">
              <a:rPr lang="en-US" smtClean="0"/>
              <a:t>‹#›</a:t>
            </a:fld>
            <a:endParaRPr lang="en-US"/>
          </a:p>
        </p:txBody>
      </p:sp>
      <p:sp>
        <p:nvSpPr>
          <p:cNvPr id="8" name="TextBox 7"/>
          <p:cNvSpPr txBox="1"/>
          <p:nvPr/>
        </p:nvSpPr>
        <p:spPr>
          <a:xfrm>
            <a:off x="5015747" y="6400800"/>
            <a:ext cx="2287806" cy="261610"/>
          </a:xfrm>
          <a:prstGeom prst="rect">
            <a:avLst/>
          </a:prstGeom>
          <a:noFill/>
        </p:spPr>
        <p:txBody>
          <a:bodyPr wrap="none" rtlCol="0">
            <a:spAutoFit/>
          </a:bodyPr>
          <a:lstStyle/>
          <a:p>
            <a:pPr algn="ctr"/>
            <a:r>
              <a:rPr lang="en-US" sz="1100" cap="small" baseline="0" dirty="0">
                <a:solidFill>
                  <a:schemeClr val="tx1">
                    <a:lumMod val="50000"/>
                    <a:lumOff val="50000"/>
                  </a:schemeClr>
                </a:solidFill>
                <a:latin typeface="Karla" charset="0"/>
                <a:ea typeface="Karla" charset="0"/>
                <a:cs typeface="Karla" charset="0"/>
              </a:rPr>
              <a:t>CS109A, Protopapas, Rader, Tanner</a:t>
            </a:r>
          </a:p>
        </p:txBody>
      </p:sp>
      <p:grpSp>
        <p:nvGrpSpPr>
          <p:cNvPr id="9" name="Group 8"/>
          <p:cNvGrpSpPr>
            <a:grpSpLocks noChangeAspect="1"/>
          </p:cNvGrpSpPr>
          <p:nvPr/>
        </p:nvGrpSpPr>
        <p:grpSpPr>
          <a:xfrm>
            <a:off x="457200" y="6400800"/>
            <a:ext cx="487418" cy="274320"/>
            <a:chOff x="8442646" y="6356350"/>
            <a:chExt cx="482609" cy="274320"/>
          </a:xfrm>
        </p:grpSpPr>
        <p:pic>
          <p:nvPicPr>
            <p:cNvPr id="10" name="Picture 9"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1" name="Picture 10"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ext uri="{BB962C8B-B14F-4D97-AF65-F5344CB8AC3E}">
        <p14:creationId xmlns:p14="http://schemas.microsoft.com/office/powerpoint/2010/main" val="2530606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AABBF-CE1E-8A4C-92D8-393D0291D808}" type="slidenum">
              <a:rPr lang="en-US" smtClean="0"/>
              <a:t>‹#›</a:t>
            </a:fld>
            <a:endParaRPr lang="en-US"/>
          </a:p>
        </p:txBody>
      </p:sp>
    </p:spTree>
    <p:extLst>
      <p:ext uri="{BB962C8B-B14F-4D97-AF65-F5344CB8AC3E}">
        <p14:creationId xmlns:p14="http://schemas.microsoft.com/office/powerpoint/2010/main" val="143209774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AABBF-CE1E-8A4C-92D8-393D0291D808}" type="slidenum">
              <a:rPr lang="en-US" smtClean="0"/>
              <a:t>‹#›</a:t>
            </a:fld>
            <a:endParaRPr lang="en-US"/>
          </a:p>
        </p:txBody>
      </p:sp>
    </p:spTree>
    <p:extLst>
      <p:ext uri="{BB962C8B-B14F-4D97-AF65-F5344CB8AC3E}">
        <p14:creationId xmlns:p14="http://schemas.microsoft.com/office/powerpoint/2010/main" val="2481369058"/>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AABBF-CE1E-8A4C-92D8-393D0291D808}" type="slidenum">
              <a:rPr lang="en-US" smtClean="0"/>
              <a:t>‹#›</a:t>
            </a:fld>
            <a:endParaRPr lang="en-US"/>
          </a:p>
        </p:txBody>
      </p:sp>
    </p:spTree>
    <p:extLst>
      <p:ext uri="{BB962C8B-B14F-4D97-AF65-F5344CB8AC3E}">
        <p14:creationId xmlns:p14="http://schemas.microsoft.com/office/powerpoint/2010/main" val="257329468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l">
              <a:defRPr>
                <a:solidFill>
                  <a:srgbClr val="464646"/>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a:xfrm>
            <a:off x="0" y="789856"/>
            <a:ext cx="12192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B78C72DE-9326-494D-BF1E-91B8CB282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sp>
        <p:nvSpPr>
          <p:cNvPr id="17" name="Footer Placeholder 3">
            <a:extLst>
              <a:ext uri="{FF2B5EF4-FFF2-40B4-BE49-F238E27FC236}">
                <a16:creationId xmlns:a16="http://schemas.microsoft.com/office/drawing/2014/main" id="{6D28800E-F74C-3E4F-BDAE-59A99B1BE319}"/>
              </a:ext>
            </a:extLst>
          </p:cNvPr>
          <p:cNvSpPr txBox="1">
            <a:spLocks/>
          </p:cNvSpPr>
          <p:nvPr/>
        </p:nvSpPr>
        <p:spPr>
          <a:xfrm>
            <a:off x="4409440" y="6369207"/>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cap="small" dirty="0" err="1">
                <a:solidFill>
                  <a:schemeClr val="tx1">
                    <a:lumMod val="50000"/>
                    <a:lumOff val="50000"/>
                  </a:schemeClr>
                </a:solidFill>
                <a:latin typeface="Karla" charset="0"/>
                <a:ea typeface="Karla" charset="0"/>
                <a:cs typeface="Karla" charset="0"/>
              </a:rPr>
              <a:t>Protopapas</a:t>
            </a:r>
            <a:endParaRPr lang="en-US" dirty="0"/>
          </a:p>
        </p:txBody>
      </p:sp>
      <p:sp>
        <p:nvSpPr>
          <p:cNvPr id="11" name="Slide Number Placeholder 5">
            <a:extLst>
              <a:ext uri="{FF2B5EF4-FFF2-40B4-BE49-F238E27FC236}">
                <a16:creationId xmlns:a16="http://schemas.microsoft.com/office/drawing/2014/main" id="{78C36D0B-EE15-CD48-A434-E143EC72797F}"/>
              </a:ext>
            </a:extLst>
          </p:cNvPr>
          <p:cNvSpPr>
            <a:spLocks noGrp="1"/>
          </p:cNvSpPr>
          <p:nvPr>
            <p:ph type="sldNum" sz="quarter" idx="12"/>
          </p:nvPr>
        </p:nvSpPr>
        <p:spPr>
          <a:xfrm>
            <a:off x="8737600" y="6370320"/>
            <a:ext cx="2844800" cy="365125"/>
          </a:xfrm>
        </p:spPr>
        <p:txBody>
          <a:bodyPr/>
          <a:lstStyle/>
          <a:p>
            <a:fld id="{82BAABBF-CE1E-8A4C-92D8-393D0291D808}" type="slidenum">
              <a:rPr lang="en-US" smtClean="0"/>
              <a:t>‹#›</a:t>
            </a:fld>
            <a:endParaRPr lang="en-US"/>
          </a:p>
        </p:txBody>
      </p:sp>
      <p:sp>
        <p:nvSpPr>
          <p:cNvPr id="14" name="Slide Number Placeholder 5">
            <a:extLst>
              <a:ext uri="{FF2B5EF4-FFF2-40B4-BE49-F238E27FC236}">
                <a16:creationId xmlns:a16="http://schemas.microsoft.com/office/drawing/2014/main" id="{5B1F4207-B4D7-3A4B-AEA5-982E2C5935F3}"/>
              </a:ext>
            </a:extLst>
          </p:cNvPr>
          <p:cNvSpPr txBox="1">
            <a:spLocks/>
          </p:cNvSpPr>
          <p:nvPr/>
        </p:nvSpPr>
        <p:spPr>
          <a:xfrm>
            <a:off x="8737600" y="6369206"/>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1B7CCDB-6D39-0547-B7B3-C80E39D6513A}" type="slidenum">
              <a:rPr lang="en-US" smtClean="0"/>
              <a:pPr/>
              <a:t>‹#›</a:t>
            </a:fld>
            <a:endParaRPr lang="en-US"/>
          </a:p>
        </p:txBody>
      </p:sp>
    </p:spTree>
    <p:extLst>
      <p:ext uri="{BB962C8B-B14F-4D97-AF65-F5344CB8AC3E}">
        <p14:creationId xmlns:p14="http://schemas.microsoft.com/office/powerpoint/2010/main" val="1459221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AABBF-CE1E-8A4C-92D8-393D0291D808}" type="slidenum">
              <a:rPr lang="en-US" smtClean="0"/>
              <a:t>‹#›</a:t>
            </a:fld>
            <a:endParaRPr lang="en-US"/>
          </a:p>
        </p:txBody>
      </p:sp>
    </p:spTree>
    <p:extLst>
      <p:ext uri="{BB962C8B-B14F-4D97-AF65-F5344CB8AC3E}">
        <p14:creationId xmlns:p14="http://schemas.microsoft.com/office/powerpoint/2010/main" val="137560977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Exercis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22DB-FEE8-2E4A-8B65-7798D0AB4AF5}"/>
              </a:ext>
            </a:extLst>
          </p:cNvPr>
          <p:cNvSpPr>
            <a:spLocks noGrp="1"/>
          </p:cNvSpPr>
          <p:nvPr>
            <p:ph type="title" hasCustomPrompt="1"/>
          </p:nvPr>
        </p:nvSpPr>
        <p:spPr>
          <a:xfrm>
            <a:off x="838200" y="4474792"/>
            <a:ext cx="10515600" cy="737136"/>
          </a:xfrm>
          <a:prstGeom prst="rect">
            <a:avLst/>
          </a:prstGeom>
        </p:spPr>
        <p:txBody>
          <a:bodyPr/>
          <a:lstStyle/>
          <a:p>
            <a:r>
              <a:rPr lang="en-US" dirty="0"/>
              <a:t>URL</a:t>
            </a:r>
          </a:p>
        </p:txBody>
      </p:sp>
      <p:sp>
        <p:nvSpPr>
          <p:cNvPr id="3" name="Date Placeholder 2">
            <a:extLst>
              <a:ext uri="{FF2B5EF4-FFF2-40B4-BE49-F238E27FC236}">
                <a16:creationId xmlns:a16="http://schemas.microsoft.com/office/drawing/2014/main" id="{79D7E88B-573E-3C44-ABF1-1BB6D8E1B00A}"/>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1425817-4A14-AE4C-935C-34251C0CF1D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1322AAE-88F2-094B-BD24-7A4E24AB3AC9}"/>
              </a:ext>
            </a:extLst>
          </p:cNvPr>
          <p:cNvSpPr>
            <a:spLocks noGrp="1"/>
          </p:cNvSpPr>
          <p:nvPr>
            <p:ph type="sldNum" sz="quarter" idx="12"/>
          </p:nvPr>
        </p:nvSpPr>
        <p:spPr/>
        <p:txBody>
          <a:bodyPr/>
          <a:lstStyle/>
          <a:p>
            <a:fld id="{82BAABBF-CE1E-8A4C-92D8-393D0291D808}" type="slidenum">
              <a:rPr lang="en-US" smtClean="0"/>
              <a:t>‹#›</a:t>
            </a:fld>
            <a:endParaRPr lang="en-US"/>
          </a:p>
        </p:txBody>
      </p:sp>
      <p:pic>
        <p:nvPicPr>
          <p:cNvPr id="9" name="Picture 8">
            <a:extLst>
              <a:ext uri="{FF2B5EF4-FFF2-40B4-BE49-F238E27FC236}">
                <a16:creationId xmlns:a16="http://schemas.microsoft.com/office/drawing/2014/main" id="{2604A511-71A5-2540-97AC-AD30E2BB6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grpSp>
        <p:nvGrpSpPr>
          <p:cNvPr id="10" name="Group 9">
            <a:extLst>
              <a:ext uri="{FF2B5EF4-FFF2-40B4-BE49-F238E27FC236}">
                <a16:creationId xmlns:a16="http://schemas.microsoft.com/office/drawing/2014/main" id="{85F3A431-4B05-674F-A8FD-CD709642281C}"/>
              </a:ext>
            </a:extLst>
          </p:cNvPr>
          <p:cNvGrpSpPr>
            <a:grpSpLocks noChangeAspect="1"/>
          </p:cNvGrpSpPr>
          <p:nvPr/>
        </p:nvGrpSpPr>
        <p:grpSpPr>
          <a:xfrm>
            <a:off x="457200" y="6400800"/>
            <a:ext cx="487418" cy="274320"/>
            <a:chOff x="8442646" y="6356350"/>
            <a:chExt cx="482609" cy="274320"/>
          </a:xfrm>
        </p:grpSpPr>
        <p:pic>
          <p:nvPicPr>
            <p:cNvPr id="11" name="Picture 10" descr="iacs.png">
              <a:extLst>
                <a:ext uri="{FF2B5EF4-FFF2-40B4-BE49-F238E27FC236}">
                  <a16:creationId xmlns:a16="http://schemas.microsoft.com/office/drawing/2014/main" id="{863225A8-F6AD-6B4C-9FA2-E46AB25801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a:extLst>
                <a:ext uri="{FF2B5EF4-FFF2-40B4-BE49-F238E27FC236}">
                  <a16:creationId xmlns:a16="http://schemas.microsoft.com/office/drawing/2014/main" id="{8BB7C2FA-7277-8D45-8C56-7C0C909DC8D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pic>
        <p:nvPicPr>
          <p:cNvPr id="14" name="Picture 13">
            <a:extLst>
              <a:ext uri="{FF2B5EF4-FFF2-40B4-BE49-F238E27FC236}">
                <a16:creationId xmlns:a16="http://schemas.microsoft.com/office/drawing/2014/main" id="{184111EF-7787-2847-9FA8-9EDB5CCB9EA5}"/>
              </a:ext>
            </a:extLst>
          </p:cNvPr>
          <p:cNvPicPr>
            <a:picLocks noChangeAspect="1"/>
          </p:cNvPicPr>
          <p:nvPr/>
        </p:nvPicPr>
        <p:blipFill>
          <a:blip r:embed="rId5"/>
          <a:stretch>
            <a:fillRect/>
          </a:stretch>
        </p:blipFill>
        <p:spPr>
          <a:xfrm>
            <a:off x="4194112" y="470660"/>
            <a:ext cx="3803776" cy="2689100"/>
          </a:xfrm>
          <a:prstGeom prst="rect">
            <a:avLst/>
          </a:prstGeom>
        </p:spPr>
      </p:pic>
      <p:pic>
        <p:nvPicPr>
          <p:cNvPr id="13" name="Picture 12">
            <a:extLst>
              <a:ext uri="{FF2B5EF4-FFF2-40B4-BE49-F238E27FC236}">
                <a16:creationId xmlns:a16="http://schemas.microsoft.com/office/drawing/2014/main" id="{25353DC9-6419-0C4D-92DA-7779587C1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grpSp>
        <p:nvGrpSpPr>
          <p:cNvPr id="15" name="Group 14">
            <a:extLst>
              <a:ext uri="{FF2B5EF4-FFF2-40B4-BE49-F238E27FC236}">
                <a16:creationId xmlns:a16="http://schemas.microsoft.com/office/drawing/2014/main" id="{936C282B-2DC8-0C4D-A2BD-A7793C3F1C7D}"/>
              </a:ext>
            </a:extLst>
          </p:cNvPr>
          <p:cNvGrpSpPr>
            <a:grpSpLocks noChangeAspect="1"/>
          </p:cNvGrpSpPr>
          <p:nvPr/>
        </p:nvGrpSpPr>
        <p:grpSpPr>
          <a:xfrm>
            <a:off x="457200" y="6400800"/>
            <a:ext cx="487418" cy="274320"/>
            <a:chOff x="8442646" y="6356350"/>
            <a:chExt cx="482609" cy="274320"/>
          </a:xfrm>
        </p:grpSpPr>
        <p:pic>
          <p:nvPicPr>
            <p:cNvPr id="16" name="Picture 15" descr="iacs.png">
              <a:extLst>
                <a:ext uri="{FF2B5EF4-FFF2-40B4-BE49-F238E27FC236}">
                  <a16:creationId xmlns:a16="http://schemas.microsoft.com/office/drawing/2014/main" id="{359D76BA-4756-B543-AB2E-9711025A51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a:extLst>
                <a:ext uri="{FF2B5EF4-FFF2-40B4-BE49-F238E27FC236}">
                  <a16:creationId xmlns:a16="http://schemas.microsoft.com/office/drawing/2014/main" id="{CEA9405C-CCAF-E641-B4B8-6B81C29843A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pic>
        <p:nvPicPr>
          <p:cNvPr id="19" name="Picture 18">
            <a:extLst>
              <a:ext uri="{FF2B5EF4-FFF2-40B4-BE49-F238E27FC236}">
                <a16:creationId xmlns:a16="http://schemas.microsoft.com/office/drawing/2014/main" id="{215DD222-190E-C24D-B6DC-9CCAAEE06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grpSp>
        <p:nvGrpSpPr>
          <p:cNvPr id="20" name="Group 19">
            <a:extLst>
              <a:ext uri="{FF2B5EF4-FFF2-40B4-BE49-F238E27FC236}">
                <a16:creationId xmlns:a16="http://schemas.microsoft.com/office/drawing/2014/main" id="{6E3FF81F-3676-1E47-9C6A-1193B8C5C2F1}"/>
              </a:ext>
            </a:extLst>
          </p:cNvPr>
          <p:cNvGrpSpPr>
            <a:grpSpLocks noChangeAspect="1"/>
          </p:cNvGrpSpPr>
          <p:nvPr/>
        </p:nvGrpSpPr>
        <p:grpSpPr>
          <a:xfrm>
            <a:off x="457200" y="6400800"/>
            <a:ext cx="487418" cy="274320"/>
            <a:chOff x="8442646" y="6356350"/>
            <a:chExt cx="482609" cy="274320"/>
          </a:xfrm>
        </p:grpSpPr>
        <p:pic>
          <p:nvPicPr>
            <p:cNvPr id="21" name="Picture 20" descr="iacs.png">
              <a:extLst>
                <a:ext uri="{FF2B5EF4-FFF2-40B4-BE49-F238E27FC236}">
                  <a16:creationId xmlns:a16="http://schemas.microsoft.com/office/drawing/2014/main" id="{A75DE9F9-E572-294B-AED3-AF9F117283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22" name="Picture 21" descr="harvard.png">
              <a:extLst>
                <a:ext uri="{FF2B5EF4-FFF2-40B4-BE49-F238E27FC236}">
                  <a16:creationId xmlns:a16="http://schemas.microsoft.com/office/drawing/2014/main" id="{4E5E182E-73F3-6243-AC68-4DA694E90E4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pic>
        <p:nvPicPr>
          <p:cNvPr id="24" name="Picture 23">
            <a:extLst>
              <a:ext uri="{FF2B5EF4-FFF2-40B4-BE49-F238E27FC236}">
                <a16:creationId xmlns:a16="http://schemas.microsoft.com/office/drawing/2014/main" id="{BA407A3A-1A34-CF4A-A1C2-DF39D416D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pic>
        <p:nvPicPr>
          <p:cNvPr id="26" name="Picture 25">
            <a:extLst>
              <a:ext uri="{FF2B5EF4-FFF2-40B4-BE49-F238E27FC236}">
                <a16:creationId xmlns:a16="http://schemas.microsoft.com/office/drawing/2014/main" id="{55A0FFE6-8AB1-C348-B3F5-29FAC7066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spTree>
    <p:extLst>
      <p:ext uri="{BB962C8B-B14F-4D97-AF65-F5344CB8AC3E}">
        <p14:creationId xmlns:p14="http://schemas.microsoft.com/office/powerpoint/2010/main" val="135684592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Exercis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7906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F94AD4AD-D22A-3F41-AC38-92B3084A1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sp>
        <p:nvSpPr>
          <p:cNvPr id="16" name="Slide Number Placeholder 5">
            <a:extLst>
              <a:ext uri="{FF2B5EF4-FFF2-40B4-BE49-F238E27FC236}">
                <a16:creationId xmlns:a16="http://schemas.microsoft.com/office/drawing/2014/main" id="{5E773CB4-3ACC-3E4A-952B-44FE81A70ED5}"/>
              </a:ext>
            </a:extLst>
          </p:cNvPr>
          <p:cNvSpPr>
            <a:spLocks noGrp="1"/>
          </p:cNvSpPr>
          <p:nvPr>
            <p:ph type="sldNum" sz="quarter" idx="12"/>
          </p:nvPr>
        </p:nvSpPr>
        <p:spPr>
          <a:xfrm>
            <a:off x="8737600" y="6370320"/>
            <a:ext cx="2844800" cy="365125"/>
          </a:xfrm>
        </p:spPr>
        <p:txBody>
          <a:bodyPr/>
          <a:lstStyle/>
          <a:p>
            <a:fld id="{82BAABBF-CE1E-8A4C-92D8-393D0291D808}" type="slidenum">
              <a:rPr lang="en-US" smtClean="0"/>
              <a:t>‹#›</a:t>
            </a:fld>
            <a:endParaRPr lang="en-US"/>
          </a:p>
        </p:txBody>
      </p:sp>
      <p:sp>
        <p:nvSpPr>
          <p:cNvPr id="5" name="Footer Placeholder 3">
            <a:extLst>
              <a:ext uri="{FF2B5EF4-FFF2-40B4-BE49-F238E27FC236}">
                <a16:creationId xmlns:a16="http://schemas.microsoft.com/office/drawing/2014/main" id="{F74A6D3B-8E09-AC4E-861D-9DED14CEB2A8}"/>
              </a:ext>
            </a:extLst>
          </p:cNvPr>
          <p:cNvSpPr txBox="1">
            <a:spLocks/>
          </p:cNvSpPr>
          <p:nvPr/>
        </p:nvSpPr>
        <p:spPr>
          <a:xfrm>
            <a:off x="4409440" y="6369207"/>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cap="small" dirty="0" err="1">
                <a:solidFill>
                  <a:schemeClr val="tx1">
                    <a:lumMod val="50000"/>
                    <a:lumOff val="50000"/>
                  </a:schemeClr>
                </a:solidFill>
                <a:latin typeface="Karla" charset="0"/>
                <a:ea typeface="Karla" charset="0"/>
                <a:cs typeface="Karla" charset="0"/>
              </a:rPr>
              <a:t>Protopapas</a:t>
            </a:r>
            <a:endParaRPr lang="en-US" dirty="0"/>
          </a:p>
        </p:txBody>
      </p:sp>
      <p:sp>
        <p:nvSpPr>
          <p:cNvPr id="6" name="Slide Number Placeholder 5">
            <a:extLst>
              <a:ext uri="{FF2B5EF4-FFF2-40B4-BE49-F238E27FC236}">
                <a16:creationId xmlns:a16="http://schemas.microsoft.com/office/drawing/2014/main" id="{AA00DF64-05C1-3C4C-A3AC-28D5F0CDEAFF}"/>
              </a:ext>
            </a:extLst>
          </p:cNvPr>
          <p:cNvSpPr txBox="1">
            <a:spLocks/>
          </p:cNvSpPr>
          <p:nvPr/>
        </p:nvSpPr>
        <p:spPr>
          <a:xfrm>
            <a:off x="8737600" y="6369206"/>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1B7CCDB-6D39-0547-B7B3-C80E39D6513A}" type="slidenum">
              <a:rPr lang="en-US" smtClean="0"/>
              <a:pPr/>
              <a:t>‹#›</a:t>
            </a:fld>
            <a:endParaRPr lang="en-US"/>
          </a:p>
        </p:txBody>
      </p:sp>
    </p:spTree>
    <p:extLst>
      <p:ext uri="{BB962C8B-B14F-4D97-AF65-F5344CB8AC3E}">
        <p14:creationId xmlns:p14="http://schemas.microsoft.com/office/powerpoint/2010/main" val="292830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39958"/>
            <a:ext cx="10972800" cy="767276"/>
          </a:xfrm>
          <a:prstGeom prst="rect">
            <a:avLst/>
          </a:prstGeom>
        </p:spPr>
        <p:txBody>
          <a:bodyPr/>
          <a:lstStyle/>
          <a:p>
            <a:r>
              <a:rPr lang="en-US"/>
              <a:t>Click to edit Master title style</a:t>
            </a:r>
            <a:endParaRPr lang="en-US" dirty="0"/>
          </a:p>
        </p:txBody>
      </p:sp>
      <p:pic>
        <p:nvPicPr>
          <p:cNvPr id="9" name="Picture 8">
            <a:extLst>
              <a:ext uri="{FF2B5EF4-FFF2-40B4-BE49-F238E27FC236}">
                <a16:creationId xmlns:a16="http://schemas.microsoft.com/office/drawing/2014/main" id="{4E7391A5-B81A-3443-838C-E3FE0C0C7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sp>
        <p:nvSpPr>
          <p:cNvPr id="16" name="Slide Number Placeholder 5">
            <a:extLst>
              <a:ext uri="{FF2B5EF4-FFF2-40B4-BE49-F238E27FC236}">
                <a16:creationId xmlns:a16="http://schemas.microsoft.com/office/drawing/2014/main" id="{086AC755-54D8-5E45-83BC-0BBE2B50EF41}"/>
              </a:ext>
            </a:extLst>
          </p:cNvPr>
          <p:cNvSpPr>
            <a:spLocks noGrp="1"/>
          </p:cNvSpPr>
          <p:nvPr>
            <p:ph type="sldNum" sz="quarter" idx="12"/>
          </p:nvPr>
        </p:nvSpPr>
        <p:spPr>
          <a:xfrm>
            <a:off x="8737600" y="6370320"/>
            <a:ext cx="2844800" cy="365125"/>
          </a:xfrm>
        </p:spPr>
        <p:txBody>
          <a:bodyPr/>
          <a:lstStyle/>
          <a:p>
            <a:fld id="{82BAABBF-CE1E-8A4C-92D8-393D0291D808}" type="slidenum">
              <a:rPr lang="en-US" smtClean="0"/>
              <a:t>‹#›</a:t>
            </a:fld>
            <a:endParaRPr lang="en-US"/>
          </a:p>
        </p:txBody>
      </p:sp>
      <p:sp>
        <p:nvSpPr>
          <p:cNvPr id="6" name="Footer Placeholder 3">
            <a:extLst>
              <a:ext uri="{FF2B5EF4-FFF2-40B4-BE49-F238E27FC236}">
                <a16:creationId xmlns:a16="http://schemas.microsoft.com/office/drawing/2014/main" id="{434FD17A-79DB-574C-B389-DE60ACF3BBDD}"/>
              </a:ext>
            </a:extLst>
          </p:cNvPr>
          <p:cNvSpPr txBox="1">
            <a:spLocks/>
          </p:cNvSpPr>
          <p:nvPr/>
        </p:nvSpPr>
        <p:spPr>
          <a:xfrm>
            <a:off x="4409440" y="6369207"/>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cap="small" dirty="0" err="1">
                <a:solidFill>
                  <a:schemeClr val="tx1">
                    <a:lumMod val="50000"/>
                    <a:lumOff val="50000"/>
                  </a:schemeClr>
                </a:solidFill>
                <a:latin typeface="Karla" charset="0"/>
                <a:ea typeface="Karla" charset="0"/>
                <a:cs typeface="Karla" charset="0"/>
              </a:rPr>
              <a:t>Protopapas</a:t>
            </a:r>
            <a:endParaRPr lang="en-US" dirty="0"/>
          </a:p>
        </p:txBody>
      </p:sp>
    </p:spTree>
    <p:extLst>
      <p:ext uri="{BB962C8B-B14F-4D97-AF65-F5344CB8AC3E}">
        <p14:creationId xmlns:p14="http://schemas.microsoft.com/office/powerpoint/2010/main" val="237681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AEBEDE8-EC37-D54C-8DC0-5D304A141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sp>
        <p:nvSpPr>
          <p:cNvPr id="15" name="Slide Number Placeholder 5">
            <a:extLst>
              <a:ext uri="{FF2B5EF4-FFF2-40B4-BE49-F238E27FC236}">
                <a16:creationId xmlns:a16="http://schemas.microsoft.com/office/drawing/2014/main" id="{72CA07E4-5DEA-5949-BDA3-FDAFB2022FB7}"/>
              </a:ext>
            </a:extLst>
          </p:cNvPr>
          <p:cNvSpPr>
            <a:spLocks noGrp="1"/>
          </p:cNvSpPr>
          <p:nvPr>
            <p:ph type="sldNum" sz="quarter" idx="12"/>
          </p:nvPr>
        </p:nvSpPr>
        <p:spPr>
          <a:xfrm>
            <a:off x="8737600" y="6370320"/>
            <a:ext cx="2844800" cy="365125"/>
          </a:xfrm>
        </p:spPr>
        <p:txBody>
          <a:bodyPr/>
          <a:lstStyle/>
          <a:p>
            <a:fld id="{82BAABBF-CE1E-8A4C-92D8-393D0291D808}" type="slidenum">
              <a:rPr lang="en-US" smtClean="0"/>
              <a:t>‹#›</a:t>
            </a:fld>
            <a:endParaRPr lang="en-US"/>
          </a:p>
        </p:txBody>
      </p:sp>
      <p:sp>
        <p:nvSpPr>
          <p:cNvPr id="5" name="Footer Placeholder 3">
            <a:extLst>
              <a:ext uri="{FF2B5EF4-FFF2-40B4-BE49-F238E27FC236}">
                <a16:creationId xmlns:a16="http://schemas.microsoft.com/office/drawing/2014/main" id="{27BAE784-B8C4-954F-97F8-182EE67D86AC}"/>
              </a:ext>
            </a:extLst>
          </p:cNvPr>
          <p:cNvSpPr txBox="1">
            <a:spLocks/>
          </p:cNvSpPr>
          <p:nvPr/>
        </p:nvSpPr>
        <p:spPr>
          <a:xfrm>
            <a:off x="4409440" y="6369207"/>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cap="small" dirty="0" err="1">
                <a:solidFill>
                  <a:schemeClr val="tx1">
                    <a:lumMod val="50000"/>
                    <a:lumOff val="50000"/>
                  </a:schemeClr>
                </a:solidFill>
                <a:latin typeface="Karla" charset="0"/>
                <a:ea typeface="Karla" charset="0"/>
                <a:cs typeface="Karla" charset="0"/>
              </a:rPr>
              <a:t>Protopapas</a:t>
            </a:r>
            <a:endParaRPr lang="en-US" dirty="0"/>
          </a:p>
        </p:txBody>
      </p:sp>
    </p:spTree>
    <p:extLst>
      <p:ext uri="{BB962C8B-B14F-4D97-AF65-F5344CB8AC3E}">
        <p14:creationId xmlns:p14="http://schemas.microsoft.com/office/powerpoint/2010/main" val="24300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Exercis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22DB-FEE8-2E4A-8B65-7798D0AB4AF5}"/>
              </a:ext>
            </a:extLst>
          </p:cNvPr>
          <p:cNvSpPr>
            <a:spLocks noGrp="1"/>
          </p:cNvSpPr>
          <p:nvPr>
            <p:ph type="title" hasCustomPrompt="1"/>
          </p:nvPr>
        </p:nvSpPr>
        <p:spPr>
          <a:xfrm>
            <a:off x="838200" y="4474792"/>
            <a:ext cx="10515600" cy="737136"/>
          </a:xfrm>
          <a:prstGeom prst="rect">
            <a:avLst/>
          </a:prstGeom>
        </p:spPr>
        <p:txBody>
          <a:bodyPr/>
          <a:lstStyle/>
          <a:p>
            <a:r>
              <a:rPr lang="en-US" dirty="0"/>
              <a:t>URL</a:t>
            </a:r>
          </a:p>
        </p:txBody>
      </p:sp>
      <p:sp>
        <p:nvSpPr>
          <p:cNvPr id="5" name="Slide Number Placeholder 4">
            <a:extLst>
              <a:ext uri="{FF2B5EF4-FFF2-40B4-BE49-F238E27FC236}">
                <a16:creationId xmlns:a16="http://schemas.microsoft.com/office/drawing/2014/main" id="{51322AAE-88F2-094B-BD24-7A4E24AB3AC9}"/>
              </a:ext>
            </a:extLst>
          </p:cNvPr>
          <p:cNvSpPr>
            <a:spLocks noGrp="1"/>
          </p:cNvSpPr>
          <p:nvPr>
            <p:ph type="sldNum" sz="quarter" idx="12"/>
          </p:nvPr>
        </p:nvSpPr>
        <p:spPr/>
        <p:txBody>
          <a:bodyPr/>
          <a:lstStyle/>
          <a:p>
            <a:fld id="{82BAABBF-CE1E-8A4C-92D8-393D0291D808}" type="slidenum">
              <a:rPr lang="en-US" smtClean="0"/>
              <a:t>‹#›</a:t>
            </a:fld>
            <a:endParaRPr lang="en-US"/>
          </a:p>
        </p:txBody>
      </p:sp>
      <p:pic>
        <p:nvPicPr>
          <p:cNvPr id="9" name="Picture 8">
            <a:extLst>
              <a:ext uri="{FF2B5EF4-FFF2-40B4-BE49-F238E27FC236}">
                <a16:creationId xmlns:a16="http://schemas.microsoft.com/office/drawing/2014/main" id="{2604A511-71A5-2540-97AC-AD30E2BB6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pic>
        <p:nvPicPr>
          <p:cNvPr id="14" name="Picture 13">
            <a:extLst>
              <a:ext uri="{FF2B5EF4-FFF2-40B4-BE49-F238E27FC236}">
                <a16:creationId xmlns:a16="http://schemas.microsoft.com/office/drawing/2014/main" id="{184111EF-7787-2847-9FA8-9EDB5CCB9EA5}"/>
              </a:ext>
            </a:extLst>
          </p:cNvPr>
          <p:cNvPicPr>
            <a:picLocks noChangeAspect="1"/>
          </p:cNvPicPr>
          <p:nvPr/>
        </p:nvPicPr>
        <p:blipFill>
          <a:blip r:embed="rId3"/>
          <a:stretch>
            <a:fillRect/>
          </a:stretch>
        </p:blipFill>
        <p:spPr>
          <a:xfrm>
            <a:off x="3406544" y="216660"/>
            <a:ext cx="5378912" cy="3802651"/>
          </a:xfrm>
          <a:prstGeom prst="rect">
            <a:avLst/>
          </a:prstGeom>
        </p:spPr>
      </p:pic>
      <p:sp>
        <p:nvSpPr>
          <p:cNvPr id="7" name="Footer Placeholder 3">
            <a:extLst>
              <a:ext uri="{FF2B5EF4-FFF2-40B4-BE49-F238E27FC236}">
                <a16:creationId xmlns:a16="http://schemas.microsoft.com/office/drawing/2014/main" id="{710251E8-8D29-1449-B7AE-6F55F63889A5}"/>
              </a:ext>
            </a:extLst>
          </p:cNvPr>
          <p:cNvSpPr txBox="1">
            <a:spLocks/>
          </p:cNvSpPr>
          <p:nvPr/>
        </p:nvSpPr>
        <p:spPr>
          <a:xfrm>
            <a:off x="4409440" y="6369207"/>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cap="small" dirty="0" err="1">
                <a:solidFill>
                  <a:schemeClr val="tx1">
                    <a:lumMod val="50000"/>
                    <a:lumOff val="50000"/>
                  </a:schemeClr>
                </a:solidFill>
                <a:latin typeface="Karla" charset="0"/>
                <a:ea typeface="Karla" charset="0"/>
                <a:cs typeface="Karla" charset="0"/>
              </a:rPr>
              <a:t>Protopapas</a:t>
            </a:r>
            <a:endParaRPr lang="en-US" dirty="0"/>
          </a:p>
        </p:txBody>
      </p:sp>
      <p:pic>
        <p:nvPicPr>
          <p:cNvPr id="8" name="Picture 7">
            <a:extLst>
              <a:ext uri="{FF2B5EF4-FFF2-40B4-BE49-F238E27FC236}">
                <a16:creationId xmlns:a16="http://schemas.microsoft.com/office/drawing/2014/main" id="{85B6CCD7-6D5B-0B4C-8060-804A69E2E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pic>
        <p:nvPicPr>
          <p:cNvPr id="10" name="Picture 9">
            <a:extLst>
              <a:ext uri="{FF2B5EF4-FFF2-40B4-BE49-F238E27FC236}">
                <a16:creationId xmlns:a16="http://schemas.microsoft.com/office/drawing/2014/main" id="{3265E7FC-DBB3-F648-AF77-0F599D2A231E}"/>
              </a:ext>
            </a:extLst>
          </p:cNvPr>
          <p:cNvPicPr>
            <a:picLocks noChangeAspect="1"/>
          </p:cNvPicPr>
          <p:nvPr/>
        </p:nvPicPr>
        <p:blipFill>
          <a:blip r:embed="rId3"/>
          <a:stretch>
            <a:fillRect/>
          </a:stretch>
        </p:blipFill>
        <p:spPr>
          <a:xfrm>
            <a:off x="3406544" y="216660"/>
            <a:ext cx="5378912" cy="3802651"/>
          </a:xfrm>
          <a:prstGeom prst="rect">
            <a:avLst/>
          </a:prstGeom>
        </p:spPr>
      </p:pic>
      <p:pic>
        <p:nvPicPr>
          <p:cNvPr id="11" name="Picture 10">
            <a:extLst>
              <a:ext uri="{FF2B5EF4-FFF2-40B4-BE49-F238E27FC236}">
                <a16:creationId xmlns:a16="http://schemas.microsoft.com/office/drawing/2014/main" id="{F4750CC7-4C1B-F245-AC56-163ABC5E6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pic>
        <p:nvPicPr>
          <p:cNvPr id="12" name="Picture 11">
            <a:extLst>
              <a:ext uri="{FF2B5EF4-FFF2-40B4-BE49-F238E27FC236}">
                <a16:creationId xmlns:a16="http://schemas.microsoft.com/office/drawing/2014/main" id="{5E13555C-B3E7-2248-85F9-D9C625BD6EDF}"/>
              </a:ext>
            </a:extLst>
          </p:cNvPr>
          <p:cNvPicPr>
            <a:picLocks noChangeAspect="1"/>
          </p:cNvPicPr>
          <p:nvPr/>
        </p:nvPicPr>
        <p:blipFill>
          <a:blip r:embed="rId3"/>
          <a:stretch>
            <a:fillRect/>
          </a:stretch>
        </p:blipFill>
        <p:spPr>
          <a:xfrm>
            <a:off x="3406544" y="216660"/>
            <a:ext cx="5378912" cy="3802651"/>
          </a:xfrm>
          <a:prstGeom prst="rect">
            <a:avLst/>
          </a:prstGeom>
        </p:spPr>
      </p:pic>
    </p:spTree>
    <p:extLst>
      <p:ext uri="{BB962C8B-B14F-4D97-AF65-F5344CB8AC3E}">
        <p14:creationId xmlns:p14="http://schemas.microsoft.com/office/powerpoint/2010/main" val="211363629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AABBF-CE1E-8A4C-92D8-393D0291D808}" type="slidenum">
              <a:rPr lang="en-US" smtClean="0"/>
              <a:t>‹#›</a:t>
            </a:fld>
            <a:endParaRPr lang="en-US"/>
          </a:p>
        </p:txBody>
      </p:sp>
    </p:spTree>
    <p:extLst>
      <p:ext uri="{BB962C8B-B14F-4D97-AF65-F5344CB8AC3E}">
        <p14:creationId xmlns:p14="http://schemas.microsoft.com/office/powerpoint/2010/main" val="20142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Exercis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22DB-FEE8-2E4A-8B65-7798D0AB4AF5}"/>
              </a:ext>
            </a:extLst>
          </p:cNvPr>
          <p:cNvSpPr>
            <a:spLocks noGrp="1"/>
          </p:cNvSpPr>
          <p:nvPr>
            <p:ph type="title" hasCustomPrompt="1"/>
          </p:nvPr>
        </p:nvSpPr>
        <p:spPr>
          <a:xfrm>
            <a:off x="838200" y="4474792"/>
            <a:ext cx="10515600" cy="737136"/>
          </a:xfrm>
          <a:prstGeom prst="rect">
            <a:avLst/>
          </a:prstGeom>
        </p:spPr>
        <p:txBody>
          <a:bodyPr/>
          <a:lstStyle/>
          <a:p>
            <a:r>
              <a:rPr lang="en-US" dirty="0"/>
              <a:t>URL</a:t>
            </a:r>
          </a:p>
        </p:txBody>
      </p:sp>
      <p:sp>
        <p:nvSpPr>
          <p:cNvPr id="3" name="Date Placeholder 2">
            <a:extLst>
              <a:ext uri="{FF2B5EF4-FFF2-40B4-BE49-F238E27FC236}">
                <a16:creationId xmlns:a16="http://schemas.microsoft.com/office/drawing/2014/main" id="{79D7E88B-573E-3C44-ABF1-1BB6D8E1B00A}"/>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1425817-4A14-AE4C-935C-34251C0CF1D6}"/>
              </a:ext>
            </a:extLst>
          </p:cNvPr>
          <p:cNvSpPr>
            <a:spLocks noGrp="1"/>
          </p:cNvSpPr>
          <p:nvPr>
            <p:ph type="ftr" sz="quarter" idx="11"/>
          </p:nvPr>
        </p:nvSpPr>
        <p:spPr>
          <a:xfrm>
            <a:off x="4165600" y="6356353"/>
            <a:ext cx="3860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322AAE-88F2-094B-BD24-7A4E24AB3AC9}"/>
              </a:ext>
            </a:extLst>
          </p:cNvPr>
          <p:cNvSpPr>
            <a:spLocks noGrp="1"/>
          </p:cNvSpPr>
          <p:nvPr>
            <p:ph type="sldNum" sz="quarter" idx="12"/>
          </p:nvPr>
        </p:nvSpPr>
        <p:spPr/>
        <p:txBody>
          <a:bodyPr/>
          <a:lstStyle/>
          <a:p>
            <a:fld id="{82BAABBF-CE1E-8A4C-92D8-393D0291D808}" type="slidenum">
              <a:rPr lang="en-US" smtClean="0"/>
              <a:t>‹#›</a:t>
            </a:fld>
            <a:endParaRPr lang="en-US"/>
          </a:p>
        </p:txBody>
      </p:sp>
      <p:pic>
        <p:nvPicPr>
          <p:cNvPr id="9" name="Picture 8">
            <a:extLst>
              <a:ext uri="{FF2B5EF4-FFF2-40B4-BE49-F238E27FC236}">
                <a16:creationId xmlns:a16="http://schemas.microsoft.com/office/drawing/2014/main" id="{2604A511-71A5-2540-97AC-AD30E2BB6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5268" y="6400800"/>
            <a:ext cx="333532" cy="333532"/>
          </a:xfrm>
          <a:prstGeom prst="rect">
            <a:avLst/>
          </a:prstGeom>
        </p:spPr>
      </p:pic>
      <p:pic>
        <p:nvPicPr>
          <p:cNvPr id="14" name="Picture 13">
            <a:extLst>
              <a:ext uri="{FF2B5EF4-FFF2-40B4-BE49-F238E27FC236}">
                <a16:creationId xmlns:a16="http://schemas.microsoft.com/office/drawing/2014/main" id="{184111EF-7787-2847-9FA8-9EDB5CCB9EA5}"/>
              </a:ext>
            </a:extLst>
          </p:cNvPr>
          <p:cNvPicPr>
            <a:picLocks noChangeAspect="1"/>
          </p:cNvPicPr>
          <p:nvPr/>
        </p:nvPicPr>
        <p:blipFill>
          <a:blip r:embed="rId3"/>
          <a:stretch>
            <a:fillRect/>
          </a:stretch>
        </p:blipFill>
        <p:spPr>
          <a:xfrm>
            <a:off x="3406544" y="216660"/>
            <a:ext cx="5378912" cy="3802651"/>
          </a:xfrm>
          <a:prstGeom prst="rect">
            <a:avLst/>
          </a:prstGeom>
        </p:spPr>
      </p:pic>
    </p:spTree>
    <p:extLst>
      <p:ext uri="{BB962C8B-B14F-4D97-AF65-F5344CB8AC3E}">
        <p14:creationId xmlns:p14="http://schemas.microsoft.com/office/powerpoint/2010/main" val="324524483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rgbClr val="464646"/>
                </a:solidFill>
                <a:latin typeface="Karla" charset="0"/>
                <a:ea typeface="Karla" charset="0"/>
                <a:cs typeface="Karla" charset="0"/>
              </a:defRPr>
            </a:lvl1pPr>
          </a:lstStyle>
          <a:p>
            <a:r>
              <a:rPr lang="en-US"/>
              <a:t>Lecture #: </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144000" y="6400800"/>
            <a:ext cx="2844800" cy="365125"/>
          </a:xfrm>
        </p:spPr>
        <p:txBody>
          <a:bodyPr/>
          <a:lstStyle/>
          <a:p>
            <a:fld id="{AD29F1E6-0A42-6342-8A19-FA364A33AB30}" type="slidenum">
              <a:rPr lang="en-US" smtClean="0"/>
              <a:t>‹#›</a:t>
            </a:fld>
            <a:endParaRPr lang="en-US"/>
          </a:p>
        </p:txBody>
      </p:sp>
      <p:sp>
        <p:nvSpPr>
          <p:cNvPr id="7" name="TextBox 6"/>
          <p:cNvSpPr txBox="1"/>
          <p:nvPr/>
        </p:nvSpPr>
        <p:spPr>
          <a:xfrm>
            <a:off x="2082800" y="2958528"/>
            <a:ext cx="8026400" cy="954107"/>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kern="1200" dirty="0">
                <a:solidFill>
                  <a:schemeClr val="tx1">
                    <a:lumMod val="75000"/>
                    <a:lumOff val="25000"/>
                  </a:schemeClr>
                </a:solidFill>
                <a:effectLst/>
                <a:latin typeface="Karla" charset="0"/>
                <a:ea typeface="Karla" charset="0"/>
                <a:cs typeface="Karla" charset="0"/>
              </a:rPr>
              <a:t>CS109A Introduction to Data Science</a:t>
            </a:r>
            <a:endParaRPr lang="en-US" sz="2400" b="0" i="0" dirty="0">
              <a:solidFill>
                <a:schemeClr val="tx1">
                  <a:lumMod val="75000"/>
                  <a:lumOff val="25000"/>
                </a:schemeClr>
              </a:solidFill>
              <a:latin typeface="Karla" charset="0"/>
              <a:ea typeface="Karla" charset="0"/>
              <a:cs typeface="Karla" charset="0"/>
            </a:endParaRPr>
          </a:p>
          <a:p>
            <a:pPr algn="ctr"/>
            <a:r>
              <a:rPr lang="en-US" sz="2400" b="0" i="0" dirty="0">
                <a:solidFill>
                  <a:schemeClr val="tx1">
                    <a:lumMod val="75000"/>
                    <a:lumOff val="25000"/>
                  </a:schemeClr>
                </a:solidFill>
                <a:latin typeface="Karla" charset="0"/>
                <a:ea typeface="Karla" charset="0"/>
                <a:cs typeface="Karla" charset="0"/>
              </a:rPr>
              <a:t>Pavlos Protopapas,</a:t>
            </a:r>
            <a:r>
              <a:rPr lang="en-US" sz="2400" b="0" i="0" baseline="0" dirty="0">
                <a:solidFill>
                  <a:schemeClr val="tx1">
                    <a:lumMod val="75000"/>
                    <a:lumOff val="25000"/>
                  </a:schemeClr>
                </a:solidFill>
                <a:latin typeface="Karla" charset="0"/>
                <a:ea typeface="Karla" charset="0"/>
                <a:cs typeface="Karla" charset="0"/>
              </a:rPr>
              <a:t> </a:t>
            </a:r>
            <a:r>
              <a:rPr lang="en-US" sz="2400" b="0" i="0" dirty="0">
                <a:solidFill>
                  <a:schemeClr val="tx1">
                    <a:lumMod val="75000"/>
                    <a:lumOff val="25000"/>
                  </a:schemeClr>
                </a:solidFill>
                <a:latin typeface="Karla" charset="0"/>
                <a:ea typeface="Karla" charset="0"/>
                <a:cs typeface="Karla" charset="0"/>
              </a:rPr>
              <a:t>Kevin Rader and Chris Tanner</a:t>
            </a:r>
          </a:p>
        </p:txBody>
      </p:sp>
      <p:grpSp>
        <p:nvGrpSpPr>
          <p:cNvPr id="12" name="Group 11"/>
          <p:cNvGrpSpPr>
            <a:grpSpLocks noChangeAspect="1"/>
          </p:cNvGrpSpPr>
          <p:nvPr/>
        </p:nvGrpSpPr>
        <p:grpSpPr>
          <a:xfrm>
            <a:off x="4475134" y="4428549"/>
            <a:ext cx="3154320" cy="1764795"/>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Tree>
    <p:extLst>
      <p:ext uri="{BB962C8B-B14F-4D97-AF65-F5344CB8AC3E}">
        <p14:creationId xmlns:p14="http://schemas.microsoft.com/office/powerpoint/2010/main" val="230570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heme" Target="../theme/theme2.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AABBF-CE1E-8A4C-92D8-393D0291D808}" type="slidenum">
              <a:rPr lang="en-US" smtClean="0"/>
              <a:t>‹#›</a:t>
            </a:fld>
            <a:endParaRPr lang="en-US"/>
          </a:p>
        </p:txBody>
      </p:sp>
    </p:spTree>
    <p:extLst>
      <p:ext uri="{BB962C8B-B14F-4D97-AF65-F5344CB8AC3E}">
        <p14:creationId xmlns:p14="http://schemas.microsoft.com/office/powerpoint/2010/main" val="15818088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Lst>
  <p:hf hdr="0" ftr="0" dt="0"/>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AABBF-CE1E-8A4C-92D8-393D0291D808}" type="slidenum">
              <a:rPr lang="en-US" smtClean="0"/>
              <a:t>‹#›</a:t>
            </a:fld>
            <a:endParaRPr lang="en-US"/>
          </a:p>
        </p:txBody>
      </p:sp>
    </p:spTree>
    <p:extLst>
      <p:ext uri="{BB962C8B-B14F-4D97-AF65-F5344CB8AC3E}">
        <p14:creationId xmlns:p14="http://schemas.microsoft.com/office/powerpoint/2010/main" val="200804719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hf hdr="0" ftr="0" dt="0"/>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20.png"/><Relationship Id="rId18" Type="http://schemas.openxmlformats.org/officeDocument/2006/relationships/image" Target="../media/image1270.png"/><Relationship Id="rId3" Type="http://schemas.openxmlformats.org/officeDocument/2006/relationships/image" Target="../media/image710.png"/><Relationship Id="rId7" Type="http://schemas.openxmlformats.org/officeDocument/2006/relationships/image" Target="../media/image1180.png"/><Relationship Id="rId12" Type="http://schemas.openxmlformats.org/officeDocument/2006/relationships/image" Target="../media/image1211.png"/><Relationship Id="rId17" Type="http://schemas.openxmlformats.org/officeDocument/2006/relationships/image" Target="../media/image1260.png"/><Relationship Id="rId2" Type="http://schemas.openxmlformats.org/officeDocument/2006/relationships/image" Target="../media/image390.png"/><Relationship Id="rId16" Type="http://schemas.openxmlformats.org/officeDocument/2006/relationships/image" Target="../media/image1250.png"/><Relationship Id="rId20" Type="http://schemas.openxmlformats.org/officeDocument/2006/relationships/image" Target="../media/image1290.png"/><Relationship Id="rId1" Type="http://schemas.openxmlformats.org/officeDocument/2006/relationships/slideLayout" Target="../slideLayouts/slideLayout16.xml"/><Relationship Id="rId6" Type="http://schemas.openxmlformats.org/officeDocument/2006/relationships/image" Target="../media/image1080.png"/><Relationship Id="rId11" Type="http://schemas.openxmlformats.org/officeDocument/2006/relationships/image" Target="../media/image451.png"/><Relationship Id="rId5" Type="http://schemas.openxmlformats.org/officeDocument/2006/relationships/image" Target="../media/image1170.png"/><Relationship Id="rId15" Type="http://schemas.openxmlformats.org/officeDocument/2006/relationships/image" Target="../media/image1240.png"/><Relationship Id="rId10" Type="http://schemas.openxmlformats.org/officeDocument/2006/relationships/image" Target="../media/image1200.png"/><Relationship Id="rId19" Type="http://schemas.openxmlformats.org/officeDocument/2006/relationships/image" Target="../media/image1280.png"/><Relationship Id="rId4" Type="http://schemas.openxmlformats.org/officeDocument/2006/relationships/image" Target="../media/image1201.png"/><Relationship Id="rId9" Type="http://schemas.openxmlformats.org/officeDocument/2006/relationships/image" Target="../media/image400.png"/><Relationship Id="rId14" Type="http://schemas.openxmlformats.org/officeDocument/2006/relationships/image" Target="../media/image1230.png"/></Relationships>
</file>

<file path=ppt/slides/_rels/slide11.xml.rels><?xml version="1.0" encoding="UTF-8" standalone="yes"?>
<Relationships xmlns="http://schemas.openxmlformats.org/package/2006/relationships"><Relationship Id="rId8" Type="http://schemas.openxmlformats.org/officeDocument/2006/relationships/image" Target="../media/image1181.png"/><Relationship Id="rId7" Type="http://schemas.openxmlformats.org/officeDocument/2006/relationships/image" Target="../media/image1140.png"/><Relationship Id="rId1" Type="http://schemas.openxmlformats.org/officeDocument/2006/relationships/slideLayout" Target="../slideLayouts/slideLayout10.xml"/><Relationship Id="rId6" Type="http://schemas.openxmlformats.org/officeDocument/2006/relationships/image" Target="../media/image1130.png"/><Relationship Id="rId5" Type="http://schemas.openxmlformats.org/officeDocument/2006/relationships/image" Target="../media/image1120.png"/><Relationship Id="rId9" Type="http://schemas.openxmlformats.org/officeDocument/2006/relationships/image" Target="../media/image1191.png"/></Relationships>
</file>

<file path=ppt/slides/_rels/slide12.xml.rels><?xml version="1.0" encoding="UTF-8" standalone="yes"?>
<Relationships xmlns="http://schemas.openxmlformats.org/package/2006/relationships"><Relationship Id="rId2" Type="http://schemas.openxmlformats.org/officeDocument/2006/relationships/image" Target="../media/image115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6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image" Target="../media/image990.png"/><Relationship Id="rId13" Type="http://schemas.openxmlformats.org/officeDocument/2006/relationships/image" Target="../media/image870.png"/><Relationship Id="rId3" Type="http://schemas.openxmlformats.org/officeDocument/2006/relationships/image" Target="../media/image620.png"/><Relationship Id="rId7" Type="http://schemas.openxmlformats.org/officeDocument/2006/relationships/image" Target="../media/image690.png"/><Relationship Id="rId12" Type="http://schemas.openxmlformats.org/officeDocument/2006/relationships/image" Target="../media/image860.png"/><Relationship Id="rId2" Type="http://schemas.openxmlformats.org/officeDocument/2006/relationships/image" Target="../media/image650.png"/><Relationship Id="rId1" Type="http://schemas.openxmlformats.org/officeDocument/2006/relationships/slideLayout" Target="../slideLayouts/slideLayout10.xml"/><Relationship Id="rId6" Type="http://schemas.openxmlformats.org/officeDocument/2006/relationships/image" Target="../media/image680.png"/><Relationship Id="rId11" Type="http://schemas.openxmlformats.org/officeDocument/2006/relationships/image" Target="../media/image1060.png"/><Relationship Id="rId5" Type="http://schemas.openxmlformats.org/officeDocument/2006/relationships/image" Target="../media/image670.png"/><Relationship Id="rId10" Type="http://schemas.openxmlformats.org/officeDocument/2006/relationships/image" Target="../media/image1050.png"/><Relationship Id="rId4" Type="http://schemas.openxmlformats.org/officeDocument/2006/relationships/image" Target="../media/image660.png"/><Relationship Id="rId9" Type="http://schemas.openxmlformats.org/officeDocument/2006/relationships/image" Target="../media/image1000.png"/></Relationships>
</file>

<file path=ppt/slides/_rels/slide3.xml.rels><?xml version="1.0" encoding="UTF-8" standalone="yes"?>
<Relationships xmlns="http://schemas.openxmlformats.org/package/2006/relationships"><Relationship Id="rId3" Type="http://schemas.openxmlformats.org/officeDocument/2006/relationships/image" Target="../media/image1100.png"/><Relationship Id="rId2" Type="http://schemas.openxmlformats.org/officeDocument/2006/relationships/image" Target="../media/image1090.png"/><Relationship Id="rId1" Type="http://schemas.openxmlformats.org/officeDocument/2006/relationships/slideLayout" Target="../slideLayouts/slideLayout10.xml"/><Relationship Id="rId4" Type="http://schemas.openxmlformats.org/officeDocument/2006/relationships/image" Target="../media/image1111.png"/></Relationships>
</file>

<file path=ppt/slides/_rels/slide4.xml.rels><?xml version="1.0" encoding="UTF-8" standalone="yes"?>
<Relationships xmlns="http://schemas.openxmlformats.org/package/2006/relationships"><Relationship Id="rId8" Type="http://schemas.openxmlformats.org/officeDocument/2006/relationships/image" Target="../media/image950.png"/><Relationship Id="rId7" Type="http://schemas.openxmlformats.org/officeDocument/2006/relationships/image" Target="../media/image1140.png"/><Relationship Id="rId1" Type="http://schemas.openxmlformats.org/officeDocument/2006/relationships/slideLayout" Target="../slideLayouts/slideLayout10.xml"/><Relationship Id="rId6" Type="http://schemas.openxmlformats.org/officeDocument/2006/relationships/image" Target="../media/image1130.png"/><Relationship Id="rId5" Type="http://schemas.openxmlformats.org/officeDocument/2006/relationships/image" Target="../media/image1120.png"/><Relationship Id="rId9" Type="http://schemas.openxmlformats.org/officeDocument/2006/relationships/image" Target="../media/image1070.png"/></Relationships>
</file>

<file path=ppt/slides/_rels/slide5.xml.rels><?xml version="1.0" encoding="UTF-8" standalone="yes"?>
<Relationships xmlns="http://schemas.openxmlformats.org/package/2006/relationships"><Relationship Id="rId2" Type="http://schemas.openxmlformats.org/officeDocument/2006/relationships/image" Target="../media/image101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2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4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1181.png"/><Relationship Id="rId7" Type="http://schemas.openxmlformats.org/officeDocument/2006/relationships/image" Target="../media/image1140.png"/><Relationship Id="rId1" Type="http://schemas.openxmlformats.org/officeDocument/2006/relationships/slideLayout" Target="../slideLayouts/slideLayout10.xml"/><Relationship Id="rId6" Type="http://schemas.openxmlformats.org/officeDocument/2006/relationships/image" Target="../media/image1130.png"/><Relationship Id="rId5" Type="http://schemas.openxmlformats.org/officeDocument/2006/relationships/image" Target="../media/image1120.png"/><Relationship Id="rId9" Type="http://schemas.openxmlformats.org/officeDocument/2006/relationships/image" Target="../media/image119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3582" y="2403972"/>
            <a:ext cx="10363200" cy="1470025"/>
          </a:xfrm>
        </p:spPr>
        <p:txBody>
          <a:bodyPr/>
          <a:lstStyle/>
          <a:p>
            <a:r>
              <a:rPr lang="en-US" sz="3600" dirty="0"/>
              <a:t>Backpropagation</a:t>
            </a:r>
            <a:endParaRPr lang="en-US" sz="4000" dirty="0"/>
          </a:p>
        </p:txBody>
      </p:sp>
      <p:sp>
        <p:nvSpPr>
          <p:cNvPr id="3" name="TextBox 2">
            <a:extLst>
              <a:ext uri="{FF2B5EF4-FFF2-40B4-BE49-F238E27FC236}">
                <a16:creationId xmlns:a16="http://schemas.microsoft.com/office/drawing/2014/main" id="{2FC88371-BF91-874E-A492-34E88576967D}"/>
              </a:ext>
            </a:extLst>
          </p:cNvPr>
          <p:cNvSpPr txBox="1"/>
          <p:nvPr/>
        </p:nvSpPr>
        <p:spPr>
          <a:xfrm>
            <a:off x="7287904" y="313898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82619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FD6AAA-7C75-FB4B-8EA1-06B22787237D}" type="slidenum">
              <a:rPr lang="en-US" smtClean="0">
                <a:solidFill>
                  <a:schemeClr val="tx1">
                    <a:lumMod val="75000"/>
                    <a:lumOff val="25000"/>
                  </a:schemeClr>
                </a:solidFill>
              </a:rPr>
              <a:t>10</a:t>
            </a:fld>
            <a:endParaRPr lang="en-US">
              <a:solidFill>
                <a:schemeClr val="tx1">
                  <a:lumMod val="75000"/>
                  <a:lumOff val="25000"/>
                </a:schemeClr>
              </a:solidFill>
            </a:endParaRPr>
          </a:p>
        </p:txBody>
      </p:sp>
      <p:sp>
        <p:nvSpPr>
          <p:cNvPr id="8" name="Oval 7"/>
          <p:cNvSpPr/>
          <p:nvPr/>
        </p:nvSpPr>
        <p:spPr>
          <a:xfrm>
            <a:off x="4054276" y="4955059"/>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rPr>
              <a:t>X</a:t>
            </a:r>
          </a:p>
        </p:txBody>
      </p:sp>
      <p:grpSp>
        <p:nvGrpSpPr>
          <p:cNvPr id="5" name="Group 4"/>
          <p:cNvGrpSpPr/>
          <p:nvPr/>
        </p:nvGrpSpPr>
        <p:grpSpPr>
          <a:xfrm>
            <a:off x="1042528" y="4976981"/>
            <a:ext cx="1554402" cy="605481"/>
            <a:chOff x="2487014" y="4976981"/>
            <a:chExt cx="1554402" cy="605481"/>
          </a:xfrm>
        </p:grpSpPr>
        <p:sp>
          <p:nvSpPr>
            <p:cNvPr id="3" name="Oval 2"/>
            <p:cNvSpPr/>
            <p:nvPr/>
          </p:nvSpPr>
          <p:spPr>
            <a:xfrm>
              <a:off x="3398864" y="4976981"/>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lumMod val="75000"/>
                      <a:lumOff val="25000"/>
                    </a:schemeClr>
                  </a:solidFill>
                </a:rPr>
                <a:t>W</a:t>
              </a:r>
              <a:endParaRPr lang="en-US"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10" name="Rectangle 9"/>
                <p:cNvSpPr/>
                <p:nvPr/>
              </p:nvSpPr>
              <p:spPr>
                <a:xfrm>
                  <a:off x="2487014" y="5095055"/>
                  <a:ext cx="97783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75000"/>
                                    <a:lumOff val="25000"/>
                                  </a:schemeClr>
                                </a:solidFill>
                                <a:latin typeface="Cambria Math" panose="02040503050406030204" pitchFamily="18" charset="0"/>
                              </a:rPr>
                            </m:ctrlPr>
                          </m:sSubPr>
                          <m:e>
                            <m:r>
                              <a:rPr lang="en-US" b="0" i="1" smtClean="0">
                                <a:solidFill>
                                  <a:schemeClr val="tx1">
                                    <a:lumMod val="75000"/>
                                    <a:lumOff val="25000"/>
                                  </a:schemeClr>
                                </a:solidFill>
                                <a:latin typeface="Cambria Math" charset="0"/>
                              </a:rPr>
                              <m:t>𝜉</m:t>
                            </m:r>
                          </m:e>
                          <m:sub>
                            <m:r>
                              <a:rPr lang="en-US" b="0" i="1" smtClean="0">
                                <a:solidFill>
                                  <a:schemeClr val="tx1">
                                    <a:lumMod val="75000"/>
                                    <a:lumOff val="25000"/>
                                  </a:schemeClr>
                                </a:solidFill>
                                <a:latin typeface="Cambria Math" charset="0"/>
                              </a:rPr>
                              <m:t>0</m:t>
                            </m:r>
                          </m:sub>
                        </m:sSub>
                        <m:r>
                          <a:rPr lang="en-US" b="0" i="1" smtClean="0">
                            <a:solidFill>
                              <a:schemeClr val="tx1">
                                <a:lumMod val="75000"/>
                                <a:lumOff val="25000"/>
                              </a:schemeClr>
                            </a:solidFill>
                            <a:latin typeface="Cambria Math" charset="0"/>
                          </a:rPr>
                          <m:t>=</m:t>
                        </m:r>
                        <m:r>
                          <a:rPr lang="en-US" b="0" i="1" smtClean="0">
                            <a:solidFill>
                              <a:schemeClr val="tx1">
                                <a:lumMod val="75000"/>
                                <a:lumOff val="25000"/>
                              </a:schemeClr>
                            </a:solidFill>
                            <a:latin typeface="Cambria Math" charset="0"/>
                          </a:rPr>
                          <m:t>𝑊</m:t>
                        </m:r>
                      </m:oMath>
                    </m:oMathPara>
                  </a14:m>
                  <a:endParaRPr lang="en-US" dirty="0">
                    <a:solidFill>
                      <a:schemeClr val="tx1">
                        <a:lumMod val="75000"/>
                        <a:lumOff val="25000"/>
                      </a:schemeClr>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2487014" y="5095055"/>
                  <a:ext cx="977832" cy="369332"/>
                </a:xfrm>
                <a:prstGeom prst="rect">
                  <a:avLst/>
                </a:prstGeom>
                <a:blipFill rotWithShape="0">
                  <a:blip r:embed="rId2"/>
                  <a:stretch>
                    <a:fillRect l="-1250" b="-11667"/>
                  </a:stretch>
                </a:blipFill>
              </p:spPr>
              <p:txBody>
                <a:bodyPr/>
                <a:lstStyle/>
                <a:p>
                  <a:r>
                    <a:rPr lang="en-US">
                      <a:noFill/>
                    </a:rPr>
                    <a:t> </a:t>
                  </a:r>
                </a:p>
              </p:txBody>
            </p:sp>
          </mc:Fallback>
        </mc:AlternateContent>
      </p:grpSp>
      <p:grpSp>
        <p:nvGrpSpPr>
          <p:cNvPr id="63" name="Group 62"/>
          <p:cNvGrpSpPr/>
          <p:nvPr/>
        </p:nvGrpSpPr>
        <p:grpSpPr>
          <a:xfrm>
            <a:off x="1381276" y="3627348"/>
            <a:ext cx="1923989" cy="675369"/>
            <a:chOff x="3574773" y="3481990"/>
            <a:chExt cx="1923989" cy="675369"/>
          </a:xfrm>
        </p:grpSpPr>
        <mc:AlternateContent xmlns:mc="http://schemas.openxmlformats.org/markup-compatibility/2006" xmlns:a14="http://schemas.microsoft.com/office/drawing/2010/main">
          <mc:Choice Requires="a14">
            <p:sp>
              <p:nvSpPr>
                <p:cNvPr id="7" name="Oval 6"/>
                <p:cNvSpPr/>
                <p:nvPr/>
              </p:nvSpPr>
              <p:spPr>
                <a:xfrm>
                  <a:off x="4856210" y="3551878"/>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lumMod val="75000"/>
                                <a:lumOff val="25000"/>
                              </a:schemeClr>
                            </a:solidFill>
                            <a:latin typeface="Cambria Math" charset="0"/>
                          </a:rPr>
                          <m:t>×</m:t>
                        </m:r>
                      </m:oMath>
                    </m:oMathPara>
                  </a14:m>
                  <a:endParaRPr lang="en-US" b="0" dirty="0">
                    <a:solidFill>
                      <a:schemeClr val="tx1">
                        <a:lumMod val="75000"/>
                        <a:lumOff val="25000"/>
                      </a:schemeClr>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4856210" y="3551878"/>
                  <a:ext cx="642552" cy="605481"/>
                </a:xfrm>
                <a:prstGeom prst="ellipse">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574773" y="3481990"/>
                  <a:ext cx="1334404"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75000"/>
                                    <a:lumOff val="25000"/>
                                  </a:schemeClr>
                                </a:solidFill>
                                <a:latin typeface="Cambria Math" panose="02040503050406030204" pitchFamily="18" charset="0"/>
                              </a:rPr>
                            </m:ctrlPr>
                          </m:sSubPr>
                          <m:e>
                            <m:r>
                              <a:rPr lang="en-US" b="0" i="1" smtClean="0">
                                <a:solidFill>
                                  <a:schemeClr val="tx1">
                                    <a:lumMod val="75000"/>
                                    <a:lumOff val="25000"/>
                                  </a:schemeClr>
                                </a:solidFill>
                                <a:latin typeface="Cambria Math" charset="0"/>
                              </a:rPr>
                              <m:t>𝜉</m:t>
                            </m:r>
                          </m:e>
                          <m:sub>
                            <m:r>
                              <a:rPr lang="en-US" b="0" i="1" smtClean="0">
                                <a:solidFill>
                                  <a:schemeClr val="tx1">
                                    <a:lumMod val="75000"/>
                                    <a:lumOff val="25000"/>
                                  </a:schemeClr>
                                </a:solidFill>
                                <a:latin typeface="Cambria Math" charset="0"/>
                              </a:rPr>
                              <m:t>1</m:t>
                            </m:r>
                          </m:sub>
                        </m:sSub>
                        <m:r>
                          <a:rPr lang="en-US" b="0" i="1" smtClean="0">
                            <a:solidFill>
                              <a:schemeClr val="tx1">
                                <a:lumMod val="75000"/>
                                <a:lumOff val="25000"/>
                              </a:schemeClr>
                            </a:solidFill>
                            <a:latin typeface="Cambria Math" charset="0"/>
                          </a:rPr>
                          <m:t>=</m:t>
                        </m:r>
                        <m:sSup>
                          <m:sSupPr>
                            <m:ctrlPr>
                              <a:rPr lang="en-US" b="0" i="1" smtClean="0">
                                <a:solidFill>
                                  <a:schemeClr val="tx1">
                                    <a:lumMod val="75000"/>
                                    <a:lumOff val="25000"/>
                                  </a:schemeClr>
                                </a:solidFill>
                                <a:latin typeface="Cambria Math" panose="02040503050406030204" pitchFamily="18" charset="0"/>
                              </a:rPr>
                            </m:ctrlPr>
                          </m:sSupPr>
                          <m:e>
                            <m:r>
                              <a:rPr lang="en-US" b="0" i="1" smtClean="0">
                                <a:solidFill>
                                  <a:schemeClr val="tx1">
                                    <a:lumMod val="75000"/>
                                    <a:lumOff val="25000"/>
                                  </a:schemeClr>
                                </a:solidFill>
                                <a:latin typeface="Cambria Math" charset="0"/>
                              </a:rPr>
                              <m:t>𝑊</m:t>
                            </m:r>
                          </m:e>
                          <m:sup>
                            <m:r>
                              <a:rPr lang="en-US" b="0" i="1" smtClean="0">
                                <a:solidFill>
                                  <a:schemeClr val="tx1">
                                    <a:lumMod val="75000"/>
                                    <a:lumOff val="25000"/>
                                  </a:schemeClr>
                                </a:solidFill>
                                <a:latin typeface="Cambria Math" charset="0"/>
                              </a:rPr>
                              <m:t>𝑇</m:t>
                            </m:r>
                          </m:sup>
                        </m:sSup>
                        <m:r>
                          <a:rPr lang="en-US" b="0" i="1" smtClean="0">
                            <a:solidFill>
                              <a:schemeClr val="tx1">
                                <a:lumMod val="75000"/>
                                <a:lumOff val="25000"/>
                              </a:schemeClr>
                            </a:solidFill>
                            <a:latin typeface="Cambria Math" charset="0"/>
                          </a:rPr>
                          <m:t>𝑋</m:t>
                        </m:r>
                      </m:oMath>
                    </m:oMathPara>
                  </a14:m>
                  <a:br>
                    <a:rPr lang="en-US" b="0" dirty="0">
                      <a:solidFill>
                        <a:schemeClr val="tx1">
                          <a:lumMod val="75000"/>
                          <a:lumOff val="25000"/>
                        </a:schemeClr>
                      </a:solidFill>
                    </a:rPr>
                  </a:br>
                  <a14:m>
                    <m:oMath xmlns:m="http://schemas.openxmlformats.org/officeDocument/2006/math">
                      <m:sSubSup>
                        <m:sSubSupPr>
                          <m:ctrlPr>
                            <a:rPr lang="en-US" b="0" i="1" smtClean="0">
                              <a:solidFill>
                                <a:schemeClr val="tx1">
                                  <a:lumMod val="75000"/>
                                  <a:lumOff val="25000"/>
                                </a:schemeClr>
                              </a:solidFill>
                              <a:latin typeface="Cambria Math" panose="02040503050406030204" pitchFamily="18" charset="0"/>
                            </a:rPr>
                          </m:ctrlPr>
                        </m:sSubSupPr>
                        <m:e>
                          <m:r>
                            <a:rPr lang="en-US" b="0" i="1" smtClean="0">
                              <a:solidFill>
                                <a:schemeClr val="tx1">
                                  <a:lumMod val="75000"/>
                                  <a:lumOff val="25000"/>
                                </a:schemeClr>
                              </a:solidFill>
                              <a:latin typeface="Cambria Math" charset="0"/>
                            </a:rPr>
                            <m:t>𝜉</m:t>
                          </m:r>
                        </m:e>
                        <m:sub>
                          <m:r>
                            <a:rPr lang="en-US" b="0" i="1" smtClean="0">
                              <a:solidFill>
                                <a:schemeClr val="tx1">
                                  <a:lumMod val="75000"/>
                                  <a:lumOff val="25000"/>
                                </a:schemeClr>
                              </a:solidFill>
                              <a:latin typeface="Cambria Math" charset="0"/>
                            </a:rPr>
                            <m:t>1</m:t>
                          </m:r>
                        </m:sub>
                        <m:sup>
                          <m:r>
                            <a:rPr lang="en-US" b="0" i="1" smtClean="0">
                              <a:solidFill>
                                <a:schemeClr val="tx1">
                                  <a:lumMod val="75000"/>
                                  <a:lumOff val="25000"/>
                                </a:schemeClr>
                              </a:solidFill>
                              <a:latin typeface="Cambria Math" charset="0"/>
                            </a:rPr>
                            <m:t>′</m:t>
                          </m:r>
                        </m:sup>
                      </m:sSubSup>
                    </m:oMath>
                  </a14:m>
                  <a:r>
                    <a:rPr lang="en-US" b="0" dirty="0">
                      <a:solidFill>
                        <a:schemeClr val="tx1">
                          <a:lumMod val="75000"/>
                          <a:lumOff val="25000"/>
                        </a:schemeClr>
                      </a:solidFill>
                    </a:rPr>
                    <a:t>=X</a:t>
                  </a:r>
                </a:p>
              </p:txBody>
            </p:sp>
          </mc:Choice>
          <mc:Fallback xmlns="">
            <p:sp>
              <p:nvSpPr>
                <p:cNvPr id="11" name="Rectangle 10"/>
                <p:cNvSpPr>
                  <a:spLocks noRot="1" noChangeAspect="1" noMove="1" noResize="1" noEditPoints="1" noAdjustHandles="1" noChangeArrowheads="1" noChangeShapeType="1" noTextEdit="1"/>
                </p:cNvSpPr>
                <p:nvPr/>
              </p:nvSpPr>
              <p:spPr>
                <a:xfrm>
                  <a:off x="3574773" y="3481990"/>
                  <a:ext cx="1334404" cy="646331"/>
                </a:xfrm>
                <a:prstGeom prst="rect">
                  <a:avLst/>
                </a:prstGeom>
                <a:blipFill rotWithShape="0">
                  <a:blip r:embed="rId4"/>
                  <a:stretch>
                    <a:fillRect b="-14151"/>
                  </a:stretch>
                </a:blipFill>
              </p:spPr>
              <p:txBody>
                <a:bodyPr/>
                <a:lstStyle/>
                <a:p>
                  <a:r>
                    <a:rPr lang="en-US">
                      <a:noFill/>
                    </a:rPr>
                    <a:t> </a:t>
                  </a:r>
                </a:p>
              </p:txBody>
            </p:sp>
          </mc:Fallback>
        </mc:AlternateContent>
      </p:grpSp>
      <p:grpSp>
        <p:nvGrpSpPr>
          <p:cNvPr id="64" name="Group 63"/>
          <p:cNvGrpSpPr/>
          <p:nvPr/>
        </p:nvGrpSpPr>
        <p:grpSpPr>
          <a:xfrm>
            <a:off x="1363403" y="2469356"/>
            <a:ext cx="1982077" cy="834438"/>
            <a:chOff x="2824702" y="2798805"/>
            <a:chExt cx="1982077" cy="834438"/>
          </a:xfrm>
        </p:grpSpPr>
        <mc:AlternateContent xmlns:mc="http://schemas.openxmlformats.org/markup-compatibility/2006" xmlns:a14="http://schemas.microsoft.com/office/drawing/2010/main">
          <mc:Choice Requires="a14">
            <p:sp>
              <p:nvSpPr>
                <p:cNvPr id="9" name="Oval 8"/>
                <p:cNvSpPr/>
                <p:nvPr/>
              </p:nvSpPr>
              <p:spPr>
                <a:xfrm>
                  <a:off x="4164227" y="2798805"/>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lumMod val="75000"/>
                                <a:lumOff val="25000"/>
                              </a:schemeClr>
                            </a:solidFill>
                            <a:latin typeface="Cambria Math" charset="0"/>
                          </a:rPr>
                          <m:t>𝑒𝑥𝑝</m:t>
                        </m:r>
                      </m:oMath>
                    </m:oMathPara>
                  </a14:m>
                  <a:endParaRPr lang="en-US" dirty="0">
                    <a:solidFill>
                      <a:schemeClr val="tx1">
                        <a:lumMod val="75000"/>
                        <a:lumOff val="25000"/>
                      </a:schemeClr>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4164227" y="2798805"/>
                  <a:ext cx="642552" cy="605481"/>
                </a:xfrm>
                <a:prstGeom prst="ellipse">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824702" y="2955813"/>
                  <a:ext cx="1352422" cy="6774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75000"/>
                                    <a:lumOff val="25000"/>
                                  </a:schemeClr>
                                </a:solidFill>
                                <a:latin typeface="Cambria Math" panose="02040503050406030204" pitchFamily="18" charset="0"/>
                              </a:rPr>
                            </m:ctrlPr>
                          </m:sSubPr>
                          <m:e>
                            <m:r>
                              <a:rPr lang="en-US" b="0" i="1" smtClean="0">
                                <a:solidFill>
                                  <a:schemeClr val="tx1">
                                    <a:lumMod val="75000"/>
                                    <a:lumOff val="25000"/>
                                  </a:schemeClr>
                                </a:solidFill>
                                <a:latin typeface="Cambria Math" charset="0"/>
                              </a:rPr>
                              <m:t>𝜉</m:t>
                            </m:r>
                          </m:e>
                          <m:sub>
                            <m:r>
                              <a:rPr lang="en-US" b="0" i="1" smtClean="0">
                                <a:solidFill>
                                  <a:schemeClr val="tx1">
                                    <a:lumMod val="75000"/>
                                    <a:lumOff val="25000"/>
                                  </a:schemeClr>
                                </a:solidFill>
                                <a:latin typeface="Cambria Math" charset="0"/>
                              </a:rPr>
                              <m:t>2</m:t>
                            </m:r>
                          </m:sub>
                        </m:sSub>
                        <m:r>
                          <a:rPr lang="en-US" b="0" i="1" smtClean="0">
                            <a:solidFill>
                              <a:schemeClr val="tx1">
                                <a:lumMod val="75000"/>
                                <a:lumOff val="25000"/>
                              </a:schemeClr>
                            </a:solidFill>
                            <a:latin typeface="Cambria Math" charset="0"/>
                          </a:rPr>
                          <m:t>=</m:t>
                        </m:r>
                        <m:sSup>
                          <m:sSupPr>
                            <m:ctrlPr>
                              <a:rPr lang="en-US" b="0" i="1" smtClean="0">
                                <a:solidFill>
                                  <a:schemeClr val="tx1">
                                    <a:lumMod val="75000"/>
                                    <a:lumOff val="25000"/>
                                  </a:schemeClr>
                                </a:solidFill>
                                <a:latin typeface="Cambria Math" panose="02040503050406030204" pitchFamily="18" charset="0"/>
                              </a:rPr>
                            </m:ctrlPr>
                          </m:sSupPr>
                          <m:e>
                            <m:r>
                              <a:rPr lang="en-US" b="0" i="1" smtClean="0">
                                <a:solidFill>
                                  <a:schemeClr val="tx1">
                                    <a:lumMod val="75000"/>
                                    <a:lumOff val="25000"/>
                                  </a:schemeClr>
                                </a:solidFill>
                                <a:latin typeface="Cambria Math" charset="0"/>
                              </a:rPr>
                              <m:t>𝑒</m:t>
                            </m:r>
                          </m:e>
                          <m:sup>
                            <m:r>
                              <a:rPr lang="en-US" b="0" i="1" smtClean="0">
                                <a:solidFill>
                                  <a:schemeClr val="tx1">
                                    <a:lumMod val="75000"/>
                                    <a:lumOff val="25000"/>
                                  </a:schemeClr>
                                </a:solidFill>
                                <a:latin typeface="Cambria Math" charset="0"/>
                              </a:rPr>
                              <m:t>−</m:t>
                            </m:r>
                            <m:sSub>
                              <m:sSubPr>
                                <m:ctrlPr>
                                  <a:rPr lang="en-US" b="0" i="1" smtClean="0">
                                    <a:solidFill>
                                      <a:schemeClr val="tx1">
                                        <a:lumMod val="75000"/>
                                        <a:lumOff val="25000"/>
                                      </a:schemeClr>
                                    </a:solidFill>
                                    <a:latin typeface="Cambria Math" panose="02040503050406030204" pitchFamily="18" charset="0"/>
                                  </a:rPr>
                                </m:ctrlPr>
                              </m:sSubPr>
                              <m:e>
                                <m:r>
                                  <a:rPr lang="en-US" b="0" i="1" smtClean="0">
                                    <a:solidFill>
                                      <a:schemeClr val="tx1">
                                        <a:lumMod val="75000"/>
                                        <a:lumOff val="25000"/>
                                      </a:schemeClr>
                                    </a:solidFill>
                                    <a:latin typeface="Cambria Math" charset="0"/>
                                  </a:rPr>
                                  <m:t>𝜉</m:t>
                                </m:r>
                              </m:e>
                              <m:sub>
                                <m:r>
                                  <a:rPr lang="en-US" b="0" i="1" smtClean="0">
                                    <a:solidFill>
                                      <a:schemeClr val="tx1">
                                        <a:lumMod val="75000"/>
                                        <a:lumOff val="25000"/>
                                      </a:schemeClr>
                                    </a:solidFill>
                                    <a:latin typeface="Cambria Math" charset="0"/>
                                  </a:rPr>
                                  <m:t>1</m:t>
                                </m:r>
                              </m:sub>
                            </m:sSub>
                          </m:sup>
                        </m:sSup>
                      </m:oMath>
                      <m:oMath xmlns:m="http://schemas.openxmlformats.org/officeDocument/2006/math">
                        <m:sSubSup>
                          <m:sSubSupPr>
                            <m:ctrlPr>
                              <a:rPr lang="en-US" b="0" i="1" smtClean="0">
                                <a:solidFill>
                                  <a:schemeClr val="tx1">
                                    <a:lumMod val="75000"/>
                                    <a:lumOff val="25000"/>
                                  </a:schemeClr>
                                </a:solidFill>
                                <a:latin typeface="Cambria Math" panose="02040503050406030204" pitchFamily="18" charset="0"/>
                              </a:rPr>
                            </m:ctrlPr>
                          </m:sSubSupPr>
                          <m:e>
                            <m:r>
                              <a:rPr lang="en-US" b="0" i="1" smtClean="0">
                                <a:solidFill>
                                  <a:schemeClr val="tx1">
                                    <a:lumMod val="75000"/>
                                    <a:lumOff val="25000"/>
                                  </a:schemeClr>
                                </a:solidFill>
                                <a:latin typeface="Cambria Math" charset="0"/>
                              </a:rPr>
                              <m:t>𝜉</m:t>
                            </m:r>
                          </m:e>
                          <m:sub>
                            <m:r>
                              <a:rPr lang="en-US" b="0" i="1" smtClean="0">
                                <a:solidFill>
                                  <a:schemeClr val="tx1">
                                    <a:lumMod val="75000"/>
                                    <a:lumOff val="25000"/>
                                  </a:schemeClr>
                                </a:solidFill>
                                <a:latin typeface="Cambria Math" charset="0"/>
                              </a:rPr>
                              <m:t>2</m:t>
                            </m:r>
                          </m:sub>
                          <m:sup>
                            <m:r>
                              <a:rPr lang="en-US" b="0" i="1" smtClean="0">
                                <a:solidFill>
                                  <a:schemeClr val="tx1">
                                    <a:lumMod val="75000"/>
                                    <a:lumOff val="25000"/>
                                  </a:schemeClr>
                                </a:solidFill>
                                <a:latin typeface="Cambria Math" charset="0"/>
                              </a:rPr>
                              <m:t>′</m:t>
                            </m:r>
                          </m:sup>
                        </m:sSubSup>
                        <m:r>
                          <a:rPr lang="en-US" b="0" i="1" smtClean="0">
                            <a:solidFill>
                              <a:schemeClr val="tx1">
                                <a:lumMod val="75000"/>
                                <a:lumOff val="25000"/>
                              </a:schemeClr>
                            </a:solidFill>
                            <a:latin typeface="Cambria Math" charset="0"/>
                          </a:rPr>
                          <m:t>=</m:t>
                        </m:r>
                        <m:sSup>
                          <m:sSupPr>
                            <m:ctrlPr>
                              <a:rPr lang="en-US" b="0" i="1" smtClean="0">
                                <a:solidFill>
                                  <a:schemeClr val="tx1">
                                    <a:lumMod val="75000"/>
                                    <a:lumOff val="25000"/>
                                  </a:schemeClr>
                                </a:solidFill>
                                <a:latin typeface="Cambria Math" panose="02040503050406030204" pitchFamily="18" charset="0"/>
                              </a:rPr>
                            </m:ctrlPr>
                          </m:sSupPr>
                          <m:e>
                            <m:r>
                              <a:rPr lang="en-US" b="0" i="1" smtClean="0">
                                <a:solidFill>
                                  <a:schemeClr val="tx1">
                                    <a:lumMod val="75000"/>
                                    <a:lumOff val="25000"/>
                                  </a:schemeClr>
                                </a:solidFill>
                                <a:latin typeface="Cambria Math" charset="0"/>
                              </a:rPr>
                              <m:t>−</m:t>
                            </m:r>
                            <m:r>
                              <a:rPr lang="en-US" b="0" i="1" smtClean="0">
                                <a:solidFill>
                                  <a:schemeClr val="tx1">
                                    <a:lumMod val="75000"/>
                                    <a:lumOff val="25000"/>
                                  </a:schemeClr>
                                </a:solidFill>
                                <a:latin typeface="Cambria Math" charset="0"/>
                              </a:rPr>
                              <m:t>𝑒</m:t>
                            </m:r>
                          </m:e>
                          <m:sup>
                            <m:r>
                              <a:rPr lang="en-US" b="0" i="1" smtClean="0">
                                <a:solidFill>
                                  <a:schemeClr val="tx1">
                                    <a:lumMod val="75000"/>
                                    <a:lumOff val="25000"/>
                                  </a:schemeClr>
                                </a:solidFill>
                                <a:latin typeface="Cambria Math" charset="0"/>
                              </a:rPr>
                              <m:t>−</m:t>
                            </m:r>
                            <m:sSub>
                              <m:sSubPr>
                                <m:ctrlPr>
                                  <a:rPr lang="en-US" b="0" i="1" smtClean="0">
                                    <a:solidFill>
                                      <a:schemeClr val="tx1">
                                        <a:lumMod val="75000"/>
                                        <a:lumOff val="25000"/>
                                      </a:schemeClr>
                                    </a:solidFill>
                                    <a:latin typeface="Cambria Math" panose="02040503050406030204" pitchFamily="18" charset="0"/>
                                  </a:rPr>
                                </m:ctrlPr>
                              </m:sSubPr>
                              <m:e>
                                <m:r>
                                  <a:rPr lang="en-US" b="0" i="1" smtClean="0">
                                    <a:solidFill>
                                      <a:schemeClr val="tx1">
                                        <a:lumMod val="75000"/>
                                        <a:lumOff val="25000"/>
                                      </a:schemeClr>
                                    </a:solidFill>
                                    <a:latin typeface="Cambria Math" charset="0"/>
                                  </a:rPr>
                                  <m:t>𝜉</m:t>
                                </m:r>
                              </m:e>
                              <m:sub>
                                <m:r>
                                  <a:rPr lang="en-US" b="0" i="1" smtClean="0">
                                    <a:solidFill>
                                      <a:schemeClr val="tx1">
                                        <a:lumMod val="75000"/>
                                        <a:lumOff val="25000"/>
                                      </a:schemeClr>
                                    </a:solidFill>
                                    <a:latin typeface="Cambria Math" charset="0"/>
                                  </a:rPr>
                                  <m:t>1</m:t>
                                </m:r>
                              </m:sub>
                            </m:sSub>
                          </m:sup>
                        </m:sSup>
                      </m:oMath>
                    </m:oMathPara>
                  </a14:m>
                  <a:endParaRPr lang="en-US" dirty="0">
                    <a:solidFill>
                      <a:schemeClr val="tx1">
                        <a:lumMod val="75000"/>
                        <a:lumOff val="25000"/>
                      </a:schemeClr>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824702" y="2955813"/>
                  <a:ext cx="1352422" cy="677430"/>
                </a:xfrm>
                <a:prstGeom prst="rect">
                  <a:avLst/>
                </a:prstGeom>
                <a:blipFill rotWithShape="0">
                  <a:blip r:embed="rId6"/>
                  <a:stretch>
                    <a:fillRect l="-901" b="-540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Oval 12"/>
              <p:cNvSpPr/>
              <p:nvPr/>
            </p:nvSpPr>
            <p:spPr>
              <a:xfrm>
                <a:off x="2756813" y="1514047"/>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0" dirty="0" smtClean="0">
                          <a:solidFill>
                            <a:schemeClr val="tx1">
                              <a:lumMod val="75000"/>
                              <a:lumOff val="25000"/>
                            </a:schemeClr>
                          </a:solidFill>
                          <a:latin typeface="Cambria Math" charset="0"/>
                        </a:rPr>
                        <m:t>+</m:t>
                      </m:r>
                    </m:oMath>
                  </m:oMathPara>
                </a14:m>
                <a:endParaRPr lang="en-US" dirty="0">
                  <a:solidFill>
                    <a:schemeClr val="tx1">
                      <a:lumMod val="75000"/>
                      <a:lumOff val="25000"/>
                    </a:schemeClr>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2756813" y="1514047"/>
                <a:ext cx="642552" cy="605481"/>
              </a:xfrm>
              <a:prstGeom prst="ellipse">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941536" y="1608909"/>
                <a:ext cx="1870127" cy="41575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75000"/>
                                  <a:lumOff val="25000"/>
                                </a:schemeClr>
                              </a:solidFill>
                              <a:latin typeface="Cambria Math" panose="02040503050406030204" pitchFamily="18" charset="0"/>
                            </a:rPr>
                          </m:ctrlPr>
                        </m:sSubPr>
                        <m:e>
                          <m:r>
                            <a:rPr lang="en-US" b="0" i="1" smtClean="0">
                              <a:solidFill>
                                <a:schemeClr val="tx1">
                                  <a:lumMod val="75000"/>
                                  <a:lumOff val="25000"/>
                                </a:schemeClr>
                              </a:solidFill>
                              <a:latin typeface="Cambria Math" charset="0"/>
                            </a:rPr>
                            <m:t>𝜉</m:t>
                          </m:r>
                        </m:e>
                        <m:sub>
                          <m:r>
                            <a:rPr lang="en-US" b="0" i="1" smtClean="0">
                              <a:solidFill>
                                <a:schemeClr val="tx1">
                                  <a:lumMod val="75000"/>
                                  <a:lumOff val="25000"/>
                                </a:schemeClr>
                              </a:solidFill>
                              <a:latin typeface="Cambria Math" charset="0"/>
                            </a:rPr>
                            <m:t>3</m:t>
                          </m:r>
                        </m:sub>
                      </m:sSub>
                      <m:r>
                        <a:rPr lang="en-US" b="0" i="1" smtClean="0">
                          <a:solidFill>
                            <a:schemeClr val="tx1">
                              <a:lumMod val="75000"/>
                              <a:lumOff val="25000"/>
                            </a:schemeClr>
                          </a:solidFill>
                          <a:latin typeface="Cambria Math" charset="0"/>
                        </a:rPr>
                        <m:t>=</m:t>
                      </m:r>
                      <m:sSup>
                        <m:sSupPr>
                          <m:ctrlPr>
                            <a:rPr lang="en-US" b="0" i="1" smtClean="0">
                              <a:solidFill>
                                <a:schemeClr val="tx1">
                                  <a:lumMod val="75000"/>
                                  <a:lumOff val="25000"/>
                                </a:schemeClr>
                              </a:solidFill>
                              <a:latin typeface="Cambria Math" panose="02040503050406030204" pitchFamily="18" charset="0"/>
                            </a:rPr>
                          </m:ctrlPr>
                        </m:sSupPr>
                        <m:e>
                          <m:r>
                            <a:rPr lang="en-US" b="0" i="1" smtClean="0">
                              <a:solidFill>
                                <a:schemeClr val="tx1">
                                  <a:lumMod val="75000"/>
                                  <a:lumOff val="25000"/>
                                </a:schemeClr>
                              </a:solidFill>
                              <a:latin typeface="Cambria Math" charset="0"/>
                            </a:rPr>
                            <m:t>1+</m:t>
                          </m:r>
                          <m:r>
                            <a:rPr lang="en-US" b="0" i="1" smtClean="0">
                              <a:solidFill>
                                <a:schemeClr val="tx1">
                                  <a:lumMod val="75000"/>
                                  <a:lumOff val="25000"/>
                                </a:schemeClr>
                              </a:solidFill>
                              <a:latin typeface="Cambria Math" charset="0"/>
                            </a:rPr>
                            <m:t>𝑒</m:t>
                          </m:r>
                        </m:e>
                        <m:sup>
                          <m:r>
                            <a:rPr lang="en-US" b="0" i="1" smtClean="0">
                              <a:solidFill>
                                <a:schemeClr val="tx1">
                                  <a:lumMod val="75000"/>
                                  <a:lumOff val="25000"/>
                                </a:schemeClr>
                              </a:solidFill>
                              <a:latin typeface="Cambria Math" charset="0"/>
                            </a:rPr>
                            <m:t>−</m:t>
                          </m:r>
                          <m:sSup>
                            <m:sSupPr>
                              <m:ctrlPr>
                                <a:rPr lang="en-US" b="0" i="1" smtClean="0">
                                  <a:solidFill>
                                    <a:schemeClr val="tx1">
                                      <a:lumMod val="75000"/>
                                      <a:lumOff val="25000"/>
                                    </a:schemeClr>
                                  </a:solidFill>
                                  <a:latin typeface="Cambria Math" panose="02040503050406030204" pitchFamily="18" charset="0"/>
                                </a:rPr>
                              </m:ctrlPr>
                            </m:sSupPr>
                            <m:e>
                              <m:r>
                                <a:rPr lang="en-US" b="0" i="1" smtClean="0">
                                  <a:solidFill>
                                    <a:schemeClr val="tx1">
                                      <a:lumMod val="75000"/>
                                      <a:lumOff val="25000"/>
                                    </a:schemeClr>
                                  </a:solidFill>
                                  <a:latin typeface="Cambria Math" charset="0"/>
                                </a:rPr>
                                <m:t>𝑊</m:t>
                              </m:r>
                            </m:e>
                            <m:sup>
                              <m:r>
                                <a:rPr lang="en-US" b="0" i="1" smtClean="0">
                                  <a:solidFill>
                                    <a:schemeClr val="tx1">
                                      <a:lumMod val="75000"/>
                                      <a:lumOff val="25000"/>
                                    </a:schemeClr>
                                  </a:solidFill>
                                  <a:latin typeface="Cambria Math" charset="0"/>
                                </a:rPr>
                                <m:t>𝑇</m:t>
                              </m:r>
                            </m:sup>
                          </m:sSup>
                          <m:r>
                            <a:rPr lang="en-US" b="0" i="1" smtClean="0">
                              <a:solidFill>
                                <a:schemeClr val="tx1">
                                  <a:lumMod val="75000"/>
                                  <a:lumOff val="25000"/>
                                </a:schemeClr>
                              </a:solidFill>
                              <a:latin typeface="Cambria Math" charset="0"/>
                            </a:rPr>
                            <m:t>𝑋</m:t>
                          </m:r>
                        </m:sup>
                      </m:sSup>
                    </m:oMath>
                  </m:oMathPara>
                </a14:m>
                <a:endParaRPr lang="en-US" dirty="0">
                  <a:solidFill>
                    <a:schemeClr val="tx1">
                      <a:lumMod val="75000"/>
                      <a:lumOff val="25000"/>
                    </a:schemeClr>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941536" y="1608909"/>
                <a:ext cx="1870127" cy="415755"/>
              </a:xfrm>
              <a:prstGeom prst="rect">
                <a:avLst/>
              </a:prstGeom>
              <a:blipFill rotWithShape="0">
                <a:blip r:embed="rId8"/>
                <a:stretch>
                  <a:fillRect b="-10294"/>
                </a:stretch>
              </a:blipFill>
            </p:spPr>
            <p:txBody>
              <a:bodyPr/>
              <a:lstStyle/>
              <a:p>
                <a:r>
                  <a:rPr lang="en-US">
                    <a:noFill/>
                  </a:rPr>
                  <a:t> </a:t>
                </a:r>
              </a:p>
            </p:txBody>
          </p:sp>
        </mc:Fallback>
      </mc:AlternateContent>
      <p:cxnSp>
        <p:nvCxnSpPr>
          <p:cNvPr id="21" name="Straight Arrow Connector 20"/>
          <p:cNvCxnSpPr>
            <a:stCxn id="3" idx="0"/>
            <a:endCxn id="7" idx="3"/>
          </p:cNvCxnSpPr>
          <p:nvPr/>
        </p:nvCxnSpPr>
        <p:spPr>
          <a:xfrm flipV="1">
            <a:off x="2275654" y="4214046"/>
            <a:ext cx="481159" cy="7629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0"/>
            <a:endCxn id="71" idx="3"/>
          </p:cNvCxnSpPr>
          <p:nvPr/>
        </p:nvCxnSpPr>
        <p:spPr>
          <a:xfrm flipV="1">
            <a:off x="2983989" y="3613365"/>
            <a:ext cx="428564" cy="838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3" idx="7"/>
            <a:endCxn id="36" idx="3"/>
          </p:cNvCxnSpPr>
          <p:nvPr/>
        </p:nvCxnSpPr>
        <p:spPr>
          <a:xfrm flipV="1">
            <a:off x="3305265" y="1281214"/>
            <a:ext cx="635423" cy="321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8" idx="0"/>
            <a:endCxn id="7" idx="5"/>
          </p:cNvCxnSpPr>
          <p:nvPr/>
        </p:nvCxnSpPr>
        <p:spPr>
          <a:xfrm flipH="1" flipV="1">
            <a:off x="3211165" y="4214046"/>
            <a:ext cx="1164387" cy="7410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0"/>
            <a:endCxn id="13" idx="4"/>
          </p:cNvCxnSpPr>
          <p:nvPr/>
        </p:nvCxnSpPr>
        <p:spPr>
          <a:xfrm flipV="1">
            <a:off x="3024204" y="2119528"/>
            <a:ext cx="53885" cy="349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2135963" y="444434"/>
            <a:ext cx="2353177" cy="925451"/>
            <a:chOff x="3580449" y="444434"/>
            <a:chExt cx="2353177" cy="925451"/>
          </a:xfrm>
        </p:grpSpPr>
        <mc:AlternateContent xmlns:mc="http://schemas.openxmlformats.org/markup-compatibility/2006" xmlns:a14="http://schemas.microsoft.com/office/drawing/2010/main">
          <mc:Choice Requires="a14">
            <p:sp>
              <p:nvSpPr>
                <p:cNvPr id="36" name="Oval 35"/>
                <p:cNvSpPr/>
                <p:nvPr/>
              </p:nvSpPr>
              <p:spPr>
                <a:xfrm>
                  <a:off x="5291074" y="764404"/>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lumMod val="75000"/>
                                <a:lumOff val="25000"/>
                              </a:schemeClr>
                            </a:solidFill>
                            <a:latin typeface="Cambria Math" charset="0"/>
                          </a:rPr>
                          <m:t>÷</m:t>
                        </m:r>
                      </m:oMath>
                    </m:oMathPara>
                  </a14:m>
                  <a:endParaRPr lang="en-US" dirty="0">
                    <a:solidFill>
                      <a:schemeClr val="tx1">
                        <a:lumMod val="75000"/>
                        <a:lumOff val="25000"/>
                      </a:schemeClr>
                    </a:solidFill>
                  </a:endParaRPr>
                </a:p>
              </p:txBody>
            </p:sp>
          </mc:Choice>
          <mc:Fallback xmlns="">
            <p:sp>
              <p:nvSpPr>
                <p:cNvPr id="36" name="Oval 35"/>
                <p:cNvSpPr>
                  <a:spLocks noRot="1" noChangeAspect="1" noMove="1" noResize="1" noEditPoints="1" noAdjustHandles="1" noChangeArrowheads="1" noChangeShapeType="1" noTextEdit="1"/>
                </p:cNvSpPr>
                <p:nvPr/>
              </p:nvSpPr>
              <p:spPr>
                <a:xfrm>
                  <a:off x="5291074" y="764404"/>
                  <a:ext cx="642552" cy="605481"/>
                </a:xfrm>
                <a:prstGeom prst="ellipse">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3580449" y="444434"/>
                  <a:ext cx="1804725" cy="64594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75000"/>
                                    <a:lumOff val="25000"/>
                                  </a:schemeClr>
                                </a:solidFill>
                                <a:latin typeface="Cambria Math" panose="02040503050406030204" pitchFamily="18" charset="0"/>
                              </a:rPr>
                            </m:ctrlPr>
                          </m:sSubPr>
                          <m:e>
                            <m:r>
                              <a:rPr lang="en-US" b="0" i="1" smtClean="0">
                                <a:solidFill>
                                  <a:schemeClr val="tx1">
                                    <a:lumMod val="75000"/>
                                    <a:lumOff val="25000"/>
                                  </a:schemeClr>
                                </a:solidFill>
                                <a:latin typeface="Cambria Math" charset="0"/>
                              </a:rPr>
                              <m:t>𝜉</m:t>
                            </m:r>
                          </m:e>
                          <m:sub>
                            <m:r>
                              <a:rPr lang="en-US" b="0" i="1" smtClean="0">
                                <a:solidFill>
                                  <a:schemeClr val="tx1">
                                    <a:lumMod val="75000"/>
                                    <a:lumOff val="25000"/>
                                  </a:schemeClr>
                                </a:solidFill>
                                <a:latin typeface="Cambria Math" charset="0"/>
                              </a:rPr>
                              <m:t>4</m:t>
                            </m:r>
                          </m:sub>
                        </m:sSub>
                        <m:r>
                          <a:rPr lang="en-US" b="0" i="1" smtClean="0">
                            <a:solidFill>
                              <a:schemeClr val="tx1">
                                <a:lumMod val="75000"/>
                                <a:lumOff val="25000"/>
                              </a:schemeClr>
                            </a:solidFill>
                            <a:latin typeface="Cambria Math" charset="0"/>
                          </a:rPr>
                          <m:t>=</m:t>
                        </m:r>
                        <m:f>
                          <m:fPr>
                            <m:ctrlPr>
                              <a:rPr lang="en-US" b="0" i="1" smtClean="0">
                                <a:solidFill>
                                  <a:schemeClr val="tx1">
                                    <a:lumMod val="75000"/>
                                    <a:lumOff val="25000"/>
                                  </a:schemeClr>
                                </a:solidFill>
                                <a:latin typeface="Cambria Math" panose="02040503050406030204" pitchFamily="18" charset="0"/>
                              </a:rPr>
                            </m:ctrlPr>
                          </m:fPr>
                          <m:num>
                            <m:r>
                              <a:rPr lang="en-US" b="0" i="1" smtClean="0">
                                <a:solidFill>
                                  <a:schemeClr val="tx1">
                                    <a:lumMod val="75000"/>
                                    <a:lumOff val="25000"/>
                                  </a:schemeClr>
                                </a:solidFill>
                                <a:latin typeface="Cambria Math" charset="0"/>
                              </a:rPr>
                              <m:t>1</m:t>
                            </m:r>
                          </m:num>
                          <m:den>
                            <m:r>
                              <a:rPr lang="en-US" b="0" i="1" smtClean="0">
                                <a:solidFill>
                                  <a:schemeClr val="tx1">
                                    <a:lumMod val="75000"/>
                                    <a:lumOff val="25000"/>
                                  </a:schemeClr>
                                </a:solidFill>
                                <a:latin typeface="Cambria Math" charset="0"/>
                              </a:rPr>
                              <m:t>1+</m:t>
                            </m:r>
                            <m:sSup>
                              <m:sSupPr>
                                <m:ctrlPr>
                                  <a:rPr lang="en-US" b="0" i="1" smtClean="0">
                                    <a:solidFill>
                                      <a:schemeClr val="tx1">
                                        <a:lumMod val="75000"/>
                                        <a:lumOff val="25000"/>
                                      </a:schemeClr>
                                    </a:solidFill>
                                    <a:latin typeface="Cambria Math" panose="02040503050406030204" pitchFamily="18" charset="0"/>
                                  </a:rPr>
                                </m:ctrlPr>
                              </m:sSupPr>
                              <m:e>
                                <m:r>
                                  <a:rPr lang="en-US" b="0" i="1" smtClean="0">
                                    <a:solidFill>
                                      <a:schemeClr val="tx1">
                                        <a:lumMod val="75000"/>
                                        <a:lumOff val="25000"/>
                                      </a:schemeClr>
                                    </a:solidFill>
                                    <a:latin typeface="Cambria Math" charset="0"/>
                                  </a:rPr>
                                  <m:t>𝑒</m:t>
                                </m:r>
                              </m:e>
                              <m:sup>
                                <m:r>
                                  <a:rPr lang="en-US" b="0" i="1" smtClean="0">
                                    <a:solidFill>
                                      <a:schemeClr val="tx1">
                                        <a:lumMod val="75000"/>
                                        <a:lumOff val="25000"/>
                                      </a:schemeClr>
                                    </a:solidFill>
                                    <a:latin typeface="Cambria Math" charset="0"/>
                                  </a:rPr>
                                  <m:t>−</m:t>
                                </m:r>
                                <m:sSup>
                                  <m:sSupPr>
                                    <m:ctrlPr>
                                      <a:rPr lang="en-US" b="0" i="1" smtClean="0">
                                        <a:solidFill>
                                          <a:schemeClr val="tx1">
                                            <a:lumMod val="75000"/>
                                            <a:lumOff val="25000"/>
                                          </a:schemeClr>
                                        </a:solidFill>
                                        <a:latin typeface="Cambria Math" panose="02040503050406030204" pitchFamily="18" charset="0"/>
                                      </a:rPr>
                                    </m:ctrlPr>
                                  </m:sSupPr>
                                  <m:e>
                                    <m:r>
                                      <a:rPr lang="en-US" b="0" i="1" smtClean="0">
                                        <a:solidFill>
                                          <a:schemeClr val="tx1">
                                            <a:lumMod val="75000"/>
                                            <a:lumOff val="25000"/>
                                          </a:schemeClr>
                                        </a:solidFill>
                                        <a:latin typeface="Cambria Math" charset="0"/>
                                      </a:rPr>
                                      <m:t>𝑊</m:t>
                                    </m:r>
                                  </m:e>
                                  <m:sup>
                                    <m:r>
                                      <a:rPr lang="en-US" b="0" i="1" smtClean="0">
                                        <a:solidFill>
                                          <a:schemeClr val="tx1">
                                            <a:lumMod val="75000"/>
                                            <a:lumOff val="25000"/>
                                          </a:schemeClr>
                                        </a:solidFill>
                                        <a:latin typeface="Cambria Math" charset="0"/>
                                      </a:rPr>
                                      <m:t>𝑇</m:t>
                                    </m:r>
                                  </m:sup>
                                </m:sSup>
                                <m:r>
                                  <a:rPr lang="en-US" b="0" i="1" smtClean="0">
                                    <a:solidFill>
                                      <a:schemeClr val="tx1">
                                        <a:lumMod val="75000"/>
                                        <a:lumOff val="25000"/>
                                      </a:schemeClr>
                                    </a:solidFill>
                                    <a:latin typeface="Cambria Math" charset="0"/>
                                  </a:rPr>
                                  <m:t>𝑋</m:t>
                                </m:r>
                              </m:sup>
                            </m:sSup>
                          </m:den>
                        </m:f>
                      </m:oMath>
                    </m:oMathPara>
                  </a14:m>
                  <a:endParaRPr lang="en-US" dirty="0">
                    <a:solidFill>
                      <a:schemeClr val="tx1">
                        <a:lumMod val="75000"/>
                        <a:lumOff val="25000"/>
                      </a:schemeClr>
                    </a:solidFill>
                  </a:endParaRPr>
                </a:p>
              </p:txBody>
            </p:sp>
          </mc:Choice>
          <mc:Fallback xmlns="">
            <p:sp>
              <p:nvSpPr>
                <p:cNvPr id="43" name="Rectangle 42"/>
                <p:cNvSpPr>
                  <a:spLocks noRot="1" noChangeAspect="1" noMove="1" noResize="1" noEditPoints="1" noAdjustHandles="1" noChangeArrowheads="1" noChangeShapeType="1" noTextEdit="1"/>
                </p:cNvSpPr>
                <p:nvPr/>
              </p:nvSpPr>
              <p:spPr>
                <a:xfrm>
                  <a:off x="3580449" y="444434"/>
                  <a:ext cx="1804725" cy="645946"/>
                </a:xfrm>
                <a:prstGeom prst="rect">
                  <a:avLst/>
                </a:prstGeom>
                <a:blipFill rotWithShape="0">
                  <a:blip r:embed="rId10"/>
                  <a:stretch>
                    <a:fillRect/>
                  </a:stretch>
                </a:blipFill>
              </p:spPr>
              <p:txBody>
                <a:bodyPr/>
                <a:lstStyle/>
                <a:p>
                  <a:r>
                    <a:rPr lang="en-US">
                      <a:noFill/>
                    </a:rPr>
                    <a:t> </a:t>
                  </a:r>
                </a:p>
              </p:txBody>
            </p:sp>
          </mc:Fallback>
        </mc:AlternateContent>
      </p:grpSp>
      <p:cxnSp>
        <p:nvCxnSpPr>
          <p:cNvPr id="45" name="Straight Arrow Connector 44"/>
          <p:cNvCxnSpPr>
            <a:stCxn id="36" idx="6"/>
            <a:endCxn id="44" idx="2"/>
          </p:cNvCxnSpPr>
          <p:nvPr/>
        </p:nvCxnSpPr>
        <p:spPr>
          <a:xfrm flipV="1">
            <a:off x="4489140" y="978474"/>
            <a:ext cx="992659" cy="886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5218411" y="140161"/>
            <a:ext cx="2141355" cy="1141053"/>
            <a:chOff x="6662897" y="140161"/>
            <a:chExt cx="2141355" cy="1141053"/>
          </a:xfrm>
        </p:grpSpPr>
        <p:sp>
          <p:nvSpPr>
            <p:cNvPr id="44" name="Oval 43"/>
            <p:cNvSpPr/>
            <p:nvPr/>
          </p:nvSpPr>
          <p:spPr>
            <a:xfrm>
              <a:off x="6926285" y="675733"/>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lumMod val="75000"/>
                      <a:lumOff val="25000"/>
                    </a:schemeClr>
                  </a:solidFill>
                </a:rPr>
                <a:t>Log</a:t>
              </a:r>
              <a:r>
                <a:rPr lang="en-US" dirty="0">
                  <a:solidFill>
                    <a:schemeClr val="tx1">
                      <a:lumMod val="75000"/>
                      <a:lumOff val="25000"/>
                    </a:schemeClr>
                  </a:solidFill>
                </a:rPr>
                <a:t> </a:t>
              </a:r>
            </a:p>
          </p:txBody>
        </p:sp>
        <mc:AlternateContent xmlns:mc="http://schemas.openxmlformats.org/markup-compatibility/2006" xmlns:a14="http://schemas.microsoft.com/office/drawing/2010/main">
          <mc:Choice Requires="a14">
            <p:sp>
              <p:nvSpPr>
                <p:cNvPr id="50" name="Rectangle 49"/>
                <p:cNvSpPr/>
                <p:nvPr/>
              </p:nvSpPr>
              <p:spPr>
                <a:xfrm>
                  <a:off x="6662897" y="140161"/>
                  <a:ext cx="2141355" cy="645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sSub>
                              <m:sSubPr>
                                <m:ctrlPr>
                                  <a:rPr lang="en-US" b="0" i="1" smtClean="0">
                                    <a:latin typeface="Cambria Math" panose="02040503050406030204" pitchFamily="18" charset="0"/>
                                  </a:rPr>
                                </m:ctrlPr>
                              </m:sSubPr>
                              <m:e>
                                <m:r>
                                  <a:rPr lang="en-US" b="0" i="1" smtClean="0">
                                    <a:latin typeface="Cambria Math" charset="0"/>
                                  </a:rPr>
                                  <m:t>𝜉</m:t>
                                </m:r>
                              </m:e>
                              <m:sub>
                                <m:r>
                                  <a:rPr lang="en-US" b="0" i="1" smtClean="0">
                                    <a:latin typeface="Cambria Math" charset="0"/>
                                  </a:rPr>
                                  <m:t>5</m:t>
                                </m:r>
                              </m:sub>
                            </m:sSub>
                            <m:r>
                              <a:rPr lang="en-US" b="0" i="1" smtClean="0">
                                <a:latin typeface="Cambria Math" charset="0"/>
                              </a:rPr>
                              <m:t>=</m:t>
                            </m:r>
                            <m:r>
                              <m:rPr>
                                <m:sty m:val="p"/>
                              </m:rPr>
                              <a:rPr lang="en-US">
                                <a:latin typeface="Cambria Math" charset="0"/>
                              </a:rPr>
                              <m:t>log</m:t>
                            </m:r>
                          </m:fName>
                          <m:e>
                            <m:f>
                              <m:fPr>
                                <m:ctrlPr>
                                  <a:rPr lang="mr-IN"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1+</m:t>
                                </m:r>
                                <m:sSup>
                                  <m:sSupPr>
                                    <m:ctrlPr>
                                      <a:rPr lang="en-US" b="0" i="1" smtClean="0">
                                        <a:latin typeface="Cambria Math" panose="02040503050406030204" pitchFamily="18" charset="0"/>
                                      </a:rPr>
                                    </m:ctrlPr>
                                  </m:sSupPr>
                                  <m:e>
                                    <m:r>
                                      <a:rPr lang="en-US" b="0" i="1" smtClean="0">
                                        <a:latin typeface="Cambria Math" charset="0"/>
                                      </a:rPr>
                                      <m:t>𝑒</m:t>
                                    </m:r>
                                  </m:e>
                                  <m:sup>
                                    <m:r>
                                      <a:rPr lang="en-US" b="0" i="1" smtClean="0">
                                        <a:latin typeface="Cambria Math" charset="0"/>
                                      </a:rPr>
                                      <m:t>−</m:t>
                                    </m:r>
                                    <m:sSup>
                                      <m:sSupPr>
                                        <m:ctrlPr>
                                          <a:rPr lang="en-US" b="0" i="1" smtClean="0">
                                            <a:latin typeface="Cambria Math" panose="02040503050406030204" pitchFamily="18" charset="0"/>
                                          </a:rPr>
                                        </m:ctrlPr>
                                      </m:sSupPr>
                                      <m:e>
                                        <m:r>
                                          <a:rPr lang="en-US" b="0" i="1" smtClean="0">
                                            <a:latin typeface="Cambria Math" charset="0"/>
                                          </a:rPr>
                                          <m:t>𝑊</m:t>
                                        </m:r>
                                      </m:e>
                                      <m:sup>
                                        <m:r>
                                          <a:rPr lang="en-US" b="0" i="1" smtClean="0">
                                            <a:latin typeface="Cambria Math" charset="0"/>
                                          </a:rPr>
                                          <m:t>𝑇</m:t>
                                        </m:r>
                                      </m:sup>
                                    </m:sSup>
                                    <m:r>
                                      <a:rPr lang="en-US" b="0" i="1" smtClean="0">
                                        <a:latin typeface="Cambria Math" charset="0"/>
                                      </a:rPr>
                                      <m:t>𝑋</m:t>
                                    </m:r>
                                  </m:sup>
                                </m:sSup>
                              </m:den>
                            </m:f>
                          </m:e>
                        </m:func>
                      </m:oMath>
                    </m:oMathPara>
                  </a14:m>
                  <a:endParaRPr lang="en-US" dirty="0"/>
                </a:p>
              </p:txBody>
            </p:sp>
          </mc:Choice>
          <mc:Fallback xmlns="">
            <p:sp>
              <p:nvSpPr>
                <p:cNvPr id="50" name="Rectangle 49"/>
                <p:cNvSpPr>
                  <a:spLocks noRot="1" noChangeAspect="1" noMove="1" noResize="1" noEditPoints="1" noAdjustHandles="1" noChangeArrowheads="1" noChangeShapeType="1" noTextEdit="1"/>
                </p:cNvSpPr>
                <p:nvPr/>
              </p:nvSpPr>
              <p:spPr>
                <a:xfrm>
                  <a:off x="6662897" y="140161"/>
                  <a:ext cx="2141355" cy="645946"/>
                </a:xfrm>
                <a:prstGeom prst="rect">
                  <a:avLst/>
                </a:prstGeom>
                <a:blipFill rotWithShape="0">
                  <a:blip r:embed="rId11"/>
                  <a:stretch>
                    <a:fillRect/>
                  </a:stretch>
                </a:blipFill>
              </p:spPr>
              <p:txBody>
                <a:bodyPr/>
                <a:lstStyle/>
                <a:p>
                  <a:r>
                    <a:rPr lang="en-US">
                      <a:noFill/>
                    </a:rPr>
                    <a:t> </a:t>
                  </a:r>
                </a:p>
              </p:txBody>
            </p:sp>
          </mc:Fallback>
        </mc:AlternateContent>
      </p:grpSp>
      <p:cxnSp>
        <p:nvCxnSpPr>
          <p:cNvPr id="52" name="Straight Arrow Connector 51"/>
          <p:cNvCxnSpPr>
            <a:stCxn id="36" idx="5"/>
            <a:endCxn id="51" idx="1"/>
          </p:cNvCxnSpPr>
          <p:nvPr/>
        </p:nvCxnSpPr>
        <p:spPr>
          <a:xfrm>
            <a:off x="4395040" y="1281214"/>
            <a:ext cx="804301" cy="6242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Oval 54"/>
          <p:cNvSpPr/>
          <p:nvPr/>
        </p:nvSpPr>
        <p:spPr>
          <a:xfrm>
            <a:off x="4038630" y="2168981"/>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rPr>
              <a:t>1</a:t>
            </a:r>
          </a:p>
        </p:txBody>
      </p:sp>
      <p:cxnSp>
        <p:nvCxnSpPr>
          <p:cNvPr id="56" name="Straight Arrow Connector 55"/>
          <p:cNvCxnSpPr>
            <a:stCxn id="55" idx="6"/>
            <a:endCxn id="51" idx="3"/>
          </p:cNvCxnSpPr>
          <p:nvPr/>
        </p:nvCxnSpPr>
        <p:spPr>
          <a:xfrm flipV="1">
            <a:off x="4681182" y="2333596"/>
            <a:ext cx="518159" cy="138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55" idx="2"/>
            <a:endCxn id="13" idx="5"/>
          </p:cNvCxnSpPr>
          <p:nvPr/>
        </p:nvCxnSpPr>
        <p:spPr>
          <a:xfrm flipH="1" flipV="1">
            <a:off x="3305265" y="2030857"/>
            <a:ext cx="733365" cy="4408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5105241" y="1816786"/>
            <a:ext cx="2261260" cy="1162756"/>
            <a:chOff x="6549727" y="1816786"/>
            <a:chExt cx="2261260" cy="1162756"/>
          </a:xfrm>
        </p:grpSpPr>
        <p:sp>
          <p:nvSpPr>
            <p:cNvPr id="51" name="Oval 50"/>
            <p:cNvSpPr/>
            <p:nvPr/>
          </p:nvSpPr>
          <p:spPr>
            <a:xfrm>
              <a:off x="6549727" y="1816786"/>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lumMod val="75000"/>
                      <a:lumOff val="25000"/>
                    </a:schemeClr>
                  </a:solidFill>
                </a:rPr>
                <a:t>-</a:t>
              </a:r>
              <a:endParaRPr lang="en-US"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62" name="Rectangle 61"/>
                <p:cNvSpPr/>
                <p:nvPr/>
              </p:nvSpPr>
              <p:spPr>
                <a:xfrm>
                  <a:off x="6549727" y="2333596"/>
                  <a:ext cx="2261260" cy="645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charset="0"/>
                                  </a:rPr>
                                  <m:t>𝜉</m:t>
                                </m:r>
                              </m:e>
                              <m:sub>
                                <m:r>
                                  <a:rPr lang="en-US" b="0" i="1" smtClean="0">
                                    <a:latin typeface="Cambria Math" charset="0"/>
                                  </a:rPr>
                                  <m:t>6</m:t>
                                </m:r>
                              </m:sub>
                            </m:sSub>
                            <m:r>
                              <a:rPr lang="en-US" i="1">
                                <a:latin typeface="Cambria Math" charset="0"/>
                              </a:rPr>
                              <m:t>=</m:t>
                            </m:r>
                            <m:r>
                              <a:rPr lang="en-US" b="0" i="1" smtClean="0">
                                <a:latin typeface="Cambria Math" charset="0"/>
                              </a:rPr>
                              <m:t>1−</m:t>
                            </m:r>
                          </m:fName>
                          <m:e>
                            <m:f>
                              <m:fPr>
                                <m:ctrlPr>
                                  <a:rPr lang="mr-IN" i="1">
                                    <a:latin typeface="Cambria Math" panose="02040503050406030204" pitchFamily="18" charset="0"/>
                                  </a:rPr>
                                </m:ctrlPr>
                              </m:fPr>
                              <m:num>
                                <m:r>
                                  <a:rPr lang="en-US" i="1">
                                    <a:latin typeface="Cambria Math" charset="0"/>
                                  </a:rPr>
                                  <m:t>1</m:t>
                                </m:r>
                              </m:num>
                              <m:den>
                                <m:r>
                                  <a:rPr lang="en-US" i="1">
                                    <a:latin typeface="Cambria Math" charset="0"/>
                                  </a:rPr>
                                  <m:t>1+</m:t>
                                </m:r>
                                <m:sSup>
                                  <m:sSupPr>
                                    <m:ctrlPr>
                                      <a:rPr lang="en-US" i="1">
                                        <a:latin typeface="Cambria Math" panose="02040503050406030204" pitchFamily="18" charset="0"/>
                                      </a:rPr>
                                    </m:ctrlPr>
                                  </m:sSupPr>
                                  <m:e>
                                    <m:r>
                                      <a:rPr lang="en-US" i="1">
                                        <a:latin typeface="Cambria Math" charset="0"/>
                                      </a:rPr>
                                      <m:t>𝑒</m:t>
                                    </m:r>
                                  </m:e>
                                  <m:sup>
                                    <m:r>
                                      <a:rPr lang="en-US" i="1">
                                        <a:latin typeface="Cambria Math" charset="0"/>
                                      </a:rPr>
                                      <m:t>−</m:t>
                                    </m:r>
                                    <m:sSup>
                                      <m:sSupPr>
                                        <m:ctrlPr>
                                          <a:rPr lang="en-US" i="1">
                                            <a:latin typeface="Cambria Math" panose="02040503050406030204" pitchFamily="18" charset="0"/>
                                          </a:rPr>
                                        </m:ctrlPr>
                                      </m:sSupPr>
                                      <m:e>
                                        <m:r>
                                          <a:rPr lang="en-US" i="1">
                                            <a:latin typeface="Cambria Math" charset="0"/>
                                          </a:rPr>
                                          <m:t>𝑊</m:t>
                                        </m:r>
                                      </m:e>
                                      <m:sup>
                                        <m:r>
                                          <a:rPr lang="en-US" i="1">
                                            <a:latin typeface="Cambria Math" charset="0"/>
                                          </a:rPr>
                                          <m:t>𝑇</m:t>
                                        </m:r>
                                      </m:sup>
                                    </m:sSup>
                                    <m:r>
                                      <a:rPr lang="en-US" i="1">
                                        <a:latin typeface="Cambria Math" charset="0"/>
                                      </a:rPr>
                                      <m:t>𝑋</m:t>
                                    </m:r>
                                  </m:sup>
                                </m:sSup>
                              </m:den>
                            </m:f>
                          </m:e>
                        </m:func>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6549727" y="2333596"/>
                  <a:ext cx="2261260" cy="645946"/>
                </a:xfrm>
                <a:prstGeom prst="rect">
                  <a:avLst/>
                </a:prstGeom>
                <a:blipFill rotWithShape="0">
                  <a:blip r:embed="rId12"/>
                  <a:stretch>
                    <a:fillRect/>
                  </a:stretch>
                </a:blipFill>
              </p:spPr>
              <p:txBody>
                <a:bodyPr/>
                <a:lstStyle/>
                <a:p>
                  <a:r>
                    <a:rPr lang="en-US">
                      <a:noFill/>
                    </a:rPr>
                    <a:t> </a:t>
                  </a:r>
                </a:p>
              </p:txBody>
            </p:sp>
          </mc:Fallback>
        </mc:AlternateContent>
      </p:grpSp>
      <p:cxnSp>
        <p:nvCxnSpPr>
          <p:cNvPr id="35" name="Straight Arrow Connector 34"/>
          <p:cNvCxnSpPr>
            <a:stCxn id="51" idx="6"/>
            <a:endCxn id="37" idx="2"/>
          </p:cNvCxnSpPr>
          <p:nvPr/>
        </p:nvCxnSpPr>
        <p:spPr>
          <a:xfrm flipV="1">
            <a:off x="5747793" y="1931235"/>
            <a:ext cx="710201" cy="1882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457994" y="1184162"/>
            <a:ext cx="3008846" cy="1049813"/>
            <a:chOff x="8095048" y="868101"/>
            <a:chExt cx="3008846" cy="1049813"/>
          </a:xfrm>
        </p:grpSpPr>
        <p:sp>
          <p:nvSpPr>
            <p:cNvPr id="37" name="Oval 36"/>
            <p:cNvSpPr/>
            <p:nvPr/>
          </p:nvSpPr>
          <p:spPr>
            <a:xfrm>
              <a:off x="8095048" y="1312433"/>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lumMod val="75000"/>
                      <a:lumOff val="25000"/>
                    </a:schemeClr>
                  </a:solidFill>
                </a:rPr>
                <a:t>log</a:t>
              </a:r>
              <a:endParaRPr lang="en-US"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38" name="Rectangle 37"/>
                <p:cNvSpPr/>
                <p:nvPr/>
              </p:nvSpPr>
              <p:spPr>
                <a:xfrm>
                  <a:off x="8417518" y="868101"/>
                  <a:ext cx="2686376" cy="645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charset="0"/>
                                  </a:rPr>
                                  <m:t>𝜉</m:t>
                                </m:r>
                              </m:e>
                              <m:sub>
                                <m:r>
                                  <a:rPr lang="en-US" b="0" i="1" smtClean="0">
                                    <a:latin typeface="Cambria Math" charset="0"/>
                                  </a:rPr>
                                  <m:t>7</m:t>
                                </m:r>
                              </m:sub>
                            </m:sSub>
                            <m:r>
                              <a:rPr lang="en-US" b="0" i="1" smtClean="0">
                                <a:latin typeface="Cambria Math" charset="0"/>
                              </a:rPr>
                              <m:t>=</m:t>
                            </m:r>
                            <m:r>
                              <m:rPr>
                                <m:sty m:val="p"/>
                              </m:rPr>
                              <a:rPr lang="en-US">
                                <a:latin typeface="Cambria Math" charset="0"/>
                              </a:rPr>
                              <m:t>log</m:t>
                            </m:r>
                            <m:r>
                              <a:rPr lang="en-US" b="0" i="1" smtClean="0">
                                <a:latin typeface="Cambria Math" charset="0"/>
                              </a:rPr>
                              <m:t>(1−</m:t>
                            </m:r>
                          </m:fName>
                          <m:e>
                            <m:f>
                              <m:fPr>
                                <m:ctrlPr>
                                  <a:rPr lang="mr-IN" i="1">
                                    <a:latin typeface="Cambria Math" panose="02040503050406030204" pitchFamily="18" charset="0"/>
                                  </a:rPr>
                                </m:ctrlPr>
                              </m:fPr>
                              <m:num>
                                <m:r>
                                  <a:rPr lang="en-US" i="1">
                                    <a:latin typeface="Cambria Math" charset="0"/>
                                  </a:rPr>
                                  <m:t>1</m:t>
                                </m:r>
                              </m:num>
                              <m:den>
                                <m:r>
                                  <a:rPr lang="en-US" i="1">
                                    <a:latin typeface="Cambria Math" charset="0"/>
                                  </a:rPr>
                                  <m:t>1+</m:t>
                                </m:r>
                                <m:sSup>
                                  <m:sSupPr>
                                    <m:ctrlPr>
                                      <a:rPr lang="en-US" i="1">
                                        <a:latin typeface="Cambria Math" panose="02040503050406030204" pitchFamily="18" charset="0"/>
                                      </a:rPr>
                                    </m:ctrlPr>
                                  </m:sSupPr>
                                  <m:e>
                                    <m:r>
                                      <a:rPr lang="en-US" i="1">
                                        <a:latin typeface="Cambria Math" charset="0"/>
                                      </a:rPr>
                                      <m:t>𝑒</m:t>
                                    </m:r>
                                  </m:e>
                                  <m:sup>
                                    <m:r>
                                      <a:rPr lang="en-US" i="1">
                                        <a:latin typeface="Cambria Math" charset="0"/>
                                      </a:rPr>
                                      <m:t>−</m:t>
                                    </m:r>
                                    <m:sSup>
                                      <m:sSupPr>
                                        <m:ctrlPr>
                                          <a:rPr lang="en-US" i="1">
                                            <a:latin typeface="Cambria Math" panose="02040503050406030204" pitchFamily="18" charset="0"/>
                                          </a:rPr>
                                        </m:ctrlPr>
                                      </m:sSupPr>
                                      <m:e>
                                        <m:r>
                                          <a:rPr lang="en-US" i="1">
                                            <a:latin typeface="Cambria Math" charset="0"/>
                                          </a:rPr>
                                          <m:t>𝑊</m:t>
                                        </m:r>
                                      </m:e>
                                      <m:sup>
                                        <m:r>
                                          <a:rPr lang="en-US" i="1">
                                            <a:latin typeface="Cambria Math" charset="0"/>
                                          </a:rPr>
                                          <m:t>𝑇</m:t>
                                        </m:r>
                                      </m:sup>
                                    </m:sSup>
                                    <m:r>
                                      <a:rPr lang="en-US" i="1">
                                        <a:latin typeface="Cambria Math" charset="0"/>
                                      </a:rPr>
                                      <m:t>𝑋</m:t>
                                    </m:r>
                                  </m:sup>
                                </m:sSup>
                              </m:den>
                            </m:f>
                            <m:r>
                              <a:rPr lang="en-US" b="0" i="1" smtClean="0">
                                <a:latin typeface="Cambria Math" charset="0"/>
                              </a:rPr>
                              <m:t>)</m:t>
                            </m:r>
                          </m:e>
                        </m:func>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8417518" y="868101"/>
                  <a:ext cx="2686376" cy="645946"/>
                </a:xfrm>
                <a:prstGeom prst="rect">
                  <a:avLst/>
                </a:prstGeom>
                <a:blipFill rotWithShape="0">
                  <a:blip r:embed="rId13"/>
                  <a:stretch>
                    <a:fillRect/>
                  </a:stretch>
                </a:blipFill>
              </p:spPr>
              <p:txBody>
                <a:bodyPr/>
                <a:lstStyle/>
                <a:p>
                  <a:r>
                    <a:rPr lang="en-US">
                      <a:noFill/>
                    </a:rPr>
                    <a:t> </a:t>
                  </a:r>
                </a:p>
              </p:txBody>
            </p:sp>
          </mc:Fallback>
        </mc:AlternateContent>
      </p:grpSp>
      <p:sp>
        <p:nvSpPr>
          <p:cNvPr id="41" name="Oval 40"/>
          <p:cNvSpPr/>
          <p:nvPr/>
        </p:nvSpPr>
        <p:spPr>
          <a:xfrm>
            <a:off x="9838724" y="2471722"/>
            <a:ext cx="670250" cy="6931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lumMod val="75000"/>
                    <a:lumOff val="25000"/>
                  </a:schemeClr>
                </a:solidFill>
              </a:rPr>
              <a:t>1-y</a:t>
            </a:r>
            <a:endParaRPr lang="en-US" dirty="0">
              <a:solidFill>
                <a:schemeClr val="tx1">
                  <a:lumMod val="75000"/>
                  <a:lumOff val="25000"/>
                </a:schemeClr>
              </a:solidFill>
            </a:endParaRPr>
          </a:p>
        </p:txBody>
      </p:sp>
      <p:cxnSp>
        <p:nvCxnSpPr>
          <p:cNvPr id="46" name="Straight Arrow Connector 45"/>
          <p:cNvCxnSpPr>
            <a:stCxn id="37" idx="5"/>
            <a:endCxn id="42" idx="1"/>
          </p:cNvCxnSpPr>
          <p:nvPr/>
        </p:nvCxnSpPr>
        <p:spPr>
          <a:xfrm>
            <a:off x="7006446" y="2145304"/>
            <a:ext cx="1349410" cy="1191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1" idx="3"/>
            <a:endCxn id="42" idx="6"/>
          </p:cNvCxnSpPr>
          <p:nvPr/>
        </p:nvCxnSpPr>
        <p:spPr>
          <a:xfrm flipH="1">
            <a:off x="8904308" y="3063389"/>
            <a:ext cx="1032572" cy="4873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7343542" y="3248020"/>
            <a:ext cx="3464345" cy="1283609"/>
            <a:chOff x="7343542" y="3248020"/>
            <a:chExt cx="3464345" cy="1283609"/>
          </a:xfrm>
        </p:grpSpPr>
        <mc:AlternateContent xmlns:mc="http://schemas.openxmlformats.org/markup-compatibility/2006" xmlns:a14="http://schemas.microsoft.com/office/drawing/2010/main">
          <mc:Choice Requires="a14">
            <p:sp>
              <p:nvSpPr>
                <p:cNvPr id="42" name="Oval 41"/>
                <p:cNvSpPr/>
                <p:nvPr/>
              </p:nvSpPr>
              <p:spPr>
                <a:xfrm>
                  <a:off x="8261756" y="3248020"/>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lumMod val="75000"/>
                                <a:lumOff val="25000"/>
                              </a:schemeClr>
                            </a:solidFill>
                            <a:latin typeface="Cambria Math" charset="0"/>
                          </a:rPr>
                          <m:t>×</m:t>
                        </m:r>
                      </m:oMath>
                    </m:oMathPara>
                  </a14:m>
                  <a:endParaRPr lang="en-US" b="0" dirty="0">
                    <a:solidFill>
                      <a:schemeClr val="tx1">
                        <a:lumMod val="75000"/>
                        <a:lumOff val="25000"/>
                      </a:schemeClr>
                    </a:solidFill>
                  </a:endParaRPr>
                </a:p>
              </p:txBody>
            </p:sp>
          </mc:Choice>
          <mc:Fallback xmlns="">
            <p:sp>
              <p:nvSpPr>
                <p:cNvPr id="42" name="Oval 41"/>
                <p:cNvSpPr>
                  <a:spLocks noRot="1" noChangeAspect="1" noMove="1" noResize="1" noEditPoints="1" noAdjustHandles="1" noChangeArrowheads="1" noChangeShapeType="1" noTextEdit="1"/>
                </p:cNvSpPr>
                <p:nvPr/>
              </p:nvSpPr>
              <p:spPr>
                <a:xfrm>
                  <a:off x="8261756" y="3248020"/>
                  <a:ext cx="642552" cy="605481"/>
                </a:xfrm>
                <a:prstGeom prst="ellipse">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7343542" y="3885683"/>
                  <a:ext cx="3464345" cy="645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charset="0"/>
                                  </a:rPr>
                                  <m:t>𝜉</m:t>
                                </m:r>
                              </m:e>
                              <m:sub>
                                <m:r>
                                  <a:rPr lang="en-US" b="0" i="1" smtClean="0">
                                    <a:latin typeface="Cambria Math" charset="0"/>
                                  </a:rPr>
                                  <m:t>8</m:t>
                                </m:r>
                              </m:sub>
                            </m:sSub>
                            <m:r>
                              <a:rPr lang="en-US" i="1">
                                <a:latin typeface="Cambria Math" charset="0"/>
                              </a:rPr>
                              <m:t>=</m:t>
                            </m:r>
                            <m:d>
                              <m:dPr>
                                <m:ctrlPr>
                                  <a:rPr lang="en-US" b="0" i="1" smtClean="0">
                                    <a:latin typeface="Cambria Math" panose="02040503050406030204" pitchFamily="18" charset="0"/>
                                  </a:rPr>
                                </m:ctrlPr>
                              </m:dPr>
                              <m:e>
                                <m:r>
                                  <a:rPr lang="en-US" b="0" i="0" smtClean="0">
                                    <a:latin typeface="Cambria Math" charset="0"/>
                                  </a:rPr>
                                  <m:t>1−</m:t>
                                </m:r>
                                <m:r>
                                  <m:rPr>
                                    <m:sty m:val="p"/>
                                  </m:rPr>
                                  <a:rPr lang="en-US" b="0" i="0" smtClean="0">
                                    <a:latin typeface="Cambria Math" charset="0"/>
                                  </a:rPr>
                                  <m:t>y</m:t>
                                </m:r>
                              </m:e>
                            </m:d>
                            <m:r>
                              <m:rPr>
                                <m:sty m:val="p"/>
                              </m:rPr>
                              <a:rPr lang="en-US">
                                <a:latin typeface="Cambria Math" charset="0"/>
                              </a:rPr>
                              <m:t>log</m:t>
                            </m:r>
                            <m:r>
                              <a:rPr lang="en-US" i="1">
                                <a:latin typeface="Cambria Math" charset="0"/>
                              </a:rPr>
                              <m:t>(1−</m:t>
                            </m:r>
                          </m:fName>
                          <m:e>
                            <m:f>
                              <m:fPr>
                                <m:ctrlPr>
                                  <a:rPr lang="mr-IN" i="1">
                                    <a:latin typeface="Cambria Math" panose="02040503050406030204" pitchFamily="18" charset="0"/>
                                  </a:rPr>
                                </m:ctrlPr>
                              </m:fPr>
                              <m:num>
                                <m:r>
                                  <a:rPr lang="en-US" i="1">
                                    <a:latin typeface="Cambria Math" charset="0"/>
                                  </a:rPr>
                                  <m:t>1</m:t>
                                </m:r>
                              </m:num>
                              <m:den>
                                <m:r>
                                  <a:rPr lang="en-US" i="1">
                                    <a:latin typeface="Cambria Math" charset="0"/>
                                  </a:rPr>
                                  <m:t>1+</m:t>
                                </m:r>
                                <m:sSup>
                                  <m:sSupPr>
                                    <m:ctrlPr>
                                      <a:rPr lang="en-US" i="1">
                                        <a:latin typeface="Cambria Math" panose="02040503050406030204" pitchFamily="18" charset="0"/>
                                      </a:rPr>
                                    </m:ctrlPr>
                                  </m:sSupPr>
                                  <m:e>
                                    <m:r>
                                      <a:rPr lang="en-US" i="1">
                                        <a:latin typeface="Cambria Math" charset="0"/>
                                      </a:rPr>
                                      <m:t>𝑒</m:t>
                                    </m:r>
                                  </m:e>
                                  <m:sup>
                                    <m:r>
                                      <a:rPr lang="en-US" i="1">
                                        <a:latin typeface="Cambria Math" charset="0"/>
                                      </a:rPr>
                                      <m:t>−</m:t>
                                    </m:r>
                                    <m:sSup>
                                      <m:sSupPr>
                                        <m:ctrlPr>
                                          <a:rPr lang="en-US" i="1">
                                            <a:latin typeface="Cambria Math" panose="02040503050406030204" pitchFamily="18" charset="0"/>
                                          </a:rPr>
                                        </m:ctrlPr>
                                      </m:sSupPr>
                                      <m:e>
                                        <m:r>
                                          <a:rPr lang="en-US" i="1">
                                            <a:latin typeface="Cambria Math" charset="0"/>
                                          </a:rPr>
                                          <m:t>𝑊</m:t>
                                        </m:r>
                                      </m:e>
                                      <m:sup>
                                        <m:r>
                                          <a:rPr lang="en-US" i="1">
                                            <a:latin typeface="Cambria Math" charset="0"/>
                                          </a:rPr>
                                          <m:t>𝑇</m:t>
                                        </m:r>
                                      </m:sup>
                                    </m:sSup>
                                    <m:r>
                                      <a:rPr lang="en-US" i="1">
                                        <a:latin typeface="Cambria Math" charset="0"/>
                                      </a:rPr>
                                      <m:t>𝑋</m:t>
                                    </m:r>
                                  </m:sup>
                                </m:sSup>
                              </m:den>
                            </m:f>
                            <m:r>
                              <a:rPr lang="en-US" i="1">
                                <a:latin typeface="Cambria Math" charset="0"/>
                              </a:rPr>
                              <m:t>)</m:t>
                            </m:r>
                          </m:e>
                        </m:func>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7343542" y="3885683"/>
                  <a:ext cx="3464345" cy="645946"/>
                </a:xfrm>
                <a:prstGeom prst="rect">
                  <a:avLst/>
                </a:prstGeom>
                <a:blipFill rotWithShape="0">
                  <a:blip r:embed="rId15"/>
                  <a:stretch>
                    <a:fillRect/>
                  </a:stretch>
                </a:blipFill>
              </p:spPr>
              <p:txBody>
                <a:bodyPr/>
                <a:lstStyle/>
                <a:p>
                  <a:r>
                    <a:rPr lang="en-US">
                      <a:noFill/>
                    </a:rPr>
                    <a:t> </a:t>
                  </a:r>
                </a:p>
              </p:txBody>
            </p:sp>
          </mc:Fallback>
        </mc:AlternateContent>
      </p:grpSp>
      <p:cxnSp>
        <p:nvCxnSpPr>
          <p:cNvPr id="53" name="Straight Arrow Connector 52"/>
          <p:cNvCxnSpPr>
            <a:stCxn id="44" idx="4"/>
            <a:endCxn id="57" idx="0"/>
          </p:cNvCxnSpPr>
          <p:nvPr/>
        </p:nvCxnSpPr>
        <p:spPr>
          <a:xfrm>
            <a:off x="5803075" y="1281214"/>
            <a:ext cx="545839" cy="23867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4646970" y="3515475"/>
            <a:ext cx="670250" cy="6931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rPr>
              <a:t>y</a:t>
            </a:r>
          </a:p>
        </p:txBody>
      </p:sp>
      <p:cxnSp>
        <p:nvCxnSpPr>
          <p:cNvPr id="58" name="Straight Arrow Connector 57"/>
          <p:cNvCxnSpPr>
            <a:stCxn id="54" idx="6"/>
            <a:endCxn id="57" idx="2"/>
          </p:cNvCxnSpPr>
          <p:nvPr/>
        </p:nvCxnSpPr>
        <p:spPr>
          <a:xfrm>
            <a:off x="5317220" y="3862066"/>
            <a:ext cx="710418" cy="1086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4911218" y="3667978"/>
            <a:ext cx="2516138" cy="1147480"/>
            <a:chOff x="4911218" y="3667978"/>
            <a:chExt cx="2516138" cy="1147480"/>
          </a:xfrm>
        </p:grpSpPr>
        <mc:AlternateContent xmlns:mc="http://schemas.openxmlformats.org/markup-compatibility/2006" xmlns:a14="http://schemas.microsoft.com/office/drawing/2010/main">
          <mc:Choice Requires="a14">
            <p:sp>
              <p:nvSpPr>
                <p:cNvPr id="57" name="Oval 56"/>
                <p:cNvSpPr/>
                <p:nvPr/>
              </p:nvSpPr>
              <p:spPr>
                <a:xfrm>
                  <a:off x="6027638" y="3667978"/>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lumMod val="75000"/>
                                <a:lumOff val="25000"/>
                              </a:schemeClr>
                            </a:solidFill>
                            <a:latin typeface="Cambria Math" charset="0"/>
                          </a:rPr>
                          <m:t>×</m:t>
                        </m:r>
                      </m:oMath>
                    </m:oMathPara>
                  </a14:m>
                  <a:endParaRPr lang="en-US" b="0" dirty="0">
                    <a:solidFill>
                      <a:schemeClr val="tx1">
                        <a:lumMod val="75000"/>
                        <a:lumOff val="25000"/>
                      </a:schemeClr>
                    </a:solidFill>
                  </a:endParaRPr>
                </a:p>
              </p:txBody>
            </p:sp>
          </mc:Choice>
          <mc:Fallback xmlns="">
            <p:sp>
              <p:nvSpPr>
                <p:cNvPr id="57" name="Oval 56"/>
                <p:cNvSpPr>
                  <a:spLocks noRot="1" noChangeAspect="1" noMove="1" noResize="1" noEditPoints="1" noAdjustHandles="1" noChangeArrowheads="1" noChangeShapeType="1" noTextEdit="1"/>
                </p:cNvSpPr>
                <p:nvPr/>
              </p:nvSpPr>
              <p:spPr>
                <a:xfrm>
                  <a:off x="6027638" y="3667978"/>
                  <a:ext cx="642552" cy="605481"/>
                </a:xfrm>
                <a:prstGeom prst="ellipse">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4911218" y="4169512"/>
                  <a:ext cx="2516138" cy="645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charset="0"/>
                                  </a:rPr>
                                  <m:t>𝜉</m:t>
                                </m:r>
                              </m:e>
                              <m:sub>
                                <m:r>
                                  <a:rPr lang="en-US" b="0" i="1" smtClean="0">
                                    <a:latin typeface="Cambria Math" charset="0"/>
                                  </a:rPr>
                                  <m:t>9</m:t>
                                </m:r>
                              </m:sub>
                            </m:sSub>
                            <m:r>
                              <a:rPr lang="en-US" i="1">
                                <a:latin typeface="Cambria Math" charset="0"/>
                              </a:rPr>
                              <m:t>=</m:t>
                            </m:r>
                            <m:r>
                              <m:rPr>
                                <m:sty m:val="p"/>
                              </m:rPr>
                              <a:rPr lang="en-US" b="0" i="0" smtClean="0">
                                <a:latin typeface="Cambria Math" charset="0"/>
                              </a:rPr>
                              <m:t>y</m:t>
                            </m:r>
                            <m:r>
                              <m:rPr>
                                <m:sty m:val="p"/>
                              </m:rPr>
                              <a:rPr lang="en-US">
                                <a:latin typeface="Cambria Math" charset="0"/>
                              </a:rPr>
                              <m:t>log</m:t>
                            </m:r>
                            <m:r>
                              <a:rPr lang="en-US" i="1">
                                <a:latin typeface="Cambria Math" charset="0"/>
                              </a:rPr>
                              <m:t>(</m:t>
                            </m:r>
                          </m:fName>
                          <m:e>
                            <m:f>
                              <m:fPr>
                                <m:ctrlPr>
                                  <a:rPr lang="mr-IN" i="1">
                                    <a:latin typeface="Cambria Math" panose="02040503050406030204" pitchFamily="18" charset="0"/>
                                  </a:rPr>
                                </m:ctrlPr>
                              </m:fPr>
                              <m:num>
                                <m:r>
                                  <a:rPr lang="en-US" i="1">
                                    <a:latin typeface="Cambria Math" charset="0"/>
                                  </a:rPr>
                                  <m:t>1</m:t>
                                </m:r>
                              </m:num>
                              <m:den>
                                <m:r>
                                  <a:rPr lang="en-US" i="1">
                                    <a:latin typeface="Cambria Math" charset="0"/>
                                  </a:rPr>
                                  <m:t>1+</m:t>
                                </m:r>
                                <m:sSup>
                                  <m:sSupPr>
                                    <m:ctrlPr>
                                      <a:rPr lang="en-US" i="1">
                                        <a:latin typeface="Cambria Math" panose="02040503050406030204" pitchFamily="18" charset="0"/>
                                      </a:rPr>
                                    </m:ctrlPr>
                                  </m:sSupPr>
                                  <m:e>
                                    <m:r>
                                      <a:rPr lang="en-US" i="1">
                                        <a:latin typeface="Cambria Math" charset="0"/>
                                      </a:rPr>
                                      <m:t>𝑒</m:t>
                                    </m:r>
                                  </m:e>
                                  <m:sup>
                                    <m:r>
                                      <a:rPr lang="en-US" i="1">
                                        <a:latin typeface="Cambria Math" charset="0"/>
                                      </a:rPr>
                                      <m:t>−</m:t>
                                    </m:r>
                                    <m:sSup>
                                      <m:sSupPr>
                                        <m:ctrlPr>
                                          <a:rPr lang="en-US" i="1">
                                            <a:latin typeface="Cambria Math" panose="02040503050406030204" pitchFamily="18" charset="0"/>
                                          </a:rPr>
                                        </m:ctrlPr>
                                      </m:sSupPr>
                                      <m:e>
                                        <m:r>
                                          <a:rPr lang="en-US" i="1">
                                            <a:latin typeface="Cambria Math" charset="0"/>
                                          </a:rPr>
                                          <m:t>𝑊</m:t>
                                        </m:r>
                                      </m:e>
                                      <m:sup>
                                        <m:r>
                                          <a:rPr lang="en-US" i="1">
                                            <a:latin typeface="Cambria Math" charset="0"/>
                                          </a:rPr>
                                          <m:t>𝑇</m:t>
                                        </m:r>
                                      </m:sup>
                                    </m:sSup>
                                    <m:r>
                                      <a:rPr lang="en-US" i="1">
                                        <a:latin typeface="Cambria Math" charset="0"/>
                                      </a:rPr>
                                      <m:t>𝑋</m:t>
                                    </m:r>
                                  </m:sup>
                                </m:sSup>
                              </m:den>
                            </m:f>
                            <m:r>
                              <a:rPr lang="en-US" i="1">
                                <a:latin typeface="Cambria Math" charset="0"/>
                              </a:rPr>
                              <m:t>)</m:t>
                            </m:r>
                          </m:e>
                        </m:func>
                      </m:oMath>
                    </m:oMathPara>
                  </a14:m>
                  <a:endParaRPr lang="en-US" dirty="0"/>
                </a:p>
              </p:txBody>
            </p:sp>
          </mc:Choice>
          <mc:Fallback xmlns="">
            <p:sp>
              <p:nvSpPr>
                <p:cNvPr id="60" name="Rectangle 59"/>
                <p:cNvSpPr>
                  <a:spLocks noRot="1" noChangeAspect="1" noMove="1" noResize="1" noEditPoints="1" noAdjustHandles="1" noChangeArrowheads="1" noChangeShapeType="1" noTextEdit="1"/>
                </p:cNvSpPr>
                <p:nvPr/>
              </p:nvSpPr>
              <p:spPr>
                <a:xfrm>
                  <a:off x="4911218" y="4169512"/>
                  <a:ext cx="2516138" cy="645946"/>
                </a:xfrm>
                <a:prstGeom prst="rect">
                  <a:avLst/>
                </a:prstGeom>
                <a:blipFill rotWithShape="0">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5" name="Oval 64"/>
              <p:cNvSpPr/>
              <p:nvPr/>
            </p:nvSpPr>
            <p:spPr>
              <a:xfrm>
                <a:off x="7802376" y="4949668"/>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0" dirty="0" smtClean="0">
                          <a:solidFill>
                            <a:schemeClr val="tx1">
                              <a:lumMod val="75000"/>
                              <a:lumOff val="25000"/>
                            </a:schemeClr>
                          </a:solidFill>
                          <a:latin typeface="Cambria Math" charset="0"/>
                        </a:rPr>
                        <m:t>+</m:t>
                      </m:r>
                    </m:oMath>
                  </m:oMathPara>
                </a14:m>
                <a:endParaRPr lang="en-US" dirty="0">
                  <a:solidFill>
                    <a:schemeClr val="tx1">
                      <a:lumMod val="75000"/>
                      <a:lumOff val="25000"/>
                    </a:schemeClr>
                  </a:solidFill>
                </a:endParaRPr>
              </a:p>
            </p:txBody>
          </p:sp>
        </mc:Choice>
        <mc:Fallback xmlns="">
          <p:sp>
            <p:nvSpPr>
              <p:cNvPr id="65" name="Oval 64"/>
              <p:cNvSpPr>
                <a:spLocks noRot="1" noChangeAspect="1" noMove="1" noResize="1" noEditPoints="1" noAdjustHandles="1" noChangeArrowheads="1" noChangeShapeType="1" noTextEdit="1"/>
              </p:cNvSpPr>
              <p:nvPr/>
            </p:nvSpPr>
            <p:spPr>
              <a:xfrm>
                <a:off x="7802376" y="4949668"/>
                <a:ext cx="642552" cy="605481"/>
              </a:xfrm>
              <a:prstGeom prst="ellipse">
                <a:avLst/>
              </a:prstGeom>
              <a:blipFill rotWithShape="0">
                <a:blip r:embed="rId18"/>
                <a:stretch>
                  <a:fillRect/>
                </a:stretch>
              </a:blipFill>
            </p:spPr>
            <p:txBody>
              <a:bodyPr/>
              <a:lstStyle/>
              <a:p>
                <a:r>
                  <a:rPr lang="en-US">
                    <a:noFill/>
                  </a:rPr>
                  <a:t> </a:t>
                </a:r>
              </a:p>
            </p:txBody>
          </p:sp>
        </mc:Fallback>
      </mc:AlternateContent>
      <p:cxnSp>
        <p:nvCxnSpPr>
          <p:cNvPr id="66" name="Straight Arrow Connector 65"/>
          <p:cNvCxnSpPr>
            <a:stCxn id="42" idx="4"/>
            <a:endCxn id="65" idx="0"/>
          </p:cNvCxnSpPr>
          <p:nvPr/>
        </p:nvCxnSpPr>
        <p:spPr>
          <a:xfrm flipH="1">
            <a:off x="8123652" y="3853501"/>
            <a:ext cx="459380" cy="1096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57" idx="6"/>
            <a:endCxn id="65" idx="1"/>
          </p:cNvCxnSpPr>
          <p:nvPr/>
        </p:nvCxnSpPr>
        <p:spPr>
          <a:xfrm>
            <a:off x="6670190" y="3970719"/>
            <a:ext cx="1226286" cy="1067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0" name="Rectangle 69"/>
              <p:cNvSpPr/>
              <p:nvPr/>
            </p:nvSpPr>
            <p:spPr>
              <a:xfrm>
                <a:off x="5317220" y="5555149"/>
                <a:ext cx="5989460" cy="645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a:rPr lang="en-US" b="0" i="1" smtClean="0">
                              <a:latin typeface="Cambria Math" charset="0"/>
                            </a:rPr>
                            <m:t>−</m:t>
                          </m:r>
                          <m:r>
                            <a:rPr lang="en-US" b="0" i="1" smtClean="0">
                              <a:latin typeface="Cambria Math" charset="0"/>
                            </a:rPr>
                            <m:t>ℒ</m:t>
                          </m:r>
                          <m:r>
                            <a:rPr lang="en-US" i="1">
                              <a:latin typeface="Cambria Math"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charset="0"/>
                                    </a:rPr>
                                    <m:t>𝜉</m:t>
                                  </m:r>
                                </m:e>
                                <m:sub>
                                  <m:r>
                                    <a:rPr lang="en-US" i="1">
                                      <a:latin typeface="Cambria Math" charset="0"/>
                                    </a:rPr>
                                    <m:t>9</m:t>
                                  </m:r>
                                </m:sub>
                              </m:sSub>
                              <m:r>
                                <a:rPr lang="en-US" i="1">
                                  <a:latin typeface="Cambria Math" charset="0"/>
                                </a:rPr>
                                <m:t>=</m:t>
                              </m:r>
                              <m:r>
                                <m:rPr>
                                  <m:sty m:val="p"/>
                                </m:rPr>
                                <a:rPr lang="en-US">
                                  <a:latin typeface="Cambria Math" charset="0"/>
                                </a:rPr>
                                <m:t>ylog</m:t>
                              </m:r>
                              <m:r>
                                <a:rPr lang="en-US" i="1">
                                  <a:latin typeface="Cambria Math" charset="0"/>
                                </a:rPr>
                                <m:t>(</m:t>
                              </m:r>
                            </m:fName>
                            <m:e>
                              <m:f>
                                <m:fPr>
                                  <m:ctrlPr>
                                    <a:rPr lang="mr-IN" i="1">
                                      <a:latin typeface="Cambria Math" panose="02040503050406030204" pitchFamily="18" charset="0"/>
                                    </a:rPr>
                                  </m:ctrlPr>
                                </m:fPr>
                                <m:num>
                                  <m:r>
                                    <a:rPr lang="en-US" i="1">
                                      <a:latin typeface="Cambria Math" charset="0"/>
                                    </a:rPr>
                                    <m:t>1</m:t>
                                  </m:r>
                                </m:num>
                                <m:den>
                                  <m:r>
                                    <a:rPr lang="en-US" i="1">
                                      <a:latin typeface="Cambria Math" charset="0"/>
                                    </a:rPr>
                                    <m:t>1+</m:t>
                                  </m:r>
                                  <m:sSup>
                                    <m:sSupPr>
                                      <m:ctrlPr>
                                        <a:rPr lang="en-US" i="1">
                                          <a:latin typeface="Cambria Math" panose="02040503050406030204" pitchFamily="18" charset="0"/>
                                        </a:rPr>
                                      </m:ctrlPr>
                                    </m:sSupPr>
                                    <m:e>
                                      <m:r>
                                        <a:rPr lang="en-US" i="1">
                                          <a:latin typeface="Cambria Math" charset="0"/>
                                        </a:rPr>
                                        <m:t>𝑒</m:t>
                                      </m:r>
                                    </m:e>
                                    <m:sup>
                                      <m:r>
                                        <a:rPr lang="en-US" i="1">
                                          <a:latin typeface="Cambria Math" charset="0"/>
                                        </a:rPr>
                                        <m:t>−</m:t>
                                      </m:r>
                                      <m:sSup>
                                        <m:sSupPr>
                                          <m:ctrlPr>
                                            <a:rPr lang="en-US" i="1">
                                              <a:latin typeface="Cambria Math" panose="02040503050406030204" pitchFamily="18" charset="0"/>
                                            </a:rPr>
                                          </m:ctrlPr>
                                        </m:sSupPr>
                                        <m:e>
                                          <m:r>
                                            <a:rPr lang="en-US" i="1">
                                              <a:latin typeface="Cambria Math" charset="0"/>
                                            </a:rPr>
                                            <m:t>𝑊</m:t>
                                          </m:r>
                                        </m:e>
                                        <m:sup>
                                          <m:r>
                                            <a:rPr lang="en-US" i="1">
                                              <a:latin typeface="Cambria Math" charset="0"/>
                                            </a:rPr>
                                            <m:t>𝑇</m:t>
                                          </m:r>
                                        </m:sup>
                                      </m:sSup>
                                      <m:r>
                                        <a:rPr lang="en-US" i="1">
                                          <a:latin typeface="Cambria Math" charset="0"/>
                                        </a:rPr>
                                        <m:t>𝑋</m:t>
                                      </m:r>
                                    </m:sup>
                                  </m:sSup>
                                </m:den>
                              </m:f>
                              <m:r>
                                <a:rPr lang="en-US" i="1">
                                  <a:latin typeface="Cambria Math" charset="0"/>
                                </a:rPr>
                                <m:t>)</m:t>
                              </m:r>
                            </m:e>
                          </m:func>
                          <m:r>
                            <a:rPr lang="en-US" b="0" i="0" smtClean="0">
                              <a:latin typeface="Cambria Math" charset="0"/>
                            </a:rPr>
                            <m:t>+ </m:t>
                          </m:r>
                          <m:d>
                            <m:dPr>
                              <m:ctrlPr>
                                <a:rPr lang="en-US" b="0" i="1" smtClean="0">
                                  <a:latin typeface="Cambria Math" panose="02040503050406030204" pitchFamily="18" charset="0"/>
                                </a:rPr>
                              </m:ctrlPr>
                            </m:dPr>
                            <m:e>
                              <m:r>
                                <a:rPr lang="en-US" b="0" i="0" smtClean="0">
                                  <a:latin typeface="Cambria Math" charset="0"/>
                                </a:rPr>
                                <m:t>1−</m:t>
                              </m:r>
                              <m:r>
                                <m:rPr>
                                  <m:sty m:val="p"/>
                                </m:rPr>
                                <a:rPr lang="en-US" b="0" i="0" smtClean="0">
                                  <a:latin typeface="Cambria Math" charset="0"/>
                                </a:rPr>
                                <m:t>y</m:t>
                              </m:r>
                            </m:e>
                          </m:d>
                          <m:r>
                            <m:rPr>
                              <m:sty m:val="p"/>
                            </m:rPr>
                            <a:rPr lang="en-US">
                              <a:latin typeface="Cambria Math" charset="0"/>
                            </a:rPr>
                            <m:t>log</m:t>
                          </m:r>
                          <m:r>
                            <a:rPr lang="en-US" i="1">
                              <a:latin typeface="Cambria Math" charset="0"/>
                            </a:rPr>
                            <m:t>(1−</m:t>
                          </m:r>
                        </m:fName>
                        <m:e>
                          <m:f>
                            <m:fPr>
                              <m:ctrlPr>
                                <a:rPr lang="mr-IN" i="1">
                                  <a:latin typeface="Cambria Math" panose="02040503050406030204" pitchFamily="18" charset="0"/>
                                </a:rPr>
                              </m:ctrlPr>
                            </m:fPr>
                            <m:num>
                              <m:r>
                                <a:rPr lang="en-US" i="1">
                                  <a:latin typeface="Cambria Math" charset="0"/>
                                </a:rPr>
                                <m:t>1</m:t>
                              </m:r>
                            </m:num>
                            <m:den>
                              <m:r>
                                <a:rPr lang="en-US" i="1">
                                  <a:latin typeface="Cambria Math" charset="0"/>
                                </a:rPr>
                                <m:t>1+</m:t>
                              </m:r>
                              <m:sSup>
                                <m:sSupPr>
                                  <m:ctrlPr>
                                    <a:rPr lang="en-US" i="1">
                                      <a:latin typeface="Cambria Math" panose="02040503050406030204" pitchFamily="18" charset="0"/>
                                    </a:rPr>
                                  </m:ctrlPr>
                                </m:sSupPr>
                                <m:e>
                                  <m:r>
                                    <a:rPr lang="en-US" i="1">
                                      <a:latin typeface="Cambria Math" charset="0"/>
                                    </a:rPr>
                                    <m:t>𝑒</m:t>
                                  </m:r>
                                </m:e>
                                <m:sup>
                                  <m:r>
                                    <a:rPr lang="en-US" i="1">
                                      <a:latin typeface="Cambria Math" charset="0"/>
                                    </a:rPr>
                                    <m:t>−</m:t>
                                  </m:r>
                                  <m:sSup>
                                    <m:sSupPr>
                                      <m:ctrlPr>
                                        <a:rPr lang="en-US" i="1">
                                          <a:latin typeface="Cambria Math" panose="02040503050406030204" pitchFamily="18" charset="0"/>
                                        </a:rPr>
                                      </m:ctrlPr>
                                    </m:sSupPr>
                                    <m:e>
                                      <m:r>
                                        <a:rPr lang="en-US" i="1">
                                          <a:latin typeface="Cambria Math" charset="0"/>
                                        </a:rPr>
                                        <m:t>𝑊</m:t>
                                      </m:r>
                                    </m:e>
                                    <m:sup>
                                      <m:r>
                                        <a:rPr lang="en-US" i="1">
                                          <a:latin typeface="Cambria Math" charset="0"/>
                                        </a:rPr>
                                        <m:t>𝑇</m:t>
                                      </m:r>
                                    </m:sup>
                                  </m:sSup>
                                  <m:r>
                                    <a:rPr lang="en-US" i="1">
                                      <a:latin typeface="Cambria Math" charset="0"/>
                                    </a:rPr>
                                    <m:t>𝑋</m:t>
                                  </m:r>
                                </m:sup>
                              </m:sSup>
                            </m:den>
                          </m:f>
                          <m:r>
                            <a:rPr lang="en-US" i="1">
                              <a:latin typeface="Cambria Math" charset="0"/>
                            </a:rPr>
                            <m:t>)</m:t>
                          </m:r>
                        </m:e>
                      </m:func>
                    </m:oMath>
                  </m:oMathPara>
                </a14:m>
                <a:endParaRPr lang="en-US" dirty="0"/>
              </a:p>
            </p:txBody>
          </p:sp>
        </mc:Choice>
        <mc:Fallback xmlns="">
          <p:sp>
            <p:nvSpPr>
              <p:cNvPr id="70" name="Rectangle 69"/>
              <p:cNvSpPr>
                <a:spLocks noRot="1" noChangeAspect="1" noMove="1" noResize="1" noEditPoints="1" noAdjustHandles="1" noChangeArrowheads="1" noChangeShapeType="1" noTextEdit="1"/>
              </p:cNvSpPr>
              <p:nvPr/>
            </p:nvSpPr>
            <p:spPr>
              <a:xfrm>
                <a:off x="5317220" y="5555149"/>
                <a:ext cx="5989460" cy="645946"/>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Oval 70"/>
              <p:cNvSpPr/>
              <p:nvPr/>
            </p:nvSpPr>
            <p:spPr>
              <a:xfrm>
                <a:off x="3318453" y="3096555"/>
                <a:ext cx="642552" cy="60548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lumMod val="75000"/>
                              <a:lumOff val="25000"/>
                            </a:schemeClr>
                          </a:solidFill>
                          <a:latin typeface="Cambria Math" charset="0"/>
                        </a:rPr>
                        <m:t>−</m:t>
                      </m:r>
                    </m:oMath>
                  </m:oMathPara>
                </a14:m>
                <a:endParaRPr lang="en-US" dirty="0">
                  <a:solidFill>
                    <a:schemeClr val="tx1">
                      <a:lumMod val="75000"/>
                      <a:lumOff val="25000"/>
                    </a:schemeClr>
                  </a:solidFill>
                </a:endParaRPr>
              </a:p>
            </p:txBody>
          </p:sp>
        </mc:Choice>
        <mc:Fallback xmlns="">
          <p:sp>
            <p:nvSpPr>
              <p:cNvPr id="71" name="Oval 70"/>
              <p:cNvSpPr>
                <a:spLocks noRot="1" noChangeAspect="1" noMove="1" noResize="1" noEditPoints="1" noAdjustHandles="1" noChangeArrowheads="1" noChangeShapeType="1" noTextEdit="1"/>
              </p:cNvSpPr>
              <p:nvPr/>
            </p:nvSpPr>
            <p:spPr>
              <a:xfrm>
                <a:off x="3318453" y="3096555"/>
                <a:ext cx="642552" cy="605481"/>
              </a:xfrm>
              <a:prstGeom prst="ellipse">
                <a:avLst/>
              </a:prstGeom>
              <a:blipFill rotWithShape="0">
                <a:blip r:embed="rId20"/>
                <a:stretch>
                  <a:fillRect/>
                </a:stretch>
              </a:blipFill>
            </p:spPr>
            <p:txBody>
              <a:bodyPr/>
              <a:lstStyle/>
              <a:p>
                <a:r>
                  <a:rPr lang="en-US">
                    <a:noFill/>
                  </a:rPr>
                  <a:t> </a:t>
                </a:r>
              </a:p>
            </p:txBody>
          </p:sp>
        </mc:Fallback>
      </mc:AlternateContent>
      <p:cxnSp>
        <p:nvCxnSpPr>
          <p:cNvPr id="73" name="Straight Arrow Connector 72"/>
          <p:cNvCxnSpPr>
            <a:stCxn id="71" idx="0"/>
            <a:endCxn id="9" idx="5"/>
          </p:cNvCxnSpPr>
          <p:nvPr/>
        </p:nvCxnSpPr>
        <p:spPr>
          <a:xfrm flipH="1" flipV="1">
            <a:off x="3251380" y="2986166"/>
            <a:ext cx="388349" cy="1103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55" idx="0"/>
            <a:endCxn id="36" idx="4"/>
          </p:cNvCxnSpPr>
          <p:nvPr/>
        </p:nvCxnSpPr>
        <p:spPr>
          <a:xfrm flipH="1" flipV="1">
            <a:off x="4167864" y="1369885"/>
            <a:ext cx="192042" cy="799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9" name="Title 1"/>
          <p:cNvSpPr txBox="1">
            <a:spLocks/>
          </p:cNvSpPr>
          <p:nvPr/>
        </p:nvSpPr>
        <p:spPr>
          <a:xfrm>
            <a:off x="7681151" y="90200"/>
            <a:ext cx="4422212" cy="624243"/>
          </a:xfrm>
          <a:prstGeom prst="rect">
            <a:avLst/>
          </a:prstGeom>
          <a:solidFill>
            <a:schemeClr val="tx2">
              <a:lumMod val="20000"/>
              <a:lumOff val="80000"/>
            </a:schemeClr>
          </a:solidFill>
        </p:spPr>
        <p:txBody>
          <a:bodyPr/>
          <a:lstStyle>
            <a:lvl1pPr algn="ctr" defTabSz="457182" rtl="0" eaLnBrk="1" latinLnBrk="0" hangingPunct="1">
              <a:spcBef>
                <a:spcPct val="0"/>
              </a:spcBef>
              <a:buNone/>
              <a:defRPr sz="3200" kern="1200" baseline="0">
                <a:solidFill>
                  <a:schemeClr val="tx1"/>
                </a:solidFill>
                <a:latin typeface="Karla"/>
                <a:ea typeface="+mj-ea"/>
                <a:cs typeface="Karla"/>
              </a:defRPr>
            </a:lvl1pPr>
          </a:lstStyle>
          <a:p>
            <a:r>
              <a:rPr lang="en-US" dirty="0"/>
              <a:t>Computational Graph</a:t>
            </a:r>
          </a:p>
        </p:txBody>
      </p:sp>
    </p:spTree>
    <p:extLst>
      <p:ext uri="{BB962C8B-B14F-4D97-AF65-F5344CB8AC3E}">
        <p14:creationId xmlns:p14="http://schemas.microsoft.com/office/powerpoint/2010/main" val="340084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p:bldP spid="55" grpId="0" animBg="1"/>
      <p:bldP spid="41" grpId="0" animBg="1"/>
      <p:bldP spid="54" grpId="0" animBg="1"/>
      <p:bldP spid="65" grpId="0" animBg="1"/>
      <p:bldP spid="70" grpId="0"/>
      <p:bldP spid="7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altogether </a:t>
            </a:r>
          </a:p>
        </p:txBody>
      </p:sp>
      <p:sp>
        <p:nvSpPr>
          <p:cNvPr id="3" name="Content Placeholder 2"/>
          <p:cNvSpPr>
            <a:spLocks noGrp="1"/>
          </p:cNvSpPr>
          <p:nvPr>
            <p:ph idx="1"/>
          </p:nvPr>
        </p:nvSpPr>
        <p:spPr/>
        <p:txBody>
          <a:bodyPr/>
          <a:lstStyle/>
          <a:p>
            <a:r>
              <a:rPr lang="en-US" sz="2400" dirty="0"/>
              <a:t>1. We specify the network structure </a:t>
            </a:r>
          </a:p>
        </p:txBody>
      </p:sp>
      <p:sp>
        <p:nvSpPr>
          <p:cNvPr id="4" name="Slide Number Placeholder 3"/>
          <p:cNvSpPr>
            <a:spLocks noGrp="1"/>
          </p:cNvSpPr>
          <p:nvPr>
            <p:ph type="sldNum" sz="quarter" idx="12"/>
          </p:nvPr>
        </p:nvSpPr>
        <p:spPr/>
        <p:txBody>
          <a:bodyPr/>
          <a:lstStyle/>
          <a:p>
            <a:fld id="{74FD6AAA-7C75-FB4B-8EA1-06B22787237D}" type="slidenum">
              <a:rPr lang="en-US" smtClean="0"/>
              <a:t>11</a:t>
            </a:fld>
            <a:endParaRPr lang="en-US"/>
          </a:p>
        </p:txBody>
      </p:sp>
      <p:grpSp>
        <p:nvGrpSpPr>
          <p:cNvPr id="5" name="Group 4"/>
          <p:cNvGrpSpPr/>
          <p:nvPr/>
        </p:nvGrpSpPr>
        <p:grpSpPr>
          <a:xfrm>
            <a:off x="1323603" y="1913145"/>
            <a:ext cx="3884154" cy="1375756"/>
            <a:chOff x="1768177" y="3916087"/>
            <a:chExt cx="7000377" cy="2479513"/>
          </a:xfrm>
        </p:grpSpPr>
        <p:grpSp>
          <p:nvGrpSpPr>
            <p:cNvPr id="6" name="Group 5"/>
            <p:cNvGrpSpPr/>
            <p:nvPr/>
          </p:nvGrpSpPr>
          <p:grpSpPr>
            <a:xfrm>
              <a:off x="1768177" y="3916087"/>
              <a:ext cx="7000377" cy="2479513"/>
              <a:chOff x="3193036" y="1798870"/>
              <a:chExt cx="7000377" cy="2479513"/>
            </a:xfrm>
          </p:grpSpPr>
          <p:grpSp>
            <p:nvGrpSpPr>
              <p:cNvPr id="13" name="Group 12"/>
              <p:cNvGrpSpPr/>
              <p:nvPr/>
            </p:nvGrpSpPr>
            <p:grpSpPr>
              <a:xfrm>
                <a:off x="3193036" y="1798870"/>
                <a:ext cx="6501741" cy="2479513"/>
                <a:chOff x="2777549" y="2141459"/>
                <a:chExt cx="6501741" cy="2479513"/>
              </a:xfrm>
            </p:grpSpPr>
            <mc:AlternateContent xmlns:mc="http://schemas.openxmlformats.org/markup-compatibility/2006" xmlns:a14="http://schemas.microsoft.com/office/drawing/2010/main">
              <mc:Choice Requires="a14">
                <p:sp>
                  <p:nvSpPr>
                    <p:cNvPr id="15" name="TextBox 14"/>
                    <p:cNvSpPr txBox="1"/>
                    <p:nvPr/>
                  </p:nvSpPr>
                  <p:spPr>
                    <a:xfrm flipH="1" flipV="1">
                      <a:off x="2777549" y="3189246"/>
                      <a:ext cx="4250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𝑋</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flipH="1" flipV="1">
                      <a:off x="2777549" y="3189246"/>
                      <a:ext cx="425045" cy="369332"/>
                    </a:xfrm>
                    <a:prstGeom prst="rect">
                      <a:avLst/>
                    </a:prstGeom>
                    <a:blipFill rotWithShape="0">
                      <a:blip r:embed="rId5"/>
                      <a:stretch>
                        <a:fillRect/>
                      </a:stretch>
                    </a:blipFill>
                  </p:spPr>
                  <p:txBody>
                    <a:bodyPr/>
                    <a:lstStyle/>
                    <a:p>
                      <a:r>
                        <a:rPr lang="en-US">
                          <a:noFill/>
                        </a:rPr>
                        <a:t> </a:t>
                      </a:r>
                    </a:p>
                  </p:txBody>
                </p:sp>
              </mc:Fallback>
            </mc:AlternateContent>
            <p:sp>
              <p:nvSpPr>
                <p:cNvPr id="16" name="Rectangle 15"/>
                <p:cNvSpPr/>
                <p:nvPr/>
              </p:nvSpPr>
              <p:spPr>
                <a:xfrm>
                  <a:off x="4418675" y="2141459"/>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rPr>
                    <a:t>W</a:t>
                  </a:r>
                  <a:r>
                    <a:rPr lang="en-US" baseline="-25000" dirty="0">
                      <a:solidFill>
                        <a:schemeClr val="tx1">
                          <a:lumMod val="75000"/>
                          <a:lumOff val="25000"/>
                        </a:schemeClr>
                      </a:solidFill>
                    </a:rPr>
                    <a:t>1</a:t>
                  </a:r>
                  <a:endParaRPr lang="en-US" dirty="0">
                    <a:solidFill>
                      <a:schemeClr val="tx1">
                        <a:lumMod val="75000"/>
                        <a:lumOff val="25000"/>
                      </a:schemeClr>
                    </a:solidFill>
                  </a:endParaRPr>
                </a:p>
              </p:txBody>
            </p:sp>
            <p:cxnSp>
              <p:nvCxnSpPr>
                <p:cNvPr id="17" name="Straight Arrow Connector 16"/>
                <p:cNvCxnSpPr/>
                <p:nvPr/>
              </p:nvCxnSpPr>
              <p:spPr>
                <a:xfrm flipV="1">
                  <a:off x="3202594" y="2598659"/>
                  <a:ext cx="1216081" cy="775253"/>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202594" y="3373912"/>
                  <a:ext cx="1216081" cy="789860"/>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5333075" y="2141459"/>
                  <a:ext cx="2129297" cy="2022314"/>
                  <a:chOff x="7172934" y="2048375"/>
                  <a:chExt cx="2129297" cy="2022314"/>
                </a:xfrm>
              </p:grpSpPr>
              <p:cxnSp>
                <p:nvCxnSpPr>
                  <p:cNvPr id="22" name="Straight Arrow Connector 21"/>
                  <p:cNvCxnSpPr/>
                  <p:nvPr/>
                </p:nvCxnSpPr>
                <p:spPr>
                  <a:xfrm flipV="1">
                    <a:off x="7172934" y="4070688"/>
                    <a:ext cx="1216081" cy="1"/>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7172934" y="2505575"/>
                    <a:ext cx="1216081" cy="1565113"/>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p:cNvSpPr/>
                      <p:nvPr/>
                    </p:nvSpPr>
                    <p:spPr>
                      <a:xfrm>
                        <a:off x="8387831" y="2048375"/>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700" b="0" i="1" smtClean="0">
                                      <a:solidFill>
                                        <a:schemeClr val="tx1">
                                          <a:lumMod val="75000"/>
                                          <a:lumOff val="25000"/>
                                        </a:schemeClr>
                                      </a:solidFill>
                                      <a:latin typeface="Cambria Math" panose="02040503050406030204" pitchFamily="18" charset="0"/>
                                    </a:rPr>
                                  </m:ctrlPr>
                                </m:sSubPr>
                                <m:e>
                                  <m:r>
                                    <a:rPr lang="en-US" sz="1700" b="0" i="1" smtClean="0">
                                      <a:solidFill>
                                        <a:schemeClr val="tx1">
                                          <a:lumMod val="75000"/>
                                          <a:lumOff val="25000"/>
                                        </a:schemeClr>
                                      </a:solidFill>
                                      <a:latin typeface="Cambria Math" charset="0"/>
                                    </a:rPr>
                                    <m:t>𝑊</m:t>
                                  </m:r>
                                </m:e>
                                <m:sub>
                                  <m:r>
                                    <a:rPr lang="en-US" sz="1700" b="0" i="1" smtClean="0">
                                      <a:solidFill>
                                        <a:schemeClr val="tx1">
                                          <a:lumMod val="75000"/>
                                          <a:lumOff val="25000"/>
                                        </a:schemeClr>
                                      </a:solidFill>
                                      <a:latin typeface="Cambria Math" charset="0"/>
                                    </a:rPr>
                                    <m:t>3</m:t>
                                  </m:r>
                                </m:sub>
                              </m:sSub>
                            </m:oMath>
                          </m:oMathPara>
                        </a14:m>
                        <a:endParaRPr lang="en-US" sz="1700" dirty="0">
                          <a:solidFill>
                            <a:schemeClr val="tx1">
                              <a:lumMod val="75000"/>
                              <a:lumOff val="25000"/>
                            </a:schemeClr>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8387831" y="2048375"/>
                        <a:ext cx="914400" cy="914400"/>
                      </a:xfrm>
                      <a:prstGeom prst="rect">
                        <a:avLst/>
                      </a:prstGeom>
                      <a:blipFill rotWithShape="0">
                        <a:blip r:embed="rId6"/>
                        <a:stretch>
                          <a:fillRect/>
                        </a:stretch>
                      </a:blipFill>
                      <a:ln>
                        <a:solidFill>
                          <a:schemeClr val="tx1">
                            <a:lumMod val="75000"/>
                            <a:lumOff val="25000"/>
                          </a:schemeClr>
                        </a:solidFill>
                      </a:ln>
                      <a:effectLst/>
                    </p:spPr>
                    <p:txBody>
                      <a:bodyPr/>
                      <a:lstStyle/>
                      <a:p>
                        <a:r>
                          <a:rPr lang="en-US">
                            <a:noFill/>
                          </a:rPr>
                          <a:t> </a:t>
                        </a:r>
                      </a:p>
                    </p:txBody>
                  </p:sp>
                </mc:Fallback>
              </mc:AlternateContent>
            </p:grpSp>
            <p:sp>
              <p:nvSpPr>
                <p:cNvPr id="20" name="Rectangle 19"/>
                <p:cNvSpPr/>
                <p:nvPr/>
              </p:nvSpPr>
              <p:spPr>
                <a:xfrm>
                  <a:off x="4418675" y="3706572"/>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lumMod val="75000"/>
                          <a:lumOff val="25000"/>
                        </a:schemeClr>
                      </a:solidFill>
                    </a:rPr>
                    <a:t>W</a:t>
                  </a:r>
                  <a:r>
                    <a:rPr lang="en-US" baseline="-25000">
                      <a:solidFill>
                        <a:schemeClr val="tx1">
                          <a:lumMod val="75000"/>
                          <a:lumOff val="25000"/>
                        </a:schemeClr>
                      </a:solidFill>
                    </a:rPr>
                    <a:t>2</a:t>
                  </a:r>
                  <a:endParaRPr lang="en-US" dirty="0">
                    <a:solidFill>
                      <a:schemeClr val="tx1">
                        <a:lumMod val="75000"/>
                        <a:lumOff val="25000"/>
                      </a:schemeClr>
                    </a:solidFill>
                  </a:endParaRPr>
                </a:p>
              </p:txBody>
            </p:sp>
            <p:cxnSp>
              <p:nvCxnSpPr>
                <p:cNvPr id="21" name="Straight Arrow Connector 20"/>
                <p:cNvCxnSpPr/>
                <p:nvPr/>
              </p:nvCxnSpPr>
              <p:spPr>
                <a:xfrm>
                  <a:off x="8977609" y="3443555"/>
                  <a:ext cx="301681" cy="0"/>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4" name="Rectangle 13"/>
                  <p:cNvSpPr/>
                  <p:nvPr/>
                </p:nvSpPr>
                <p:spPr>
                  <a:xfrm>
                    <a:off x="9810744" y="2921959"/>
                    <a:ext cx="3826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𝑌</m:t>
                          </m:r>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9810744" y="2921959"/>
                    <a:ext cx="382669" cy="369332"/>
                  </a:xfrm>
                  <a:prstGeom prst="rect">
                    <a:avLst/>
                  </a:prstGeom>
                  <a:blipFill rotWithShape="0">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 name="Rectangle 6"/>
                <p:cNvSpPr/>
                <p:nvPr/>
              </p:nvSpPr>
              <p:spPr>
                <a:xfrm>
                  <a:off x="5539784" y="5481200"/>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700" b="0" i="1" smtClean="0">
                                <a:solidFill>
                                  <a:schemeClr val="tx1">
                                    <a:lumMod val="75000"/>
                                    <a:lumOff val="25000"/>
                                  </a:schemeClr>
                                </a:solidFill>
                                <a:latin typeface="Cambria Math" panose="02040503050406030204" pitchFamily="18" charset="0"/>
                              </a:rPr>
                            </m:ctrlPr>
                          </m:sSubPr>
                          <m:e>
                            <m:r>
                              <a:rPr lang="en-US" sz="1700" b="0" i="1" smtClean="0">
                                <a:solidFill>
                                  <a:schemeClr val="tx1">
                                    <a:lumMod val="75000"/>
                                    <a:lumOff val="25000"/>
                                  </a:schemeClr>
                                </a:solidFill>
                                <a:latin typeface="Cambria Math" charset="0"/>
                              </a:rPr>
                              <m:t>𝑊</m:t>
                            </m:r>
                          </m:e>
                          <m:sub>
                            <m:r>
                              <a:rPr lang="en-US" sz="1700" b="0" i="1" smtClean="0">
                                <a:solidFill>
                                  <a:schemeClr val="tx1">
                                    <a:lumMod val="75000"/>
                                    <a:lumOff val="25000"/>
                                  </a:schemeClr>
                                </a:solidFill>
                                <a:latin typeface="Cambria Math" charset="0"/>
                              </a:rPr>
                              <m:t>4</m:t>
                            </m:r>
                          </m:sub>
                        </m:sSub>
                      </m:oMath>
                    </m:oMathPara>
                  </a14:m>
                  <a:endParaRPr lang="en-US" sz="1700" dirty="0">
                    <a:solidFill>
                      <a:schemeClr val="tx1">
                        <a:lumMod val="75000"/>
                        <a:lumOff val="25000"/>
                      </a:schemeClr>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5539784" y="5481200"/>
                  <a:ext cx="914400" cy="914400"/>
                </a:xfrm>
                <a:prstGeom prst="rect">
                  <a:avLst/>
                </a:prstGeom>
                <a:blipFill rotWithShape="0">
                  <a:blip r:embed="rId8"/>
                  <a:stretch>
                    <a:fillRect/>
                  </a:stretch>
                </a:blipFill>
                <a:ln>
                  <a:solidFill>
                    <a:schemeClr val="tx1">
                      <a:lumMod val="75000"/>
                      <a:lumOff val="25000"/>
                    </a:schemeClr>
                  </a:solidFill>
                </a:ln>
                <a:effectLst/>
              </p:spPr>
              <p:txBody>
                <a:bodyPr/>
                <a:lstStyle/>
                <a:p>
                  <a:r>
                    <a:rPr lang="en-US">
                      <a:noFill/>
                    </a:rPr>
                    <a:t> </a:t>
                  </a:r>
                </a:p>
              </p:txBody>
            </p:sp>
          </mc:Fallback>
        </mc:AlternateContent>
        <p:cxnSp>
          <p:nvCxnSpPr>
            <p:cNvPr id="8" name="Straight Arrow Connector 7"/>
            <p:cNvCxnSpPr/>
            <p:nvPr/>
          </p:nvCxnSpPr>
          <p:spPr>
            <a:xfrm flipV="1">
              <a:off x="4323703" y="4373287"/>
              <a:ext cx="1214897" cy="1565113"/>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323111" y="4373286"/>
              <a:ext cx="1216081" cy="1"/>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7053837" y="4760913"/>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700" b="0" i="1" smtClean="0">
                                <a:solidFill>
                                  <a:schemeClr val="tx1">
                                    <a:lumMod val="75000"/>
                                    <a:lumOff val="25000"/>
                                  </a:schemeClr>
                                </a:solidFill>
                                <a:latin typeface="Cambria Math" panose="02040503050406030204" pitchFamily="18" charset="0"/>
                              </a:rPr>
                            </m:ctrlPr>
                          </m:sSubPr>
                          <m:e>
                            <m:r>
                              <a:rPr lang="en-US" sz="1700" b="0" i="1" smtClean="0">
                                <a:solidFill>
                                  <a:schemeClr val="tx1">
                                    <a:lumMod val="75000"/>
                                    <a:lumOff val="25000"/>
                                  </a:schemeClr>
                                </a:solidFill>
                                <a:latin typeface="Cambria Math" charset="0"/>
                              </a:rPr>
                              <m:t>𝑊</m:t>
                            </m:r>
                          </m:e>
                          <m:sub>
                            <m:r>
                              <a:rPr lang="en-US" sz="1700" b="0" i="1" smtClean="0">
                                <a:solidFill>
                                  <a:schemeClr val="tx1">
                                    <a:lumMod val="75000"/>
                                    <a:lumOff val="25000"/>
                                  </a:schemeClr>
                                </a:solidFill>
                                <a:latin typeface="Cambria Math" charset="0"/>
                              </a:rPr>
                              <m:t>5</m:t>
                            </m:r>
                          </m:sub>
                        </m:sSub>
                      </m:oMath>
                    </m:oMathPara>
                  </a14:m>
                  <a:endParaRPr lang="en-US" sz="1700" dirty="0">
                    <a:solidFill>
                      <a:schemeClr val="tx1">
                        <a:lumMod val="75000"/>
                        <a:lumOff val="25000"/>
                      </a:schemeClr>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7053837" y="4760913"/>
                  <a:ext cx="914400" cy="914400"/>
                </a:xfrm>
                <a:prstGeom prst="rect">
                  <a:avLst/>
                </a:prstGeom>
                <a:blipFill rotWithShape="0">
                  <a:blip r:embed="rId9"/>
                  <a:stretch>
                    <a:fillRect/>
                  </a:stretch>
                </a:blipFill>
                <a:ln>
                  <a:solidFill>
                    <a:schemeClr val="tx1">
                      <a:lumMod val="75000"/>
                      <a:lumOff val="25000"/>
                    </a:schemeClr>
                  </a:solidFill>
                </a:ln>
                <a:effectLst/>
              </p:spPr>
              <p:txBody>
                <a:bodyPr/>
                <a:lstStyle/>
                <a:p>
                  <a:r>
                    <a:rPr lang="en-US">
                      <a:noFill/>
                    </a:rPr>
                    <a:t> </a:t>
                  </a:r>
                </a:p>
              </p:txBody>
            </p:sp>
          </mc:Fallback>
        </mc:AlternateContent>
        <p:cxnSp>
          <p:nvCxnSpPr>
            <p:cNvPr id="11" name="Straight Arrow Connector 10"/>
            <p:cNvCxnSpPr/>
            <p:nvPr/>
          </p:nvCxnSpPr>
          <p:spPr>
            <a:xfrm>
              <a:off x="6453000" y="4373287"/>
              <a:ext cx="600837" cy="844826"/>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6454184" y="5218113"/>
              <a:ext cx="599653" cy="720287"/>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25" name="Content Placeholder 2"/>
          <p:cNvSpPr txBox="1">
            <a:spLocks/>
          </p:cNvSpPr>
          <p:nvPr/>
        </p:nvSpPr>
        <p:spPr>
          <a:xfrm>
            <a:off x="932496" y="3586035"/>
            <a:ext cx="10327008" cy="2111143"/>
          </a:xfrm>
          <a:prstGeom prst="rect">
            <a:avLst/>
          </a:prstGeom>
          <a:ln>
            <a:noFill/>
          </a:ln>
        </p:spPr>
        <p:txBody>
          <a:bodyPr/>
          <a:lstStyle>
            <a:lvl1pPr marL="0" indent="0" algn="l" defTabSz="457182" rtl="0" eaLnBrk="1" latinLnBrk="0" hangingPunct="1">
              <a:spcBef>
                <a:spcPct val="20000"/>
              </a:spcBef>
              <a:buFont typeface="Arial"/>
              <a:buNone/>
              <a:defRPr sz="2400" kern="1200">
                <a:solidFill>
                  <a:srgbClr val="464646"/>
                </a:solidFill>
                <a:latin typeface="Karla"/>
                <a:ea typeface="+mn-ea"/>
                <a:cs typeface="Karla"/>
              </a:defRPr>
            </a:lvl1pPr>
            <a:lvl2pPr marL="742920" indent="-285738" algn="l" defTabSz="457182" rtl="0" eaLnBrk="1" latinLnBrk="0" hangingPunct="1">
              <a:spcBef>
                <a:spcPct val="20000"/>
              </a:spcBef>
              <a:buFont typeface="Arial"/>
              <a:buChar char="–"/>
              <a:defRPr sz="2000" kern="1200">
                <a:solidFill>
                  <a:srgbClr val="464646"/>
                </a:solidFill>
                <a:latin typeface="Karla"/>
                <a:ea typeface="+mn-ea"/>
                <a:cs typeface="Karla"/>
              </a:defRPr>
            </a:lvl2pPr>
            <a:lvl3pPr marL="1142954" indent="-228590" algn="l" defTabSz="457182" rtl="0" eaLnBrk="1" latinLnBrk="0" hangingPunct="1">
              <a:spcBef>
                <a:spcPct val="20000"/>
              </a:spcBef>
              <a:buFont typeface="Arial"/>
              <a:buChar char="•"/>
              <a:defRPr sz="1800" kern="1200">
                <a:solidFill>
                  <a:srgbClr val="464646"/>
                </a:solidFill>
                <a:latin typeface="Karla"/>
                <a:ea typeface="+mn-ea"/>
                <a:cs typeface="Karla"/>
              </a:defRPr>
            </a:lvl3pPr>
            <a:lvl4pPr marL="1600136" indent="-228590" algn="l" defTabSz="457182" rtl="0" eaLnBrk="1" latinLnBrk="0" hangingPunct="1">
              <a:spcBef>
                <a:spcPct val="20000"/>
              </a:spcBef>
              <a:buFont typeface="Arial"/>
              <a:buChar char="–"/>
              <a:defRPr sz="1600" kern="1200">
                <a:solidFill>
                  <a:srgbClr val="464646"/>
                </a:solidFill>
                <a:latin typeface="Karla"/>
                <a:ea typeface="+mn-ea"/>
                <a:cs typeface="Karla"/>
              </a:defRPr>
            </a:lvl4pPr>
            <a:lvl5pPr marL="2057317" indent="-228590" algn="l" defTabSz="457182" rtl="0" eaLnBrk="1" latinLnBrk="0" hangingPunct="1">
              <a:spcBef>
                <a:spcPct val="20000"/>
              </a:spcBef>
              <a:buFont typeface="Arial"/>
              <a:buChar char="»"/>
              <a:defRPr sz="1600" kern="1200">
                <a:solidFill>
                  <a:srgbClr val="464646"/>
                </a:solidFill>
                <a:latin typeface="Karla"/>
                <a:ea typeface="+mn-ea"/>
                <a:cs typeface="Karla"/>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charset="0"/>
              <a:buChar char="•"/>
            </a:pPr>
            <a:r>
              <a:rPr lang="en-US" dirty="0"/>
              <a:t>Envision the computational graph (only needed for </a:t>
            </a:r>
            <a:r>
              <a:rPr lang="en-US"/>
              <a:t>the reverse mode). </a:t>
            </a:r>
            <a:endParaRPr lang="en-US" dirty="0"/>
          </a:p>
          <a:p>
            <a:pPr marL="342900" indent="-342900">
              <a:buFont typeface="Arial" charset="0"/>
              <a:buChar char="•"/>
            </a:pPr>
            <a:r>
              <a:rPr lang="en-US" dirty="0"/>
              <a:t>At each node of the graph we build two functions: the evaluation of the variable and its partial derivative with respect to the previous variable (as shown in the table 3 slides back) </a:t>
            </a:r>
          </a:p>
          <a:p>
            <a:pPr marL="342900" indent="-342900">
              <a:buFont typeface="Arial" charset="0"/>
              <a:buChar char="•"/>
            </a:pPr>
            <a:r>
              <a:rPr lang="en-US" dirty="0"/>
              <a:t>Now we can either go forward or backward depending on the situation. In general, forward is easier to implement and to understand. The difference is clearer when there are multiple nodes per layer. </a:t>
            </a:r>
          </a:p>
          <a:p>
            <a:pPr marL="342900" indent="-342900">
              <a:buFont typeface="Arial" charset="0"/>
              <a:buChar char="•"/>
            </a:pPr>
            <a:endParaRPr lang="en-US" dirty="0"/>
          </a:p>
          <a:p>
            <a:endParaRPr lang="en-US" dirty="0"/>
          </a:p>
        </p:txBody>
      </p:sp>
    </p:spTree>
    <p:extLst>
      <p:ext uri="{BB962C8B-B14F-4D97-AF65-F5344CB8AC3E}">
        <p14:creationId xmlns:p14="http://schemas.microsoft.com/office/powerpoint/2010/main" val="179119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Forward mode: </a:t>
            </a:r>
            <a:r>
              <a:rPr lang="en-US" dirty="0"/>
              <a:t>Evaluate the derivative at: </a:t>
            </a:r>
            <a:r>
              <a:rPr lang="en-US" i="1" dirty="0">
                <a:latin typeface="Cambria Math" charset="0"/>
                <a:ea typeface="Cambria Math" charset="0"/>
                <a:cs typeface="Cambria Math" charset="0"/>
              </a:rPr>
              <a:t>X={3}, y=1, W=3  </a:t>
            </a:r>
          </a:p>
        </p:txBody>
      </p:sp>
      <p:sp>
        <p:nvSpPr>
          <p:cNvPr id="4" name="Slide Number Placeholder 3"/>
          <p:cNvSpPr>
            <a:spLocks noGrp="1"/>
          </p:cNvSpPr>
          <p:nvPr>
            <p:ph type="sldNum" sz="quarter" idx="12"/>
          </p:nvPr>
        </p:nvSpPr>
        <p:spPr/>
        <p:txBody>
          <a:bodyPr/>
          <a:lstStyle/>
          <a:p>
            <a:fld id="{74FD6AAA-7C75-FB4B-8EA1-06B22787237D}" type="slidenum">
              <a:rPr lang="en-US" smtClean="0"/>
              <a:t>12</a:t>
            </a:fld>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755374" y="983807"/>
              <a:ext cx="9703738" cy="4839495"/>
            </p:xfrm>
            <a:graphic>
              <a:graphicData uri="http://schemas.openxmlformats.org/drawingml/2006/table">
                <a:tbl>
                  <a:tblPr firstRow="1" bandRow="1">
                    <a:tableStyleId>{073A0DAA-6AF3-43AB-8588-CEC1D06C72B9}</a:tableStyleId>
                  </a:tblPr>
                  <a:tblGrid>
                    <a:gridCol w="2716772">
                      <a:extLst>
                        <a:ext uri="{9D8B030D-6E8A-4147-A177-3AD203B41FA5}">
                          <a16:colId xmlns:a16="http://schemas.microsoft.com/office/drawing/2014/main" val="20000"/>
                        </a:ext>
                      </a:extLst>
                    </a:gridCol>
                    <a:gridCol w="1571120">
                      <a:extLst>
                        <a:ext uri="{9D8B030D-6E8A-4147-A177-3AD203B41FA5}">
                          <a16:colId xmlns:a16="http://schemas.microsoft.com/office/drawing/2014/main" val="20001"/>
                        </a:ext>
                      </a:extLst>
                    </a:gridCol>
                    <a:gridCol w="1805282">
                      <a:extLst>
                        <a:ext uri="{9D8B030D-6E8A-4147-A177-3AD203B41FA5}">
                          <a16:colId xmlns:a16="http://schemas.microsoft.com/office/drawing/2014/main" val="20002"/>
                        </a:ext>
                      </a:extLst>
                    </a:gridCol>
                    <a:gridCol w="1805282">
                      <a:extLst>
                        <a:ext uri="{9D8B030D-6E8A-4147-A177-3AD203B41FA5}">
                          <a16:colId xmlns:a16="http://schemas.microsoft.com/office/drawing/2014/main" val="20003"/>
                        </a:ext>
                      </a:extLst>
                    </a:gridCol>
                    <a:gridCol w="1805282">
                      <a:extLst>
                        <a:ext uri="{9D8B030D-6E8A-4147-A177-3AD203B41FA5}">
                          <a16:colId xmlns:a16="http://schemas.microsoft.com/office/drawing/2014/main" val="20004"/>
                        </a:ext>
                      </a:extLst>
                    </a:gridCol>
                  </a:tblGrid>
                  <a:tr h="502122">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a:t>Variables</a:t>
                          </a:r>
                          <a:endParaRPr lang="en-US" sz="1400" b="0" dirty="0">
                            <a:latin typeface="Karla" charset="0"/>
                            <a:ea typeface="Karla" charset="0"/>
                            <a:cs typeface="Karla" charset="0"/>
                          </a:endParaRPr>
                        </a:p>
                      </a:txBody>
                      <a:tcPr anchor="ctr"/>
                    </a:tc>
                    <a:tc>
                      <a:txBody>
                        <a:bodyPr/>
                        <a:lstStyle/>
                        <a:p>
                          <a:pPr algn="ctr"/>
                          <a:r>
                            <a:rPr lang="en-US" sz="1400" dirty="0"/>
                            <a:t>derivatives</a:t>
                          </a:r>
                          <a:endParaRPr lang="en-US" sz="1400" dirty="0">
                            <a:latin typeface="Karla" charset="0"/>
                            <a:ea typeface="Karla" charset="0"/>
                            <a:cs typeface="Karla" charset="0"/>
                          </a:endParaRPr>
                        </a:p>
                      </a:txBody>
                      <a:tcPr anchor="ctr"/>
                    </a:tc>
                    <a:tc>
                      <a:txBody>
                        <a:bodyPr/>
                        <a:lstStyle/>
                        <a:p>
                          <a:pPr algn="ctr"/>
                          <a:r>
                            <a:rPr lang="en-US" sz="1400" dirty="0">
                              <a:latin typeface="Karla" charset="0"/>
                              <a:ea typeface="Karla" charset="0"/>
                              <a:cs typeface="Karla" charset="0"/>
                            </a:rPr>
                            <a:t>Value of</a:t>
                          </a:r>
                          <a:r>
                            <a:rPr lang="en-US" sz="1400" baseline="0" dirty="0">
                              <a:latin typeface="Karla" charset="0"/>
                              <a:ea typeface="Karla" charset="0"/>
                              <a:cs typeface="Karla" charset="0"/>
                            </a:rPr>
                            <a:t> the variable</a:t>
                          </a:r>
                          <a:endParaRPr lang="en-US" sz="1400" dirty="0">
                            <a:latin typeface="Karla" charset="0"/>
                            <a:ea typeface="Karla" charset="0"/>
                            <a:cs typeface="Karla" charset="0"/>
                          </a:endParaRPr>
                        </a:p>
                      </a:txBody>
                      <a:tcPr anchor="ctr"/>
                    </a:tc>
                    <a:tc>
                      <a:txBody>
                        <a:bodyPr/>
                        <a:lstStyle/>
                        <a:p>
                          <a:pPr algn="ctr"/>
                          <a:r>
                            <a:rPr lang="en-US" sz="1400" dirty="0">
                              <a:latin typeface="Karla" charset="0"/>
                              <a:ea typeface="Karla" charset="0"/>
                              <a:cs typeface="Karla" charset="0"/>
                            </a:rPr>
                            <a:t>Value of the partial derivative</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smtClean="0">
                                        <a:latin typeface="Cambria Math" charset="0"/>
                                      </a:rPr>
                                      <m:t>𝑑</m:t>
                                    </m:r>
                                    <m:r>
                                      <a:rPr lang="en-US" sz="1400" b="1" i="1" smtClean="0">
                                        <a:latin typeface="Cambria Math" charset="0"/>
                                      </a:rPr>
                                      <m:t>ℒ</m:t>
                                    </m:r>
                                  </m:num>
                                  <m:den>
                                    <m:r>
                                      <a:rPr lang="en-US" sz="1400" smtClean="0">
                                        <a:latin typeface="Cambria Math" charset="0"/>
                                      </a:rPr>
                                      <m:t>𝑑</m:t>
                                    </m:r>
                                    <m:sSub>
                                      <m:sSubPr>
                                        <m:ctrlPr>
                                          <a:rPr lang="en-US" sz="1400" b="1" i="1" smtClean="0">
                                            <a:latin typeface="Cambria Math" panose="02040503050406030204" pitchFamily="18" charset="0"/>
                                          </a:rPr>
                                        </m:ctrlPr>
                                      </m:sSubPr>
                                      <m:e>
                                        <m:r>
                                          <a:rPr lang="en-US" sz="1400" b="1" i="1" smtClean="0">
                                            <a:latin typeface="Cambria Math" charset="0"/>
                                          </a:rPr>
                                          <m:t>𝝃</m:t>
                                        </m:r>
                                      </m:e>
                                      <m:sub>
                                        <m:r>
                                          <a:rPr lang="en-US" sz="1400" b="1" i="1" smtClean="0">
                                            <a:latin typeface="Cambria Math" charset="0"/>
                                          </a:rPr>
                                          <m:t>𝒏</m:t>
                                        </m:r>
                                      </m:sub>
                                    </m:sSub>
                                  </m:den>
                                </m:f>
                              </m:oMath>
                            </m:oMathPara>
                          </a14:m>
                          <a:endParaRPr lang="en-US" sz="1400" dirty="0">
                            <a:latin typeface="Karla" charset="0"/>
                            <a:ea typeface="Karla" charset="0"/>
                            <a:cs typeface="Karla" charset="0"/>
                          </a:endParaRPr>
                        </a:p>
                      </a:txBody>
                      <a:tcPr anchor="ctr"/>
                    </a:tc>
                    <a:extLst>
                      <a:ext uri="{0D108BD9-81ED-4DB2-BD59-A6C34878D82A}">
                        <a16:rowId xmlns:a16="http://schemas.microsoft.com/office/drawing/2014/main" val="10000"/>
                      </a:ext>
                    </a:extLst>
                  </a:tr>
                  <a:tr h="514712">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r>
                                  <a:rPr lang="en-US" sz="1400" smtClean="0">
                                    <a:latin typeface="Cambria Math" charset="0"/>
                                  </a:rPr>
                                  <m:t>=−</m:t>
                                </m:r>
                                <m:sSup>
                                  <m:sSupPr>
                                    <m:ctrlPr>
                                      <a:rPr lang="en-US" sz="1400" i="1" smtClean="0">
                                        <a:latin typeface="Cambria Math" panose="02040503050406030204" pitchFamily="18" charset="0"/>
                                      </a:rPr>
                                    </m:ctrlPr>
                                  </m:sSupPr>
                                  <m:e>
                                    <m:r>
                                      <a:rPr lang="en-US" sz="1400" smtClean="0">
                                        <a:latin typeface="Cambria Math" charset="0"/>
                                      </a:rPr>
                                      <m:t>𝑊</m:t>
                                    </m:r>
                                  </m:e>
                                  <m:sup>
                                    <m:r>
                                      <a:rPr lang="en-US" sz="1400" smtClean="0">
                                        <a:latin typeface="Cambria Math" charset="0"/>
                                      </a:rPr>
                                      <m:t>𝑇</m:t>
                                    </m:r>
                                  </m:sup>
                                </m:sSup>
                                <m:r>
                                  <a:rPr lang="en-US" sz="1400" smtClean="0">
                                    <a:latin typeface="Cambria Math" charset="0"/>
                                  </a:rPr>
                                  <m:t>𝑋</m:t>
                                </m:r>
                              </m:oMath>
                            </m:oMathPara>
                          </a14:m>
                          <a:endParaRPr lang="en-US" sz="1400" b="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num>
                                  <m:den>
                                    <m:r>
                                      <a:rPr lang="en-US" sz="1400" b="0" i="1" smtClean="0">
                                        <a:latin typeface="Cambria Math" charset="0"/>
                                      </a:rPr>
                                      <m:t>𝜕</m:t>
                                    </m:r>
                                    <m:r>
                                      <a:rPr lang="en-US" sz="1400" smtClean="0">
                                        <a:latin typeface="Cambria Math" charset="0"/>
                                      </a:rPr>
                                      <m:t>𝑊</m:t>
                                    </m:r>
                                  </m:den>
                                </m:f>
                                <m:r>
                                  <a:rPr lang="en-US" sz="1400" smtClean="0">
                                    <a:latin typeface="Cambria Math" charset="0"/>
                                  </a:rPr>
                                  <m:t>=−</m:t>
                                </m:r>
                                <m:r>
                                  <a:rPr lang="en-US" sz="1400" smtClean="0">
                                    <a:latin typeface="Cambria Math" charset="0"/>
                                  </a:rPr>
                                  <m:t>𝑋</m:t>
                                </m:r>
                              </m:oMath>
                            </m:oMathPara>
                          </a14:m>
                          <a:endParaRPr lang="en-US" sz="1400" b="0" dirty="0"/>
                        </a:p>
                      </a:txBody>
                      <a:tcP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charset="0"/>
                                  </a:rPr>
                                  <m:t>−9</m:t>
                                </m:r>
                              </m:oMath>
                            </m:oMathPara>
                          </a14:m>
                          <a:endParaRPr lang="en-US" sz="1400" b="0" dirty="0"/>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b="0" dirty="0"/>
                            <a:t>-3</a:t>
                          </a:r>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b="0" dirty="0"/>
                            <a:t>-3</a:t>
                          </a:r>
                        </a:p>
                      </a:txBody>
                      <a:tcPr anchor="ctr"/>
                    </a:tc>
                    <a:extLst>
                      <a:ext uri="{0D108BD9-81ED-4DB2-BD59-A6C34878D82A}">
                        <a16:rowId xmlns:a16="http://schemas.microsoft.com/office/drawing/2014/main" val="10001"/>
                      </a:ext>
                    </a:extLst>
                  </a:tr>
                  <a:tr h="551246">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r>
                                  <a:rPr lang="en-US" sz="1400" smtClean="0">
                                    <a:latin typeface="Cambria Math" charset="0"/>
                                  </a:rPr>
                                  <m:t>=</m:t>
                                </m:r>
                                <m:sSup>
                                  <m:sSupPr>
                                    <m:ctrlPr>
                                      <a:rPr lang="en-US" sz="1400" i="1" smtClean="0">
                                        <a:latin typeface="Cambria Math" panose="02040503050406030204" pitchFamily="18" charset="0"/>
                                      </a:rPr>
                                    </m:ctrlPr>
                                  </m:sSupPr>
                                  <m:e>
                                    <m:sSup>
                                      <m:sSupPr>
                                        <m:ctrlPr>
                                          <a:rPr lang="en-US" sz="1400" i="1">
                                            <a:latin typeface="Cambria Math" panose="02040503050406030204" pitchFamily="18" charset="0"/>
                                          </a:rPr>
                                        </m:ctrlPr>
                                      </m:sSupPr>
                                      <m:e>
                                        <m:r>
                                          <a:rPr lang="en-US" sz="1400">
                                            <a:latin typeface="Cambria Math" charset="0"/>
                                          </a:rPr>
                                          <m:t>𝑒</m:t>
                                        </m:r>
                                      </m:e>
                                      <m:sup>
                                        <m:sSub>
                                          <m:sSubPr>
                                            <m:ctrlPr>
                                              <a:rPr lang="en-US" sz="1400" i="1">
                                                <a:latin typeface="Cambria Math" panose="02040503050406030204" pitchFamily="18" charset="0"/>
                                              </a:rPr>
                                            </m:ctrlPr>
                                          </m:sSubPr>
                                          <m:e>
                                            <m:r>
                                              <a:rPr lang="en-US" sz="1400">
                                                <a:latin typeface="Cambria Math" charset="0"/>
                                              </a:rPr>
                                              <m:t>𝜉</m:t>
                                            </m:r>
                                          </m:e>
                                          <m:sub>
                                            <m:r>
                                              <a:rPr lang="en-US" sz="1400">
                                                <a:latin typeface="Cambria Math" charset="0"/>
                                              </a:rPr>
                                              <m:t>1</m:t>
                                            </m:r>
                                          </m:sub>
                                        </m:sSub>
                                      </m:sup>
                                    </m:sSup>
                                    <m:r>
                                      <a:rPr lang="en-US" sz="1400" smtClean="0">
                                        <a:latin typeface="Cambria Math" charset="0"/>
                                      </a:rPr>
                                      <m:t>=</m:t>
                                    </m:r>
                                    <m:r>
                                      <a:rPr lang="en-US" sz="1400" smtClean="0">
                                        <a:latin typeface="Cambria Math" charset="0"/>
                                      </a:rPr>
                                      <m:t>𝑒</m:t>
                                    </m:r>
                                  </m:e>
                                  <m:sup>
                                    <m:r>
                                      <a:rPr lang="en-US" sz="1400" smtClean="0">
                                        <a:latin typeface="Cambria Math" charset="0"/>
                                      </a:rPr>
                                      <m:t>−</m:t>
                                    </m:r>
                                    <m:sSup>
                                      <m:sSupPr>
                                        <m:ctrlPr>
                                          <a:rPr lang="en-US" sz="1400" i="1" smtClean="0">
                                            <a:latin typeface="Cambria Math" panose="02040503050406030204" pitchFamily="18" charset="0"/>
                                          </a:rPr>
                                        </m:ctrlPr>
                                      </m:sSupPr>
                                      <m:e>
                                        <m:r>
                                          <a:rPr lang="en-US" sz="1400" smtClean="0">
                                            <a:latin typeface="Cambria Math" charset="0"/>
                                          </a:rPr>
                                          <m:t>𝑊</m:t>
                                        </m:r>
                                      </m:e>
                                      <m:sup>
                                        <m:r>
                                          <a:rPr lang="en-US" sz="1400" smtClean="0">
                                            <a:latin typeface="Cambria Math" charset="0"/>
                                          </a:rPr>
                                          <m:t>𝑇</m:t>
                                        </m:r>
                                      </m:sup>
                                    </m:sSup>
                                    <m:r>
                                      <a:rPr lang="en-US" sz="1400" smtClean="0">
                                        <a:latin typeface="Cambria Math" charset="0"/>
                                      </a:rPr>
                                      <m:t>𝑋</m:t>
                                    </m:r>
                                  </m:sup>
                                </m:sSup>
                              </m:oMath>
                            </m:oMathPara>
                          </a14:m>
                          <a:endParaRPr lang="en-US" sz="140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den>
                                </m:f>
                                <m:r>
                                  <a:rPr lang="en-US" sz="1400" smtClean="0">
                                    <a:latin typeface="Cambria Math" charset="0"/>
                                  </a:rPr>
                                  <m:t>=</m:t>
                                </m:r>
                                <m:sSup>
                                  <m:sSupPr>
                                    <m:ctrlPr>
                                      <a:rPr lang="en-US" sz="1400" i="1" smtClean="0">
                                        <a:latin typeface="Cambria Math" panose="02040503050406030204" pitchFamily="18" charset="0"/>
                                      </a:rPr>
                                    </m:ctrlPr>
                                  </m:sSupPr>
                                  <m:e>
                                    <m:r>
                                      <a:rPr lang="en-US" sz="1400" smtClean="0">
                                        <a:latin typeface="Cambria Math" charset="0"/>
                                      </a:rPr>
                                      <m:t>𝑒</m:t>
                                    </m:r>
                                  </m:e>
                                  <m:sup>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sup>
                                </m:sSup>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m:oMathPara>
                          </a14:m>
                          <a:endParaRPr lang="en-US" sz="1400" dirty="0"/>
                        </a:p>
                      </a:txBody>
                      <a:tcPr anchor="ctr"/>
                    </a:tc>
                    <a:tc>
                      <a:txBody>
                        <a:bodyPr/>
                        <a:lstStyle/>
                        <a:p>
                          <a:pPr algn="ctr"/>
                          <a:r>
                            <a:rPr lang="en-US" sz="1400" dirty="0"/>
                            <a:t>-3</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a14:m>
                          <a:endParaRPr lang="en-US" sz="1400" dirty="0"/>
                        </a:p>
                      </a:txBody>
                      <a:tcPr anchor="ctr"/>
                    </a:tc>
                    <a:extLst>
                      <a:ext uri="{0D108BD9-81ED-4DB2-BD59-A6C34878D82A}">
                        <a16:rowId xmlns:a16="http://schemas.microsoft.com/office/drawing/2014/main" val="10002"/>
                      </a:ext>
                    </a:extLst>
                  </a:tr>
                  <a:tr h="551246">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r>
                                  <a:rPr lang="en-US" sz="1400" smtClean="0">
                                    <a:latin typeface="Cambria Math" charset="0"/>
                                  </a:rPr>
                                  <m:t>=</m:t>
                                </m:r>
                                <m:r>
                                  <a:rPr lang="en-US" sz="1400">
                                    <a:latin typeface="Cambria Math" charset="0"/>
                                  </a:rPr>
                                  <m:t>1+</m:t>
                                </m:r>
                                <m:sSub>
                                  <m:sSubPr>
                                    <m:ctrlPr>
                                      <a:rPr lang="en-US" sz="1400" i="1">
                                        <a:latin typeface="Cambria Math" panose="02040503050406030204" pitchFamily="18" charset="0"/>
                                      </a:rPr>
                                    </m:ctrlPr>
                                  </m:sSubPr>
                                  <m:e>
                                    <m:r>
                                      <a:rPr lang="en-US" sz="1400">
                                        <a:latin typeface="Cambria Math" charset="0"/>
                                      </a:rPr>
                                      <m:t>𝜉</m:t>
                                    </m:r>
                                  </m:e>
                                  <m:sub>
                                    <m:r>
                                      <a:rPr lang="en-US" sz="1400">
                                        <a:latin typeface="Cambria Math" charset="0"/>
                                      </a:rPr>
                                      <m:t>2</m:t>
                                    </m:r>
                                  </m:sub>
                                </m:sSub>
                                <m:r>
                                  <a:rPr lang="en-US" sz="1400" smtClean="0">
                                    <a:latin typeface="Cambria Math" charset="0"/>
                                  </a:rPr>
                                  <m:t>=1+</m:t>
                                </m:r>
                                <m:sSup>
                                  <m:sSupPr>
                                    <m:ctrlPr>
                                      <a:rPr lang="en-US" sz="1400" i="1">
                                        <a:latin typeface="Cambria Math" panose="02040503050406030204" pitchFamily="18" charset="0"/>
                                      </a:rPr>
                                    </m:ctrlPr>
                                  </m:sSupPr>
                                  <m:e>
                                    <m:r>
                                      <a:rPr lang="en-US" sz="1400">
                                        <a:latin typeface="Cambria Math" charset="0"/>
                                      </a:rPr>
                                      <m:t>𝑒</m:t>
                                    </m:r>
                                  </m:e>
                                  <m:sup>
                                    <m:r>
                                      <a:rPr lang="en-US" sz="1400">
                                        <a:latin typeface="Cambria Math" charset="0"/>
                                      </a:rPr>
                                      <m:t>−</m:t>
                                    </m:r>
                                    <m:sSup>
                                      <m:sSupPr>
                                        <m:ctrlPr>
                                          <a:rPr lang="en-US" sz="1400" i="1">
                                            <a:latin typeface="Cambria Math" panose="02040503050406030204" pitchFamily="18" charset="0"/>
                                          </a:rPr>
                                        </m:ctrlPr>
                                      </m:sSupPr>
                                      <m:e>
                                        <m:r>
                                          <a:rPr lang="en-US" sz="1400">
                                            <a:latin typeface="Cambria Math" charset="0"/>
                                          </a:rPr>
                                          <m:t>𝑊</m:t>
                                        </m:r>
                                      </m:e>
                                      <m:sup>
                                        <m:r>
                                          <a:rPr lang="en-US" sz="1400">
                                            <a:latin typeface="Cambria Math" charset="0"/>
                                          </a:rPr>
                                          <m:t>𝑇</m:t>
                                        </m:r>
                                      </m:sup>
                                    </m:sSup>
                                    <m:r>
                                      <a:rPr lang="en-US" sz="1400">
                                        <a:latin typeface="Cambria Math" charset="0"/>
                                      </a:rPr>
                                      <m:t>𝑋</m:t>
                                    </m:r>
                                  </m:sup>
                                </m:sSup>
                              </m:oMath>
                            </m:oMathPara>
                          </a14:m>
                          <a:endParaRPr lang="en-US" sz="1400" b="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den>
                                </m:f>
                                <m:r>
                                  <a:rPr lang="en-US" sz="1400" smtClean="0">
                                    <a:latin typeface="Cambria Math" charset="0"/>
                                  </a:rPr>
                                  <m:t>=1</m:t>
                                </m:r>
                              </m:oMath>
                            </m:oMathPara>
                          </a14:m>
                          <a:endParaRPr lang="en-US" sz="1400" b="0" dirty="0"/>
                        </a:p>
                      </a:txBody>
                      <a:tcPr/>
                    </a:tc>
                    <a:tc>
                      <a:txBody>
                        <a:bodyPr/>
                        <a:lstStyle/>
                        <a:p>
                          <a:pPr algn="ctr"/>
                          <a:r>
                            <a:rPr lang="en-US" sz="1400" dirty="0"/>
                            <a:t>1+</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a14:m>
                          <a:endParaRPr lang="en-US" sz="1400" dirty="0"/>
                        </a:p>
                      </a:txBody>
                      <a:tcPr anchor="ctr"/>
                    </a:tc>
                    <a:tc>
                      <a:txBody>
                        <a:bodyPr/>
                        <a:lstStyle/>
                        <a:p>
                          <a:pPr algn="ctr"/>
                          <a:r>
                            <a:rPr lang="en-US" sz="1400" dirty="0"/>
                            <a:t>1</a:t>
                          </a:r>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a:t>-3</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a14:m>
                          <a:endParaRPr lang="en-US" sz="1400" dirty="0"/>
                        </a:p>
                      </a:txBody>
                      <a:tcPr anchor="ctr"/>
                    </a:tc>
                    <a:extLst>
                      <a:ext uri="{0D108BD9-81ED-4DB2-BD59-A6C34878D82A}">
                        <a16:rowId xmlns:a16="http://schemas.microsoft.com/office/drawing/2014/main" val="10003"/>
                      </a:ext>
                    </a:extLst>
                  </a:tr>
                  <a:tr h="633993">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r>
                                  <a:rPr lang="en-US" sz="1400">
                                    <a:latin typeface="Cambria Math" charset="0"/>
                                  </a:rPr>
                                  <m:t>=</m:t>
                                </m:r>
                                <m:f>
                                  <m:fPr>
                                    <m:ctrlPr>
                                      <a:rPr lang="mr-IN" sz="1400" i="1">
                                        <a:latin typeface="Cambria Math" panose="02040503050406030204" pitchFamily="18" charset="0"/>
                                      </a:rPr>
                                    </m:ctrlPr>
                                  </m:fPr>
                                  <m:num>
                                    <m:r>
                                      <a:rPr lang="en-US" sz="1400">
                                        <a:latin typeface="Cambria Math" charset="0"/>
                                      </a:rPr>
                                      <m:t>1</m:t>
                                    </m:r>
                                  </m:num>
                                  <m:den>
                                    <m:sSub>
                                      <m:sSubPr>
                                        <m:ctrlPr>
                                          <a:rPr lang="en-US" sz="1400" i="1">
                                            <a:latin typeface="Cambria Math" panose="02040503050406030204" pitchFamily="18" charset="0"/>
                                          </a:rPr>
                                        </m:ctrlPr>
                                      </m:sSubPr>
                                      <m:e>
                                        <m:r>
                                          <a:rPr lang="en-US" sz="1400">
                                            <a:latin typeface="Cambria Math" charset="0"/>
                                          </a:rPr>
                                          <m:t>𝜉</m:t>
                                        </m:r>
                                      </m:e>
                                      <m:sub>
                                        <m:r>
                                          <a:rPr lang="en-US" sz="1400">
                                            <a:latin typeface="Cambria Math" charset="0"/>
                                          </a:rPr>
                                          <m:t>3</m:t>
                                        </m:r>
                                      </m:sub>
                                    </m:sSub>
                                  </m:den>
                                </m:f>
                                <m:r>
                                  <a:rPr lang="en-US" sz="1400" smtClean="0">
                                    <a:latin typeface="Cambria Math" charset="0"/>
                                  </a:rPr>
                                  <m:t>=</m:t>
                                </m:r>
                                <m:f>
                                  <m:fPr>
                                    <m:ctrlPr>
                                      <a:rPr lang="mr-IN" sz="1400" i="1" smtClean="0">
                                        <a:latin typeface="Cambria Math" panose="02040503050406030204" pitchFamily="18" charset="0"/>
                                      </a:rPr>
                                    </m:ctrlPr>
                                  </m:fPr>
                                  <m:num>
                                    <m:r>
                                      <a:rPr lang="en-US" sz="1400" smtClean="0">
                                        <a:latin typeface="Cambria Math" charset="0"/>
                                      </a:rPr>
                                      <m:t>1</m:t>
                                    </m:r>
                                  </m:num>
                                  <m:den>
                                    <m:r>
                                      <a:rPr lang="en-US" sz="1400">
                                        <a:latin typeface="Cambria Math" charset="0"/>
                                      </a:rPr>
                                      <m:t>1+</m:t>
                                    </m:r>
                                    <m:sSup>
                                      <m:sSupPr>
                                        <m:ctrlPr>
                                          <a:rPr lang="en-US" sz="1400" i="1">
                                            <a:latin typeface="Cambria Math" panose="02040503050406030204" pitchFamily="18" charset="0"/>
                                          </a:rPr>
                                        </m:ctrlPr>
                                      </m:sSupPr>
                                      <m:e>
                                        <m:r>
                                          <a:rPr lang="en-US" sz="1400">
                                            <a:latin typeface="Cambria Math" charset="0"/>
                                          </a:rPr>
                                          <m:t>𝑒</m:t>
                                        </m:r>
                                      </m:e>
                                      <m:sup>
                                        <m:r>
                                          <a:rPr lang="en-US" sz="1400">
                                            <a:latin typeface="Cambria Math" charset="0"/>
                                          </a:rPr>
                                          <m:t>−</m:t>
                                        </m:r>
                                        <m:sSup>
                                          <m:sSupPr>
                                            <m:ctrlPr>
                                              <a:rPr lang="en-US" sz="1400" i="1">
                                                <a:latin typeface="Cambria Math" panose="02040503050406030204" pitchFamily="18" charset="0"/>
                                              </a:rPr>
                                            </m:ctrlPr>
                                          </m:sSupPr>
                                          <m:e>
                                            <m:r>
                                              <a:rPr lang="en-US" sz="1400">
                                                <a:latin typeface="Cambria Math" charset="0"/>
                                              </a:rPr>
                                              <m:t>𝑊</m:t>
                                            </m:r>
                                          </m:e>
                                          <m:sup>
                                            <m:r>
                                              <a:rPr lang="en-US" sz="1400">
                                                <a:latin typeface="Cambria Math" charset="0"/>
                                              </a:rPr>
                                              <m:t>𝑇</m:t>
                                            </m:r>
                                          </m:sup>
                                        </m:sSup>
                                        <m:r>
                                          <a:rPr lang="en-US" sz="1400">
                                            <a:latin typeface="Cambria Math" charset="0"/>
                                          </a:rPr>
                                          <m:t>𝑋</m:t>
                                        </m:r>
                                      </m:sup>
                                    </m:sSup>
                                  </m:den>
                                </m:f>
                                <m:r>
                                  <a:rPr lang="en-US" sz="1400" smtClean="0">
                                    <a:latin typeface="Cambria Math" charset="0"/>
                                  </a:rPr>
                                  <m:t>=</m:t>
                                </m:r>
                                <m:r>
                                  <a:rPr lang="en-US" sz="1400" smtClean="0">
                                    <a:latin typeface="Cambria Math" charset="0"/>
                                  </a:rPr>
                                  <m:t>𝑝</m:t>
                                </m:r>
                              </m:oMath>
                            </m:oMathPara>
                          </a14:m>
                          <a:endParaRPr lang="en-US" sz="1400" b="0" dirty="0">
                            <a:solidFill>
                              <a:srgbClr val="FF0000"/>
                            </a:solidFill>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den>
                                </m:f>
                                <m:r>
                                  <a:rPr lang="en-US" sz="1400" smtClean="0">
                                    <a:latin typeface="Cambria Math" charset="0"/>
                                  </a:rPr>
                                  <m:t>=−</m:t>
                                </m:r>
                                <m:f>
                                  <m:fPr>
                                    <m:ctrlPr>
                                      <a:rPr lang="mr-IN" sz="1400" i="1" smtClean="0">
                                        <a:latin typeface="Cambria Math" panose="02040503050406030204" pitchFamily="18" charset="0"/>
                                      </a:rPr>
                                    </m:ctrlPr>
                                  </m:fPr>
                                  <m:num>
                                    <m:r>
                                      <a:rPr lang="en-US" sz="1400" smtClean="0">
                                        <a:latin typeface="Cambria Math" charset="0"/>
                                      </a:rPr>
                                      <m:t>1</m:t>
                                    </m:r>
                                  </m:num>
                                  <m:den>
                                    <m:sSubSup>
                                      <m:sSubSupPr>
                                        <m:ctrlPr>
                                          <a:rPr lang="en-US" sz="1400" i="1" smtClean="0">
                                            <a:latin typeface="Cambria Math" panose="02040503050406030204" pitchFamily="18" charset="0"/>
                                          </a:rPr>
                                        </m:ctrlPr>
                                      </m:sSubSupPr>
                                      <m:e>
                                        <m:r>
                                          <a:rPr lang="en-US" sz="1400" smtClean="0">
                                            <a:latin typeface="Cambria Math" charset="0"/>
                                          </a:rPr>
                                          <m:t>𝜉</m:t>
                                        </m:r>
                                      </m:e>
                                      <m:sub>
                                        <m:r>
                                          <a:rPr lang="en-US" sz="1400" smtClean="0">
                                            <a:latin typeface="Cambria Math" charset="0"/>
                                          </a:rPr>
                                          <m:t>3</m:t>
                                        </m:r>
                                      </m:sub>
                                      <m:sup>
                                        <m:r>
                                          <a:rPr lang="en-US" sz="1400" smtClean="0">
                                            <a:latin typeface="Cambria Math" charset="0"/>
                                          </a:rPr>
                                          <m:t>2</m:t>
                                        </m:r>
                                      </m:sup>
                                    </m:sSubSup>
                                  </m:den>
                                </m:f>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d>
                                      <m:dPr>
                                        <m:ctrlPr>
                                          <a:rPr lang="mr-IN"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d>
                                  </m:e>
                                  <m:sup>
                                    <m:r>
                                      <a:rPr lang="en-US" sz="1400" b="0" i="1" smtClean="0">
                                        <a:latin typeface="Cambria Math" charset="0"/>
                                      </a:rPr>
                                      <m:t>2</m:t>
                                    </m:r>
                                  </m:sup>
                                </m:sSup>
                              </m:oMath>
                            </m:oMathPara>
                          </a14:m>
                          <a:endParaRPr lang="en-US" sz="1400" dirty="0"/>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a:t>-3</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sSup>
                                <m:sSupPr>
                                  <m:ctrlPr>
                                    <a:rPr lang="en-US" sz="1400" b="0" i="1" smtClean="0">
                                      <a:latin typeface="Cambria Math" panose="02040503050406030204" pitchFamily="18" charset="0"/>
                                    </a:rPr>
                                  </m:ctrlPr>
                                </m:sSupPr>
                                <m:e>
                                  <m:d>
                                    <m:dPr>
                                      <m:ctrlPr>
                                        <a:rPr lang="mr-IN"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d>
                                </m:e>
                                <m:sup>
                                  <m:r>
                                    <a:rPr lang="en-US" sz="1400" b="0" i="1" smtClean="0">
                                      <a:latin typeface="Cambria Math" charset="0"/>
                                    </a:rPr>
                                    <m:t>2</m:t>
                                  </m:r>
                                </m:sup>
                              </m:sSup>
                            </m:oMath>
                          </a14:m>
                          <a:endParaRPr lang="en-US" sz="1400" dirty="0"/>
                        </a:p>
                      </a:txBody>
                      <a:tcPr anchor="ctr"/>
                    </a:tc>
                    <a:extLst>
                      <a:ext uri="{0D108BD9-81ED-4DB2-BD59-A6C34878D82A}">
                        <a16:rowId xmlns:a16="http://schemas.microsoft.com/office/drawing/2014/main" val="10004"/>
                      </a:ext>
                    </a:extLst>
                  </a:tr>
                  <a:tr h="551246">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r>
                                  <a:rPr lang="en-US" sz="1400" smtClean="0">
                                    <a:latin typeface="Cambria Math" charset="0"/>
                                  </a:rPr>
                                  <m:t>=</m:t>
                                </m:r>
                                <m:func>
                                  <m:funcPr>
                                    <m:ctrlPr>
                                      <a:rPr lang="en-US" sz="1400" i="1" smtClean="0">
                                        <a:latin typeface="Cambria Math" panose="02040503050406030204" pitchFamily="18" charset="0"/>
                                      </a:rPr>
                                    </m:ctrlPr>
                                  </m:funcPr>
                                  <m:fName>
                                    <m:r>
                                      <m:rPr>
                                        <m:sty m:val="p"/>
                                      </m:rPr>
                                      <a:rPr lang="en-US" sz="1400" smtClean="0">
                                        <a:latin typeface="Cambria Math" charset="0"/>
                                      </a:rPr>
                                      <m:t>log</m:t>
                                    </m:r>
                                  </m:fName>
                                  <m:e>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r>
                                      <a:rPr lang="en-US" sz="1400" smtClean="0">
                                        <a:latin typeface="Cambria Math" charset="0"/>
                                      </a:rPr>
                                      <m:t>=</m:t>
                                    </m:r>
                                    <m:func>
                                      <m:funcPr>
                                        <m:ctrlPr>
                                          <a:rPr lang="en-US" sz="1400" i="1" smtClean="0">
                                            <a:latin typeface="Cambria Math" panose="02040503050406030204" pitchFamily="18" charset="0"/>
                                          </a:rPr>
                                        </m:ctrlPr>
                                      </m:funcPr>
                                      <m:fName>
                                        <m:r>
                                          <m:rPr>
                                            <m:sty m:val="p"/>
                                          </m:rPr>
                                          <a:rPr lang="en-US" sz="1400" smtClean="0">
                                            <a:latin typeface="Cambria Math" charset="0"/>
                                          </a:rPr>
                                          <m:t>log</m:t>
                                        </m:r>
                                      </m:fName>
                                      <m:e>
                                        <m:r>
                                          <a:rPr lang="en-US" sz="1400" smtClean="0">
                                            <a:latin typeface="Cambria Math" charset="0"/>
                                          </a:rPr>
                                          <m:t>𝑝</m:t>
                                        </m:r>
                                        <m:r>
                                          <a:rPr lang="en-US" sz="1400" smtClean="0">
                                            <a:latin typeface="Cambria Math" charset="0"/>
                                          </a:rPr>
                                          <m:t> =</m:t>
                                        </m:r>
                                      </m:e>
                                    </m:func>
                                    <m:func>
                                      <m:funcPr>
                                        <m:ctrlPr>
                                          <a:rPr lang="en-US" sz="1400" i="1" smtClean="0">
                                            <a:latin typeface="Cambria Math" panose="02040503050406030204" pitchFamily="18" charset="0"/>
                                          </a:rPr>
                                        </m:ctrlPr>
                                      </m:funcPr>
                                      <m:fName>
                                        <m:r>
                                          <m:rPr>
                                            <m:sty m:val="p"/>
                                          </m:rPr>
                                          <a:rPr lang="en-US" sz="1400" smtClean="0">
                                            <a:latin typeface="Cambria Math" charset="0"/>
                                          </a:rPr>
                                          <m:t>log</m:t>
                                        </m:r>
                                      </m:fName>
                                      <m:e>
                                        <m:f>
                                          <m:fPr>
                                            <m:ctrlPr>
                                              <a:rPr lang="mr-IN" sz="1400" i="1">
                                                <a:latin typeface="Cambria Math" panose="02040503050406030204" pitchFamily="18" charset="0"/>
                                              </a:rPr>
                                            </m:ctrlPr>
                                          </m:fPr>
                                          <m:num>
                                            <m:r>
                                              <a:rPr lang="en-US" sz="1400">
                                                <a:latin typeface="Cambria Math" charset="0"/>
                                              </a:rPr>
                                              <m:t>1</m:t>
                                            </m:r>
                                          </m:num>
                                          <m:den>
                                            <m:r>
                                              <a:rPr lang="en-US" sz="1400">
                                                <a:latin typeface="Cambria Math" charset="0"/>
                                              </a:rPr>
                                              <m:t>1+</m:t>
                                            </m:r>
                                            <m:sSup>
                                              <m:sSupPr>
                                                <m:ctrlPr>
                                                  <a:rPr lang="en-US" sz="1400" i="1">
                                                    <a:latin typeface="Cambria Math" panose="02040503050406030204" pitchFamily="18" charset="0"/>
                                                  </a:rPr>
                                                </m:ctrlPr>
                                              </m:sSupPr>
                                              <m:e>
                                                <m:r>
                                                  <a:rPr lang="en-US" sz="1400">
                                                    <a:latin typeface="Cambria Math" charset="0"/>
                                                  </a:rPr>
                                                  <m:t>𝑒</m:t>
                                                </m:r>
                                              </m:e>
                                              <m:sup>
                                                <m:r>
                                                  <a:rPr lang="en-US" sz="1400">
                                                    <a:latin typeface="Cambria Math" charset="0"/>
                                                  </a:rPr>
                                                  <m:t>−</m:t>
                                                </m:r>
                                                <m:sSup>
                                                  <m:sSupPr>
                                                    <m:ctrlPr>
                                                      <a:rPr lang="en-US" sz="1400" i="1">
                                                        <a:latin typeface="Cambria Math" panose="02040503050406030204" pitchFamily="18" charset="0"/>
                                                      </a:rPr>
                                                    </m:ctrlPr>
                                                  </m:sSupPr>
                                                  <m:e>
                                                    <m:r>
                                                      <a:rPr lang="en-US" sz="1400">
                                                        <a:latin typeface="Cambria Math" charset="0"/>
                                                      </a:rPr>
                                                      <m:t>𝑊</m:t>
                                                    </m:r>
                                                  </m:e>
                                                  <m:sup>
                                                    <m:r>
                                                      <a:rPr lang="en-US" sz="1400">
                                                        <a:latin typeface="Cambria Math" charset="0"/>
                                                      </a:rPr>
                                                      <m:t>𝑇</m:t>
                                                    </m:r>
                                                  </m:sup>
                                                </m:sSup>
                                                <m:r>
                                                  <a:rPr lang="en-US" sz="1400">
                                                    <a:latin typeface="Cambria Math" charset="0"/>
                                                  </a:rPr>
                                                  <m:t>𝑋</m:t>
                                                </m:r>
                                              </m:sup>
                                            </m:sSup>
                                          </m:den>
                                        </m:f>
                                      </m:e>
                                    </m:func>
                                  </m:e>
                                </m:func>
                              </m:oMath>
                            </m:oMathPara>
                          </a14:m>
                          <a:endParaRPr lang="en-US" sz="14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den>
                                </m:f>
                                <m:r>
                                  <a:rPr lang="en-US" sz="1400" smtClean="0">
                                    <a:latin typeface="Cambria Math" charset="0"/>
                                  </a:rPr>
                                  <m:t>=</m:t>
                                </m:r>
                                <m:f>
                                  <m:fPr>
                                    <m:ctrlPr>
                                      <a:rPr lang="mr-IN" sz="1400" i="1" smtClean="0">
                                        <a:latin typeface="Cambria Math" panose="02040503050406030204" pitchFamily="18" charset="0"/>
                                      </a:rPr>
                                    </m:ctrlPr>
                                  </m:fPr>
                                  <m:num>
                                    <m:r>
                                      <a:rPr lang="en-US" sz="1400" smtClean="0">
                                        <a:latin typeface="Cambria Math" charset="0"/>
                                      </a:rPr>
                                      <m:t>1</m:t>
                                    </m:r>
                                  </m:num>
                                  <m:den>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den>
                                </m:f>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m:rPr>
                                        <m:sty m:val="p"/>
                                      </m:rPr>
                                      <a:rPr lang="en-US" sz="1400" i="0" smtClean="0">
                                        <a:latin typeface="Cambria Math" charset="0"/>
                                      </a:rPr>
                                      <m:t>log</m:t>
                                    </m:r>
                                  </m:fName>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func>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oMath>
                            </m:oMathPara>
                          </a14:m>
                          <a:endParaRPr lang="en-US" sz="1400" dirty="0"/>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a:t>-3</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sSup>
                                <m:sSupPr>
                                  <m:ctrlPr>
                                    <a:rPr lang="en-US" sz="1400" b="0" i="1" smtClean="0">
                                      <a:latin typeface="Cambria Math" panose="02040503050406030204" pitchFamily="18" charset="0"/>
                                    </a:rPr>
                                  </m:ctrlPr>
                                </m:sSupPr>
                                <m:e>
                                  <m:d>
                                    <m:dPr>
                                      <m:ctrlPr>
                                        <a:rPr lang="mr-IN"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d>
                                </m:e>
                                <m:sup/>
                              </m:sSup>
                            </m:oMath>
                          </a14:m>
                          <a:endParaRPr lang="en-US" sz="1400" dirty="0"/>
                        </a:p>
                      </a:txBody>
                      <a:tcPr anchor="ctr"/>
                    </a:tc>
                    <a:extLst>
                      <a:ext uri="{0D108BD9-81ED-4DB2-BD59-A6C34878D82A}">
                        <a16:rowId xmlns:a16="http://schemas.microsoft.com/office/drawing/2014/main" val="10005"/>
                      </a:ext>
                    </a:extLst>
                  </a:tr>
                  <a:tr h="552234">
                    <a:tc>
                      <a:txBody>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smtClean="0">
                                        <a:latin typeface="Cambria Math" charset="0"/>
                                      </a:rPr>
                                      <m:t>ℒ</m:t>
                                    </m:r>
                                  </m:e>
                                  <m:sub>
                                    <m:r>
                                      <a:rPr lang="en-US" sz="1400" smtClean="0">
                                        <a:latin typeface="Cambria Math" charset="0"/>
                                      </a:rPr>
                                      <m:t>𝑖</m:t>
                                    </m:r>
                                  </m:sub>
                                  <m:sup>
                                    <m:r>
                                      <a:rPr lang="en-US" sz="1400" smtClean="0">
                                        <a:latin typeface="Cambria Math" charset="0"/>
                                      </a:rPr>
                                      <m:t>𝐴</m:t>
                                    </m:r>
                                  </m:sup>
                                </m:sSubSup>
                                <m:r>
                                  <a:rPr lang="en-US" sz="1400" smtClean="0">
                                    <a:latin typeface="Cambria Math" charset="0"/>
                                  </a:rPr>
                                  <m:t>=−</m:t>
                                </m:r>
                                <m:r>
                                  <a:rPr lang="en-US" sz="1400" smtClean="0">
                                    <a:latin typeface="Cambria Math" charset="0"/>
                                  </a:rPr>
                                  <m:t>𝑦</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oMath>
                            </m:oMathPara>
                          </a14:m>
                          <a:endParaRPr lang="en-US" sz="1400" b="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r>
                                      <a:rPr lang="en-US" sz="1400" smtClean="0">
                                        <a:latin typeface="Cambria Math" charset="0"/>
                                      </a:rPr>
                                      <m:t>ℒ</m:t>
                                    </m:r>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den>
                                </m:f>
                                <m:r>
                                  <a:rPr lang="en-US" sz="1400" smtClean="0">
                                    <a:latin typeface="Cambria Math" charset="0"/>
                                  </a:rPr>
                                  <m:t>=−</m:t>
                                </m:r>
                                <m:r>
                                  <a:rPr lang="en-US" sz="1400" smtClean="0">
                                    <a:latin typeface="Cambria Math" charset="0"/>
                                  </a:rPr>
                                  <m:t>𝑦</m:t>
                                </m:r>
                              </m:oMath>
                            </m:oMathPara>
                          </a14:m>
                          <a:endParaRPr lang="en-US" sz="1400" b="0" dirty="0"/>
                        </a:p>
                      </a:txBody>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smtClean="0">
                                    <a:latin typeface="Cambria Math" charset="0"/>
                                  </a:rPr>
                                  <m:t>−</m:t>
                                </m:r>
                                <m:func>
                                  <m:funcPr>
                                    <m:ctrlPr>
                                      <a:rPr lang="en-US" sz="1400" b="0" i="1" smtClean="0">
                                        <a:latin typeface="Cambria Math" panose="02040503050406030204" pitchFamily="18" charset="0"/>
                                      </a:rPr>
                                    </m:ctrlPr>
                                  </m:funcPr>
                                  <m:fName>
                                    <m:r>
                                      <m:rPr>
                                        <m:sty m:val="p"/>
                                      </m:rPr>
                                      <a:rPr lang="en-US" sz="1400" i="0" smtClean="0">
                                        <a:latin typeface="Cambria Math" charset="0"/>
                                      </a:rPr>
                                      <m:t>log</m:t>
                                    </m:r>
                                  </m:fName>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func>
                              </m:oMath>
                            </m:oMathPara>
                          </a14:m>
                          <a:endParaRPr lang="en-US" sz="140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charset="0"/>
                                  </a:rPr>
                                  <m:t>−1</m:t>
                                </m:r>
                              </m:oMath>
                            </m:oMathPara>
                          </a14:m>
                          <a:endParaRPr lang="en-US" sz="1400" dirty="0"/>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a:t>3</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sSup>
                                <m:sSupPr>
                                  <m:ctrlPr>
                                    <a:rPr lang="en-US" sz="1400" b="0" i="1" smtClean="0">
                                      <a:latin typeface="Cambria Math" panose="02040503050406030204" pitchFamily="18" charset="0"/>
                                    </a:rPr>
                                  </m:ctrlPr>
                                </m:sSupPr>
                                <m:e>
                                  <m:d>
                                    <m:dPr>
                                      <m:ctrlPr>
                                        <a:rPr lang="mr-IN"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d>
                                </m:e>
                                <m:sup/>
                              </m:sSup>
                            </m:oMath>
                          </a14:m>
                          <a:r>
                            <a:rPr lang="en-US" sz="1400" dirty="0"/>
                            <a:t> </a:t>
                          </a:r>
                        </a:p>
                      </a:txBody>
                      <a:tcPr anchor="ctr"/>
                    </a:tc>
                    <a:extLst>
                      <a:ext uri="{0D108BD9-81ED-4DB2-BD59-A6C34878D82A}">
                        <a16:rowId xmlns:a16="http://schemas.microsoft.com/office/drawing/2014/main" val="10006"/>
                      </a:ext>
                    </a:extLst>
                  </a:tr>
                  <a:tr h="552234">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Sup>
                                      <m:sSubSupPr>
                                        <m:ctrlPr>
                                          <a:rPr lang="en-US" sz="1400" i="1" smtClean="0">
                                            <a:latin typeface="Cambria Math" panose="02040503050406030204" pitchFamily="18" charset="0"/>
                                          </a:rPr>
                                        </m:ctrlPr>
                                      </m:sSubSupPr>
                                      <m:e>
                                        <m:r>
                                          <a:rPr lang="en-US" sz="1400" smtClean="0">
                                            <a:latin typeface="Cambria Math" charset="0"/>
                                          </a:rPr>
                                          <m:t>ℒ</m:t>
                                        </m:r>
                                      </m:e>
                                      <m:sub>
                                        <m:r>
                                          <a:rPr lang="en-US" sz="1400" smtClean="0">
                                            <a:latin typeface="Cambria Math" charset="0"/>
                                          </a:rPr>
                                          <m:t>𝑖</m:t>
                                        </m:r>
                                      </m:sub>
                                      <m:sup>
                                        <m:r>
                                          <a:rPr lang="en-US" sz="1400" smtClean="0">
                                            <a:latin typeface="Cambria Math" charset="0"/>
                                          </a:rPr>
                                          <m:t>𝐴</m:t>
                                        </m:r>
                                      </m:sup>
                                    </m:sSubSup>
                                  </m:num>
                                  <m:den>
                                    <m:r>
                                      <a:rPr lang="en-US" sz="1400" b="0" i="1" smtClean="0">
                                        <a:latin typeface="Cambria Math" charset="0"/>
                                      </a:rPr>
                                      <m:t>𝜕</m:t>
                                    </m:r>
                                    <m:r>
                                      <a:rPr lang="en-US" sz="1400" smtClean="0">
                                        <a:latin typeface="Cambria Math" charset="0"/>
                                      </a:rPr>
                                      <m:t>𝑊</m:t>
                                    </m:r>
                                  </m:den>
                                </m:f>
                                <m:r>
                                  <a:rPr lang="en-US" sz="1400" smtClean="0">
                                    <a:latin typeface="Cambria Math" charset="0"/>
                                  </a:rPr>
                                  <m:t>=</m:t>
                                </m:r>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ℒ</m:t>
                                        </m:r>
                                      </m:e>
                                      <m:sub>
                                        <m:r>
                                          <a:rPr lang="en-US" sz="1400" smtClean="0">
                                            <a:latin typeface="Cambria Math" charset="0"/>
                                          </a:rPr>
                                          <m:t>𝑖</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num>
                                  <m:den>
                                    <m:r>
                                      <a:rPr lang="en-US" sz="1400" b="0" i="1" smtClean="0">
                                        <a:latin typeface="Cambria Math" charset="0"/>
                                      </a:rPr>
                                      <m:t>𝜕</m:t>
                                    </m:r>
                                    <m:r>
                                      <a:rPr lang="en-US" sz="1400" smtClean="0">
                                        <a:latin typeface="Cambria Math" charset="0"/>
                                      </a:rPr>
                                      <m:t>𝑊</m:t>
                                    </m:r>
                                  </m:den>
                                </m:f>
                              </m:oMath>
                            </m:oMathPara>
                          </a14:m>
                          <a:endParaRPr lang="en-US" sz="1400" dirty="0"/>
                        </a:p>
                        <a:p>
                          <a:endParaRPr lang="en-US" sz="1400" b="0" dirty="0"/>
                        </a:p>
                      </a:txBody>
                      <a:tcPr anchor="ctr"/>
                    </a:tc>
                    <a:tc>
                      <a:txBody>
                        <a:bodyPr/>
                        <a:lstStyle/>
                        <a:p>
                          <a:endParaRPr lang="en-US" sz="1400" b="0" dirty="0"/>
                        </a:p>
                      </a:txBody>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charset="0"/>
                                  </a:rPr>
                                  <m:t>−3</m:t>
                                </m:r>
                              </m:oMath>
                            </m:oMathPara>
                          </a14:m>
                          <a:endParaRPr lang="en-US" sz="140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nb-NO" sz="1800" b="0" i="0" kern="1200" dirty="0">
                              <a:solidFill>
                                <a:schemeClr val="dk1"/>
                              </a:solidFill>
                              <a:effectLst/>
                              <a:latin typeface="+mn-lt"/>
                              <a:ea typeface="+mn-ea"/>
                              <a:cs typeface="+mn-cs"/>
                            </a:rPr>
                            <a:t>0.00037018372</a:t>
                          </a:r>
                          <a:endParaRPr lang="en-US" sz="1400" dirty="0"/>
                        </a:p>
                      </a:txBody>
                      <a:tcPr anchor="ctr"/>
                    </a:tc>
                    <a:extLst>
                      <a:ext uri="{0D108BD9-81ED-4DB2-BD59-A6C34878D82A}">
                        <a16:rowId xmlns:a16="http://schemas.microsoft.com/office/drawing/2014/main" val="1000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006033158"/>
                  </p:ext>
                </p:extLst>
              </p:nvPr>
            </p:nvGraphicFramePr>
            <p:xfrm>
              <a:off x="755374" y="983807"/>
              <a:ext cx="9703738" cy="4839495"/>
            </p:xfrm>
            <a:graphic>
              <a:graphicData uri="http://schemas.openxmlformats.org/drawingml/2006/table">
                <a:tbl>
                  <a:tblPr firstRow="1" bandRow="1">
                    <a:tableStyleId>{073A0DAA-6AF3-43AB-8588-CEC1D06C72B9}</a:tableStyleId>
                  </a:tblPr>
                  <a:tblGrid>
                    <a:gridCol w="2716772"/>
                    <a:gridCol w="1571120"/>
                    <a:gridCol w="1805282"/>
                    <a:gridCol w="1805282"/>
                    <a:gridCol w="1805282"/>
                  </a:tblGrid>
                  <a:tr h="532384">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smtClean="0"/>
                            <a:t>Variables</a:t>
                          </a:r>
                          <a:endParaRPr lang="en-US" sz="1400" b="0" dirty="0" smtClean="0">
                            <a:latin typeface="Karla" charset="0"/>
                            <a:ea typeface="Karla" charset="0"/>
                            <a:cs typeface="Karla" charset="0"/>
                          </a:endParaRPr>
                        </a:p>
                      </a:txBody>
                      <a:tcPr anchor="ctr"/>
                    </a:tc>
                    <a:tc>
                      <a:txBody>
                        <a:bodyPr/>
                        <a:lstStyle/>
                        <a:p>
                          <a:pPr algn="ctr"/>
                          <a:r>
                            <a:rPr lang="en-US" sz="1400" dirty="0" smtClean="0"/>
                            <a:t>derivatives</a:t>
                          </a:r>
                          <a:endParaRPr lang="en-US" sz="1400" dirty="0">
                            <a:latin typeface="Karla" charset="0"/>
                            <a:ea typeface="Karla" charset="0"/>
                            <a:cs typeface="Karla" charset="0"/>
                          </a:endParaRPr>
                        </a:p>
                      </a:txBody>
                      <a:tcPr anchor="ctr"/>
                    </a:tc>
                    <a:tc>
                      <a:txBody>
                        <a:bodyPr/>
                        <a:lstStyle/>
                        <a:p>
                          <a:pPr algn="ctr"/>
                          <a:r>
                            <a:rPr lang="en-US" sz="1400" dirty="0" smtClean="0">
                              <a:latin typeface="Karla" charset="0"/>
                              <a:ea typeface="Karla" charset="0"/>
                              <a:cs typeface="Karla" charset="0"/>
                            </a:rPr>
                            <a:t>Value of</a:t>
                          </a:r>
                          <a:r>
                            <a:rPr lang="en-US" sz="1400" baseline="0" dirty="0" smtClean="0">
                              <a:latin typeface="Karla" charset="0"/>
                              <a:ea typeface="Karla" charset="0"/>
                              <a:cs typeface="Karla" charset="0"/>
                            </a:rPr>
                            <a:t> the variable</a:t>
                          </a:r>
                          <a:endParaRPr lang="en-US" sz="1400" dirty="0">
                            <a:latin typeface="Karla" charset="0"/>
                            <a:ea typeface="Karla" charset="0"/>
                            <a:cs typeface="Karla" charset="0"/>
                          </a:endParaRPr>
                        </a:p>
                      </a:txBody>
                      <a:tcPr anchor="ctr"/>
                    </a:tc>
                    <a:tc>
                      <a:txBody>
                        <a:bodyPr/>
                        <a:lstStyle/>
                        <a:p>
                          <a:pPr algn="ctr"/>
                          <a:r>
                            <a:rPr lang="en-US" sz="1400" dirty="0" smtClean="0">
                              <a:latin typeface="Karla" charset="0"/>
                              <a:ea typeface="Karla" charset="0"/>
                              <a:cs typeface="Karla" charset="0"/>
                            </a:rPr>
                            <a:t>Value of the partial derivative</a:t>
                          </a:r>
                          <a:endParaRPr lang="en-US" sz="1400" dirty="0">
                            <a:latin typeface="Karla" charset="0"/>
                            <a:ea typeface="Karla" charset="0"/>
                            <a:cs typeface="Karla" charset="0"/>
                          </a:endParaRPr>
                        </a:p>
                      </a:txBody>
                      <a:tcPr anchor="ctr"/>
                    </a:tc>
                    <a:tc>
                      <a:txBody>
                        <a:bodyPr/>
                        <a:lstStyle/>
                        <a:p>
                          <a:endParaRPr lang="en-US"/>
                        </a:p>
                      </a:txBody>
                      <a:tcPr anchor="ctr">
                        <a:blipFill rotWithShape="0">
                          <a:blip r:embed="rId2"/>
                          <a:stretch>
                            <a:fillRect l="-438514" t="-1149" r="-1351" b="-816092"/>
                          </a:stretch>
                        </a:blipFill>
                      </a:tcPr>
                    </a:tc>
                  </a:tr>
                  <a:tr h="514712">
                    <a:tc>
                      <a:txBody>
                        <a:bodyPr/>
                        <a:lstStyle/>
                        <a:p>
                          <a:endParaRPr lang="en-US"/>
                        </a:p>
                      </a:txBody>
                      <a:tcPr anchor="ctr">
                        <a:blipFill rotWithShape="0">
                          <a:blip r:embed="rId2"/>
                          <a:stretch>
                            <a:fillRect l="-224" t="-103529" r="-258072" b="-735294"/>
                          </a:stretch>
                        </a:blipFill>
                      </a:tcPr>
                    </a:tc>
                    <a:tc>
                      <a:txBody>
                        <a:bodyPr/>
                        <a:lstStyle/>
                        <a:p>
                          <a:endParaRPr lang="en-US"/>
                        </a:p>
                      </a:txBody>
                      <a:tcPr>
                        <a:blipFill rotWithShape="0">
                          <a:blip r:embed="rId2"/>
                          <a:stretch>
                            <a:fillRect l="-173256" t="-103529" r="-346124" b="-735294"/>
                          </a:stretch>
                        </a:blipFill>
                      </a:tcPr>
                    </a:tc>
                    <a:tc>
                      <a:txBody>
                        <a:bodyPr/>
                        <a:lstStyle/>
                        <a:p>
                          <a:endParaRPr lang="en-US"/>
                        </a:p>
                      </a:txBody>
                      <a:tcPr anchor="ctr">
                        <a:blipFill rotWithShape="0">
                          <a:blip r:embed="rId2"/>
                          <a:stretch>
                            <a:fillRect l="-238176" t="-103529" r="-201689" b="-735294"/>
                          </a:stretch>
                        </a:blipFill>
                      </a:tcP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b="0" dirty="0" smtClean="0"/>
                            <a:t>-3</a:t>
                          </a:r>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b="0" dirty="0" smtClean="0"/>
                            <a:t>-3</a:t>
                          </a:r>
                        </a:p>
                      </a:txBody>
                      <a:tcPr anchor="ctr"/>
                    </a:tc>
                  </a:tr>
                  <a:tr h="551246">
                    <a:tc>
                      <a:txBody>
                        <a:bodyPr/>
                        <a:lstStyle/>
                        <a:p>
                          <a:endParaRPr lang="en-US"/>
                        </a:p>
                      </a:txBody>
                      <a:tcPr anchor="ctr">
                        <a:blipFill rotWithShape="0">
                          <a:blip r:embed="rId2"/>
                          <a:stretch>
                            <a:fillRect l="-224" t="-190110" r="-258072" b="-586813"/>
                          </a:stretch>
                        </a:blipFill>
                      </a:tcPr>
                    </a:tc>
                    <a:tc>
                      <a:txBody>
                        <a:bodyPr/>
                        <a:lstStyle/>
                        <a:p>
                          <a:endParaRPr lang="en-US"/>
                        </a:p>
                      </a:txBody>
                      <a:tcPr>
                        <a:blipFill rotWithShape="0">
                          <a:blip r:embed="rId2"/>
                          <a:stretch>
                            <a:fillRect l="-173256" t="-190110" r="-346124" b="-586813"/>
                          </a:stretch>
                        </a:blipFill>
                      </a:tcPr>
                    </a:tc>
                    <a:tc>
                      <a:txBody>
                        <a:bodyPr/>
                        <a:lstStyle/>
                        <a:p>
                          <a:endParaRPr lang="en-US"/>
                        </a:p>
                      </a:txBody>
                      <a:tcPr anchor="ctr">
                        <a:blipFill rotWithShape="0">
                          <a:blip r:embed="rId2"/>
                          <a:stretch>
                            <a:fillRect l="-238176" t="-190110" r="-201689" b="-586813"/>
                          </a:stretch>
                        </a:blipFill>
                      </a:tcPr>
                    </a:tc>
                    <a:tc>
                      <a:txBody>
                        <a:bodyPr/>
                        <a:lstStyle/>
                        <a:p>
                          <a:endParaRPr lang="en-US"/>
                        </a:p>
                      </a:txBody>
                      <a:tcPr anchor="ctr">
                        <a:blipFill rotWithShape="0">
                          <a:blip r:embed="rId2"/>
                          <a:stretch>
                            <a:fillRect l="-337037" t="-190110" r="-101010" b="-586813"/>
                          </a:stretch>
                        </a:blipFill>
                      </a:tcPr>
                    </a:tc>
                    <a:tc>
                      <a:txBody>
                        <a:bodyPr/>
                        <a:lstStyle/>
                        <a:p>
                          <a:endParaRPr lang="en-US"/>
                        </a:p>
                      </a:txBody>
                      <a:tcPr anchor="ctr">
                        <a:blipFill rotWithShape="0">
                          <a:blip r:embed="rId2"/>
                          <a:stretch>
                            <a:fillRect l="-438514" t="-190110" r="-1351" b="-586813"/>
                          </a:stretch>
                        </a:blipFill>
                      </a:tcPr>
                    </a:tc>
                  </a:tr>
                  <a:tr h="551246">
                    <a:tc>
                      <a:txBody>
                        <a:bodyPr/>
                        <a:lstStyle/>
                        <a:p>
                          <a:endParaRPr lang="en-US"/>
                        </a:p>
                      </a:txBody>
                      <a:tcPr anchor="ctr">
                        <a:blipFill rotWithShape="0">
                          <a:blip r:embed="rId2"/>
                          <a:stretch>
                            <a:fillRect l="-224" t="-293333" r="-258072" b="-493333"/>
                          </a:stretch>
                        </a:blipFill>
                      </a:tcPr>
                    </a:tc>
                    <a:tc>
                      <a:txBody>
                        <a:bodyPr/>
                        <a:lstStyle/>
                        <a:p>
                          <a:endParaRPr lang="en-US"/>
                        </a:p>
                      </a:txBody>
                      <a:tcPr>
                        <a:blipFill rotWithShape="0">
                          <a:blip r:embed="rId2"/>
                          <a:stretch>
                            <a:fillRect l="-173256" t="-293333" r="-346124" b="-493333"/>
                          </a:stretch>
                        </a:blipFill>
                      </a:tcPr>
                    </a:tc>
                    <a:tc>
                      <a:txBody>
                        <a:bodyPr/>
                        <a:lstStyle/>
                        <a:p>
                          <a:endParaRPr lang="en-US"/>
                        </a:p>
                      </a:txBody>
                      <a:tcPr anchor="ctr">
                        <a:blipFill rotWithShape="0">
                          <a:blip r:embed="rId2"/>
                          <a:stretch>
                            <a:fillRect l="-238176" t="-293333" r="-201689" b="-493333"/>
                          </a:stretch>
                        </a:blipFill>
                      </a:tcPr>
                    </a:tc>
                    <a:tc>
                      <a:txBody>
                        <a:bodyPr/>
                        <a:lstStyle/>
                        <a:p>
                          <a:pPr algn="ctr"/>
                          <a:r>
                            <a:rPr lang="en-US" sz="1400" dirty="0" smtClean="0"/>
                            <a:t>1</a:t>
                          </a:r>
                          <a:endParaRPr lang="en-US" sz="1400" dirty="0"/>
                        </a:p>
                      </a:txBody>
                      <a:tcPr anchor="ctr"/>
                    </a:tc>
                    <a:tc>
                      <a:txBody>
                        <a:bodyPr/>
                        <a:lstStyle/>
                        <a:p>
                          <a:endParaRPr lang="en-US"/>
                        </a:p>
                      </a:txBody>
                      <a:tcPr anchor="ctr">
                        <a:blipFill rotWithShape="0">
                          <a:blip r:embed="rId2"/>
                          <a:stretch>
                            <a:fillRect l="-438514" t="-293333" r="-1351" b="-493333"/>
                          </a:stretch>
                        </a:blipFill>
                      </a:tcPr>
                    </a:tc>
                  </a:tr>
                  <a:tr h="633993">
                    <a:tc>
                      <a:txBody>
                        <a:bodyPr/>
                        <a:lstStyle/>
                        <a:p>
                          <a:endParaRPr lang="en-US"/>
                        </a:p>
                      </a:txBody>
                      <a:tcPr anchor="ctr">
                        <a:blipFill rotWithShape="0">
                          <a:blip r:embed="rId2"/>
                          <a:stretch>
                            <a:fillRect l="-224" t="-340385" r="-258072" b="-326923"/>
                          </a:stretch>
                        </a:blipFill>
                      </a:tcPr>
                    </a:tc>
                    <a:tc>
                      <a:txBody>
                        <a:bodyPr/>
                        <a:lstStyle/>
                        <a:p>
                          <a:endParaRPr lang="en-US"/>
                        </a:p>
                      </a:txBody>
                      <a:tcPr>
                        <a:blipFill rotWithShape="0">
                          <a:blip r:embed="rId2"/>
                          <a:stretch>
                            <a:fillRect l="-173256" t="-340385" r="-346124" b="-326923"/>
                          </a:stretch>
                        </a:blipFill>
                      </a:tcPr>
                    </a:tc>
                    <a:tc>
                      <a:txBody>
                        <a:bodyPr/>
                        <a:lstStyle/>
                        <a:p>
                          <a:endParaRPr lang="en-US"/>
                        </a:p>
                      </a:txBody>
                      <a:tcPr anchor="ctr">
                        <a:blipFill rotWithShape="0">
                          <a:blip r:embed="rId2"/>
                          <a:stretch>
                            <a:fillRect l="-238176" t="-340385" r="-201689" b="-326923"/>
                          </a:stretch>
                        </a:blipFill>
                      </a:tcPr>
                    </a:tc>
                    <a:tc>
                      <a:txBody>
                        <a:bodyPr/>
                        <a:lstStyle/>
                        <a:p>
                          <a:endParaRPr lang="en-US"/>
                        </a:p>
                      </a:txBody>
                      <a:tcPr anchor="ctr">
                        <a:blipFill rotWithShape="0">
                          <a:blip r:embed="rId2"/>
                          <a:stretch>
                            <a:fillRect l="-337037" t="-340385" r="-101010" b="-326923"/>
                          </a:stretch>
                        </a:blipFill>
                      </a:tcPr>
                    </a:tc>
                    <a:tc>
                      <a:txBody>
                        <a:bodyPr/>
                        <a:lstStyle/>
                        <a:p>
                          <a:endParaRPr lang="en-US"/>
                        </a:p>
                      </a:txBody>
                      <a:tcPr anchor="ctr">
                        <a:blipFill rotWithShape="0">
                          <a:blip r:embed="rId2"/>
                          <a:stretch>
                            <a:fillRect l="-438514" t="-340385" r="-1351" b="-326923"/>
                          </a:stretch>
                        </a:blipFill>
                      </a:tcPr>
                    </a:tc>
                  </a:tr>
                  <a:tr h="726313">
                    <a:tc>
                      <a:txBody>
                        <a:bodyPr/>
                        <a:lstStyle/>
                        <a:p>
                          <a:endParaRPr lang="en-US"/>
                        </a:p>
                      </a:txBody>
                      <a:tcPr anchor="ctr">
                        <a:blipFill rotWithShape="0">
                          <a:blip r:embed="rId2"/>
                          <a:stretch>
                            <a:fillRect l="-224" t="-381667" r="-258072" b="-183333"/>
                          </a:stretch>
                        </a:blipFill>
                      </a:tcPr>
                    </a:tc>
                    <a:tc>
                      <a:txBody>
                        <a:bodyPr/>
                        <a:lstStyle/>
                        <a:p>
                          <a:endParaRPr lang="en-US"/>
                        </a:p>
                      </a:txBody>
                      <a:tcPr>
                        <a:blipFill rotWithShape="0">
                          <a:blip r:embed="rId2"/>
                          <a:stretch>
                            <a:fillRect l="-173256" t="-381667" r="-346124" b="-183333"/>
                          </a:stretch>
                        </a:blipFill>
                      </a:tcPr>
                    </a:tc>
                    <a:tc>
                      <a:txBody>
                        <a:bodyPr/>
                        <a:lstStyle/>
                        <a:p>
                          <a:endParaRPr lang="en-US"/>
                        </a:p>
                      </a:txBody>
                      <a:tcPr anchor="ctr">
                        <a:blipFill rotWithShape="0">
                          <a:blip r:embed="rId2"/>
                          <a:stretch>
                            <a:fillRect l="-238176" t="-381667" r="-201689" b="-183333"/>
                          </a:stretch>
                        </a:blipFill>
                      </a:tcPr>
                    </a:tc>
                    <a:tc>
                      <a:txBody>
                        <a:bodyPr/>
                        <a:lstStyle/>
                        <a:p>
                          <a:endParaRPr lang="en-US"/>
                        </a:p>
                      </a:txBody>
                      <a:tcPr anchor="ctr">
                        <a:blipFill rotWithShape="0">
                          <a:blip r:embed="rId2"/>
                          <a:stretch>
                            <a:fillRect l="-337037" t="-381667" r="-101010" b="-183333"/>
                          </a:stretch>
                        </a:blipFill>
                      </a:tcPr>
                    </a:tc>
                    <a:tc>
                      <a:txBody>
                        <a:bodyPr/>
                        <a:lstStyle/>
                        <a:p>
                          <a:endParaRPr lang="en-US"/>
                        </a:p>
                      </a:txBody>
                      <a:tcPr anchor="ctr">
                        <a:blipFill rotWithShape="0">
                          <a:blip r:embed="rId2"/>
                          <a:stretch>
                            <a:fillRect l="-438514" t="-381667" r="-1351" b="-183333"/>
                          </a:stretch>
                        </a:blipFill>
                      </a:tcPr>
                    </a:tc>
                  </a:tr>
                  <a:tr h="552234">
                    <a:tc>
                      <a:txBody>
                        <a:bodyPr/>
                        <a:lstStyle/>
                        <a:p>
                          <a:endParaRPr lang="en-US"/>
                        </a:p>
                      </a:txBody>
                      <a:tcPr anchor="ctr">
                        <a:blipFill rotWithShape="0">
                          <a:blip r:embed="rId2"/>
                          <a:stretch>
                            <a:fillRect l="-224" t="-642222" r="-258072" b="-144444"/>
                          </a:stretch>
                        </a:blipFill>
                      </a:tcPr>
                    </a:tc>
                    <a:tc>
                      <a:txBody>
                        <a:bodyPr/>
                        <a:lstStyle/>
                        <a:p>
                          <a:endParaRPr lang="en-US"/>
                        </a:p>
                      </a:txBody>
                      <a:tcPr>
                        <a:blipFill rotWithShape="0">
                          <a:blip r:embed="rId2"/>
                          <a:stretch>
                            <a:fillRect l="-173256" t="-642222" r="-346124" b="-144444"/>
                          </a:stretch>
                        </a:blipFill>
                      </a:tcPr>
                    </a:tc>
                    <a:tc>
                      <a:txBody>
                        <a:bodyPr/>
                        <a:lstStyle/>
                        <a:p>
                          <a:endParaRPr lang="en-US"/>
                        </a:p>
                      </a:txBody>
                      <a:tcPr anchor="ctr">
                        <a:blipFill rotWithShape="0">
                          <a:blip r:embed="rId2"/>
                          <a:stretch>
                            <a:fillRect l="-238176" t="-642222" r="-201689" b="-144444"/>
                          </a:stretch>
                        </a:blipFill>
                      </a:tcPr>
                    </a:tc>
                    <a:tc>
                      <a:txBody>
                        <a:bodyPr/>
                        <a:lstStyle/>
                        <a:p>
                          <a:endParaRPr lang="en-US"/>
                        </a:p>
                      </a:txBody>
                      <a:tcPr anchor="ctr">
                        <a:blipFill rotWithShape="0">
                          <a:blip r:embed="rId2"/>
                          <a:stretch>
                            <a:fillRect l="-337037" t="-642222" r="-101010" b="-144444"/>
                          </a:stretch>
                        </a:blipFill>
                      </a:tcPr>
                    </a:tc>
                    <a:tc>
                      <a:txBody>
                        <a:bodyPr/>
                        <a:lstStyle/>
                        <a:p>
                          <a:endParaRPr lang="en-US"/>
                        </a:p>
                      </a:txBody>
                      <a:tcPr anchor="ctr">
                        <a:blipFill rotWithShape="0">
                          <a:blip r:embed="rId2"/>
                          <a:stretch>
                            <a:fillRect l="-438514" t="-642222" r="-1351" b="-144444"/>
                          </a:stretch>
                        </a:blipFill>
                      </a:tcPr>
                    </a:tc>
                  </a:tr>
                  <a:tr h="777367">
                    <a:tc>
                      <a:txBody>
                        <a:bodyPr/>
                        <a:lstStyle/>
                        <a:p>
                          <a:endParaRPr lang="en-US"/>
                        </a:p>
                      </a:txBody>
                      <a:tcPr anchor="ctr">
                        <a:blipFill rotWithShape="0">
                          <a:blip r:embed="rId2"/>
                          <a:stretch>
                            <a:fillRect l="-224" t="-521875" r="-258072" b="-1563"/>
                          </a:stretch>
                        </a:blipFill>
                      </a:tcPr>
                    </a:tc>
                    <a:tc>
                      <a:txBody>
                        <a:bodyPr/>
                        <a:lstStyle/>
                        <a:p>
                          <a:endParaRPr lang="en-US" sz="1400" b="0" dirty="0"/>
                        </a:p>
                      </a:txBody>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endParaRPr lang="en-US"/>
                        </a:p>
                      </a:txBody>
                      <a:tcPr anchor="ctr">
                        <a:blipFill rotWithShape="0">
                          <a:blip r:embed="rId2"/>
                          <a:stretch>
                            <a:fillRect l="-337037" t="-521875" r="-101010" b="-1563"/>
                          </a:stretch>
                        </a:blip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nb-NO" sz="1800" b="0" i="0" kern="1200" dirty="0" smtClean="0">
                              <a:solidFill>
                                <a:schemeClr val="dk1"/>
                              </a:solidFill>
                              <a:effectLst/>
                              <a:latin typeface="+mn-lt"/>
                              <a:ea typeface="+mn-ea"/>
                              <a:cs typeface="+mn-cs"/>
                            </a:rPr>
                            <a:t>0.00037018372</a:t>
                          </a:r>
                          <a:endParaRPr lang="en-US" sz="1400" dirty="0"/>
                        </a:p>
                      </a:txBody>
                      <a:tcPr anchor="ctr"/>
                    </a:tc>
                  </a:tr>
                </a:tbl>
              </a:graphicData>
            </a:graphic>
          </p:graphicFrame>
        </mc:Fallback>
      </mc:AlternateContent>
      <p:sp>
        <p:nvSpPr>
          <p:cNvPr id="3" name="Down Arrow 2"/>
          <p:cNvSpPr/>
          <p:nvPr/>
        </p:nvSpPr>
        <p:spPr>
          <a:xfrm>
            <a:off x="10880035" y="1605144"/>
            <a:ext cx="742122" cy="4041913"/>
          </a:xfrm>
          <a:prstGeom prst="downArrow">
            <a:avLst/>
          </a:prstGeom>
          <a:gradFill>
            <a:gsLst>
              <a:gs pos="0">
                <a:schemeClr val="tx1">
                  <a:lumMod val="85000"/>
                  <a:lumOff val="15000"/>
                </a:schemeClr>
              </a:gs>
              <a:gs pos="100000">
                <a:schemeClr val="bg1">
                  <a:lumMod val="6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558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Backward mode: </a:t>
            </a:r>
            <a:r>
              <a:rPr lang="en-US" dirty="0"/>
              <a:t>Evaluate the derivative at: </a:t>
            </a:r>
            <a:r>
              <a:rPr lang="en-US" i="1" dirty="0">
                <a:latin typeface="Cambria Math" charset="0"/>
                <a:ea typeface="Cambria Math" charset="0"/>
                <a:cs typeface="Cambria Math" charset="0"/>
              </a:rPr>
              <a:t>X={3}, y=1, W=3  </a:t>
            </a:r>
          </a:p>
        </p:txBody>
      </p:sp>
      <p:sp>
        <p:nvSpPr>
          <p:cNvPr id="4" name="Slide Number Placeholder 3"/>
          <p:cNvSpPr>
            <a:spLocks noGrp="1"/>
          </p:cNvSpPr>
          <p:nvPr>
            <p:ph type="sldNum" sz="quarter" idx="12"/>
          </p:nvPr>
        </p:nvSpPr>
        <p:spPr/>
        <p:txBody>
          <a:bodyPr/>
          <a:lstStyle/>
          <a:p>
            <a:fld id="{74FD6AAA-7C75-FB4B-8EA1-06B22787237D}" type="slidenum">
              <a:rPr lang="en-US" smtClean="0"/>
              <a:t>13</a:t>
            </a:fld>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1103025" y="983807"/>
              <a:ext cx="8133418" cy="4650204"/>
            </p:xfrm>
            <a:graphic>
              <a:graphicData uri="http://schemas.openxmlformats.org/drawingml/2006/table">
                <a:tbl>
                  <a:tblPr firstRow="1" bandRow="1">
                    <a:tableStyleId>{073A0DAA-6AF3-43AB-8588-CEC1D06C72B9}</a:tableStyleId>
                  </a:tblPr>
                  <a:tblGrid>
                    <a:gridCol w="2951734">
                      <a:extLst>
                        <a:ext uri="{9D8B030D-6E8A-4147-A177-3AD203B41FA5}">
                          <a16:colId xmlns:a16="http://schemas.microsoft.com/office/drawing/2014/main" val="20000"/>
                        </a:ext>
                      </a:extLst>
                    </a:gridCol>
                    <a:gridCol w="1571120">
                      <a:extLst>
                        <a:ext uri="{9D8B030D-6E8A-4147-A177-3AD203B41FA5}">
                          <a16:colId xmlns:a16="http://schemas.microsoft.com/office/drawing/2014/main" val="20001"/>
                        </a:ext>
                      </a:extLst>
                    </a:gridCol>
                    <a:gridCol w="1805282">
                      <a:extLst>
                        <a:ext uri="{9D8B030D-6E8A-4147-A177-3AD203B41FA5}">
                          <a16:colId xmlns:a16="http://schemas.microsoft.com/office/drawing/2014/main" val="20002"/>
                        </a:ext>
                      </a:extLst>
                    </a:gridCol>
                    <a:gridCol w="1805282">
                      <a:extLst>
                        <a:ext uri="{9D8B030D-6E8A-4147-A177-3AD203B41FA5}">
                          <a16:colId xmlns:a16="http://schemas.microsoft.com/office/drawing/2014/main" val="20003"/>
                        </a:ext>
                      </a:extLst>
                    </a:gridCol>
                  </a:tblGrid>
                  <a:tr h="502122">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a:t>Variables</a:t>
                          </a:r>
                          <a:endParaRPr lang="en-US" sz="1400" b="0" dirty="0">
                            <a:latin typeface="Karla" charset="0"/>
                            <a:ea typeface="Karla" charset="0"/>
                            <a:cs typeface="Karla" charset="0"/>
                          </a:endParaRPr>
                        </a:p>
                      </a:txBody>
                      <a:tcPr anchor="ctr"/>
                    </a:tc>
                    <a:tc>
                      <a:txBody>
                        <a:bodyPr/>
                        <a:lstStyle/>
                        <a:p>
                          <a:pPr algn="ctr"/>
                          <a:r>
                            <a:rPr lang="en-US" sz="1400" dirty="0"/>
                            <a:t>derivatives</a:t>
                          </a:r>
                          <a:endParaRPr lang="en-US" sz="1400" dirty="0">
                            <a:latin typeface="Karla" charset="0"/>
                            <a:ea typeface="Karla" charset="0"/>
                            <a:cs typeface="Karla" charset="0"/>
                          </a:endParaRPr>
                        </a:p>
                      </a:txBody>
                      <a:tcPr anchor="ctr"/>
                    </a:tc>
                    <a:tc>
                      <a:txBody>
                        <a:bodyPr/>
                        <a:lstStyle/>
                        <a:p>
                          <a:pPr algn="ctr"/>
                          <a:r>
                            <a:rPr lang="en-US" sz="1400" dirty="0">
                              <a:latin typeface="Karla" charset="0"/>
                              <a:ea typeface="Karla" charset="0"/>
                              <a:cs typeface="Karla" charset="0"/>
                            </a:rPr>
                            <a:t>Value of</a:t>
                          </a:r>
                          <a:r>
                            <a:rPr lang="en-US" sz="1400" baseline="0" dirty="0">
                              <a:latin typeface="Karla" charset="0"/>
                              <a:ea typeface="Karla" charset="0"/>
                              <a:cs typeface="Karla" charset="0"/>
                            </a:rPr>
                            <a:t> the variable</a:t>
                          </a:r>
                          <a:endParaRPr lang="en-US" sz="1400" dirty="0">
                            <a:latin typeface="Karla" charset="0"/>
                            <a:ea typeface="Karla" charset="0"/>
                            <a:cs typeface="Karla" charset="0"/>
                          </a:endParaRPr>
                        </a:p>
                      </a:txBody>
                      <a:tcPr anchor="ctr"/>
                    </a:tc>
                    <a:tc>
                      <a:txBody>
                        <a:bodyPr/>
                        <a:lstStyle/>
                        <a:p>
                          <a:pPr algn="ctr"/>
                          <a:r>
                            <a:rPr lang="en-US" sz="1400" dirty="0">
                              <a:latin typeface="Karla" charset="0"/>
                              <a:ea typeface="Karla" charset="0"/>
                              <a:cs typeface="Karla" charset="0"/>
                            </a:rPr>
                            <a:t>Value of the partial derivative</a:t>
                          </a:r>
                        </a:p>
                      </a:txBody>
                      <a:tcPr anchor="ctr"/>
                    </a:tc>
                    <a:extLst>
                      <a:ext uri="{0D108BD9-81ED-4DB2-BD59-A6C34878D82A}">
                        <a16:rowId xmlns:a16="http://schemas.microsoft.com/office/drawing/2014/main" val="10000"/>
                      </a:ext>
                    </a:extLst>
                  </a:tr>
                  <a:tr h="514712">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r>
                                  <a:rPr lang="en-US" sz="1400" smtClean="0">
                                    <a:latin typeface="Cambria Math" charset="0"/>
                                  </a:rPr>
                                  <m:t>=−</m:t>
                                </m:r>
                                <m:sSup>
                                  <m:sSupPr>
                                    <m:ctrlPr>
                                      <a:rPr lang="en-US" sz="1400" i="1" smtClean="0">
                                        <a:latin typeface="Cambria Math" panose="02040503050406030204" pitchFamily="18" charset="0"/>
                                      </a:rPr>
                                    </m:ctrlPr>
                                  </m:sSupPr>
                                  <m:e>
                                    <m:r>
                                      <a:rPr lang="en-US" sz="1400" smtClean="0">
                                        <a:latin typeface="Cambria Math" charset="0"/>
                                      </a:rPr>
                                      <m:t>𝑊</m:t>
                                    </m:r>
                                  </m:e>
                                  <m:sup>
                                    <m:r>
                                      <a:rPr lang="en-US" sz="1400" smtClean="0">
                                        <a:latin typeface="Cambria Math" charset="0"/>
                                      </a:rPr>
                                      <m:t>𝑇</m:t>
                                    </m:r>
                                  </m:sup>
                                </m:sSup>
                                <m:r>
                                  <a:rPr lang="en-US" sz="1400" smtClean="0">
                                    <a:latin typeface="Cambria Math" charset="0"/>
                                  </a:rPr>
                                  <m:t>𝑋</m:t>
                                </m:r>
                              </m:oMath>
                            </m:oMathPara>
                          </a14:m>
                          <a:endParaRPr lang="en-US" sz="1400" b="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num>
                                  <m:den>
                                    <m:r>
                                      <a:rPr lang="en-US" sz="1400" b="0" i="1" smtClean="0">
                                        <a:latin typeface="Cambria Math" charset="0"/>
                                      </a:rPr>
                                      <m:t>𝜕</m:t>
                                    </m:r>
                                    <m:r>
                                      <a:rPr lang="en-US" sz="1400" smtClean="0">
                                        <a:latin typeface="Cambria Math" charset="0"/>
                                      </a:rPr>
                                      <m:t>𝑊</m:t>
                                    </m:r>
                                  </m:den>
                                </m:f>
                                <m:r>
                                  <a:rPr lang="en-US" sz="1400" smtClean="0">
                                    <a:latin typeface="Cambria Math" charset="0"/>
                                  </a:rPr>
                                  <m:t>=−</m:t>
                                </m:r>
                                <m:r>
                                  <a:rPr lang="en-US" sz="1400" smtClean="0">
                                    <a:latin typeface="Cambria Math" charset="0"/>
                                  </a:rPr>
                                  <m:t>𝑋</m:t>
                                </m:r>
                              </m:oMath>
                            </m:oMathPara>
                          </a14:m>
                          <a:endParaRPr lang="en-US" sz="1400" b="0" dirty="0"/>
                        </a:p>
                      </a:txBody>
                      <a:tcP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charset="0"/>
                                  </a:rPr>
                                  <m:t>−9</m:t>
                                </m:r>
                              </m:oMath>
                            </m:oMathPara>
                          </a14:m>
                          <a:endParaRPr lang="en-US" sz="1400" b="0" dirty="0"/>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b="0" dirty="0"/>
                            <a:t>-3</a:t>
                          </a:r>
                        </a:p>
                      </a:txBody>
                      <a:tcPr anchor="ctr"/>
                    </a:tc>
                    <a:extLst>
                      <a:ext uri="{0D108BD9-81ED-4DB2-BD59-A6C34878D82A}">
                        <a16:rowId xmlns:a16="http://schemas.microsoft.com/office/drawing/2014/main" val="10001"/>
                      </a:ext>
                    </a:extLst>
                  </a:tr>
                  <a:tr h="551246">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r>
                                  <a:rPr lang="en-US" sz="1400" smtClean="0">
                                    <a:latin typeface="Cambria Math" charset="0"/>
                                  </a:rPr>
                                  <m:t>=</m:t>
                                </m:r>
                                <m:sSup>
                                  <m:sSupPr>
                                    <m:ctrlPr>
                                      <a:rPr lang="en-US" sz="1400" i="1" smtClean="0">
                                        <a:latin typeface="Cambria Math" panose="02040503050406030204" pitchFamily="18" charset="0"/>
                                      </a:rPr>
                                    </m:ctrlPr>
                                  </m:sSupPr>
                                  <m:e>
                                    <m:sSup>
                                      <m:sSupPr>
                                        <m:ctrlPr>
                                          <a:rPr lang="en-US" sz="1400" i="1">
                                            <a:latin typeface="Cambria Math" panose="02040503050406030204" pitchFamily="18" charset="0"/>
                                          </a:rPr>
                                        </m:ctrlPr>
                                      </m:sSupPr>
                                      <m:e>
                                        <m:r>
                                          <a:rPr lang="en-US" sz="1400">
                                            <a:latin typeface="Cambria Math" charset="0"/>
                                          </a:rPr>
                                          <m:t>𝑒</m:t>
                                        </m:r>
                                      </m:e>
                                      <m:sup>
                                        <m:sSub>
                                          <m:sSubPr>
                                            <m:ctrlPr>
                                              <a:rPr lang="en-US" sz="1400" i="1">
                                                <a:latin typeface="Cambria Math" panose="02040503050406030204" pitchFamily="18" charset="0"/>
                                              </a:rPr>
                                            </m:ctrlPr>
                                          </m:sSubPr>
                                          <m:e>
                                            <m:r>
                                              <a:rPr lang="en-US" sz="1400">
                                                <a:latin typeface="Cambria Math" charset="0"/>
                                              </a:rPr>
                                              <m:t>𝜉</m:t>
                                            </m:r>
                                          </m:e>
                                          <m:sub>
                                            <m:r>
                                              <a:rPr lang="en-US" sz="1400">
                                                <a:latin typeface="Cambria Math" charset="0"/>
                                              </a:rPr>
                                              <m:t>1</m:t>
                                            </m:r>
                                          </m:sub>
                                        </m:sSub>
                                      </m:sup>
                                    </m:sSup>
                                    <m:r>
                                      <a:rPr lang="en-US" sz="1400" smtClean="0">
                                        <a:latin typeface="Cambria Math" charset="0"/>
                                      </a:rPr>
                                      <m:t>=</m:t>
                                    </m:r>
                                    <m:r>
                                      <a:rPr lang="en-US" sz="1400" smtClean="0">
                                        <a:latin typeface="Cambria Math" charset="0"/>
                                      </a:rPr>
                                      <m:t>𝑒</m:t>
                                    </m:r>
                                  </m:e>
                                  <m:sup>
                                    <m:r>
                                      <a:rPr lang="en-US" sz="1400" smtClean="0">
                                        <a:latin typeface="Cambria Math" charset="0"/>
                                      </a:rPr>
                                      <m:t>−</m:t>
                                    </m:r>
                                    <m:sSup>
                                      <m:sSupPr>
                                        <m:ctrlPr>
                                          <a:rPr lang="en-US" sz="1400" i="1" smtClean="0">
                                            <a:latin typeface="Cambria Math" panose="02040503050406030204" pitchFamily="18" charset="0"/>
                                          </a:rPr>
                                        </m:ctrlPr>
                                      </m:sSupPr>
                                      <m:e>
                                        <m:r>
                                          <a:rPr lang="en-US" sz="1400" smtClean="0">
                                            <a:latin typeface="Cambria Math" charset="0"/>
                                          </a:rPr>
                                          <m:t>𝑊</m:t>
                                        </m:r>
                                      </m:e>
                                      <m:sup>
                                        <m:r>
                                          <a:rPr lang="en-US" sz="1400" smtClean="0">
                                            <a:latin typeface="Cambria Math" charset="0"/>
                                          </a:rPr>
                                          <m:t>𝑇</m:t>
                                        </m:r>
                                      </m:sup>
                                    </m:sSup>
                                    <m:r>
                                      <a:rPr lang="en-US" sz="1400" smtClean="0">
                                        <a:latin typeface="Cambria Math" charset="0"/>
                                      </a:rPr>
                                      <m:t>𝑋</m:t>
                                    </m:r>
                                  </m:sup>
                                </m:sSup>
                              </m:oMath>
                            </m:oMathPara>
                          </a14:m>
                          <a:endParaRPr lang="en-US" sz="140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den>
                                </m:f>
                                <m:r>
                                  <a:rPr lang="en-US" sz="1400" smtClean="0">
                                    <a:latin typeface="Cambria Math" charset="0"/>
                                  </a:rPr>
                                  <m:t>=</m:t>
                                </m:r>
                                <m:sSup>
                                  <m:sSupPr>
                                    <m:ctrlPr>
                                      <a:rPr lang="en-US" sz="1400" i="1" smtClean="0">
                                        <a:latin typeface="Cambria Math" panose="02040503050406030204" pitchFamily="18" charset="0"/>
                                      </a:rPr>
                                    </m:ctrlPr>
                                  </m:sSupPr>
                                  <m:e>
                                    <m:r>
                                      <a:rPr lang="en-US" sz="1400" smtClean="0">
                                        <a:latin typeface="Cambria Math" charset="0"/>
                                      </a:rPr>
                                      <m:t>𝑒</m:t>
                                    </m:r>
                                  </m:e>
                                  <m:sup>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sup>
                                </m:sSup>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m:oMathPara>
                          </a14:m>
                          <a:endParaRPr lang="en-US" sz="1400" dirty="0"/>
                        </a:p>
                      </a:txBody>
                      <a:tcPr anchor="ctr"/>
                    </a:tc>
                    <a:extLst>
                      <a:ext uri="{0D108BD9-81ED-4DB2-BD59-A6C34878D82A}">
                        <a16:rowId xmlns:a16="http://schemas.microsoft.com/office/drawing/2014/main" val="10002"/>
                      </a:ext>
                    </a:extLst>
                  </a:tr>
                  <a:tr h="551246">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r>
                                  <a:rPr lang="en-US" sz="1400" smtClean="0">
                                    <a:latin typeface="Cambria Math" charset="0"/>
                                  </a:rPr>
                                  <m:t>=</m:t>
                                </m:r>
                                <m:r>
                                  <a:rPr lang="en-US" sz="1400">
                                    <a:latin typeface="Cambria Math" charset="0"/>
                                  </a:rPr>
                                  <m:t>1+</m:t>
                                </m:r>
                                <m:sSub>
                                  <m:sSubPr>
                                    <m:ctrlPr>
                                      <a:rPr lang="en-US" sz="1400" i="1">
                                        <a:latin typeface="Cambria Math" panose="02040503050406030204" pitchFamily="18" charset="0"/>
                                      </a:rPr>
                                    </m:ctrlPr>
                                  </m:sSubPr>
                                  <m:e>
                                    <m:r>
                                      <a:rPr lang="en-US" sz="1400">
                                        <a:latin typeface="Cambria Math" charset="0"/>
                                      </a:rPr>
                                      <m:t>𝜉</m:t>
                                    </m:r>
                                  </m:e>
                                  <m:sub>
                                    <m:r>
                                      <a:rPr lang="en-US" sz="1400">
                                        <a:latin typeface="Cambria Math" charset="0"/>
                                      </a:rPr>
                                      <m:t>2</m:t>
                                    </m:r>
                                  </m:sub>
                                </m:sSub>
                                <m:r>
                                  <a:rPr lang="en-US" sz="1400" smtClean="0">
                                    <a:latin typeface="Cambria Math" charset="0"/>
                                  </a:rPr>
                                  <m:t>=1+</m:t>
                                </m:r>
                                <m:sSup>
                                  <m:sSupPr>
                                    <m:ctrlPr>
                                      <a:rPr lang="en-US" sz="1400" i="1">
                                        <a:latin typeface="Cambria Math" panose="02040503050406030204" pitchFamily="18" charset="0"/>
                                      </a:rPr>
                                    </m:ctrlPr>
                                  </m:sSupPr>
                                  <m:e>
                                    <m:r>
                                      <a:rPr lang="en-US" sz="1400">
                                        <a:latin typeface="Cambria Math" charset="0"/>
                                      </a:rPr>
                                      <m:t>𝑒</m:t>
                                    </m:r>
                                  </m:e>
                                  <m:sup>
                                    <m:r>
                                      <a:rPr lang="en-US" sz="1400">
                                        <a:latin typeface="Cambria Math" charset="0"/>
                                      </a:rPr>
                                      <m:t>−</m:t>
                                    </m:r>
                                    <m:sSup>
                                      <m:sSupPr>
                                        <m:ctrlPr>
                                          <a:rPr lang="en-US" sz="1400" i="1">
                                            <a:latin typeface="Cambria Math" panose="02040503050406030204" pitchFamily="18" charset="0"/>
                                          </a:rPr>
                                        </m:ctrlPr>
                                      </m:sSupPr>
                                      <m:e>
                                        <m:r>
                                          <a:rPr lang="en-US" sz="1400">
                                            <a:latin typeface="Cambria Math" charset="0"/>
                                          </a:rPr>
                                          <m:t>𝑊</m:t>
                                        </m:r>
                                      </m:e>
                                      <m:sup>
                                        <m:r>
                                          <a:rPr lang="en-US" sz="1400">
                                            <a:latin typeface="Cambria Math" charset="0"/>
                                          </a:rPr>
                                          <m:t>𝑇</m:t>
                                        </m:r>
                                      </m:sup>
                                    </m:sSup>
                                    <m:r>
                                      <a:rPr lang="en-US" sz="1400">
                                        <a:latin typeface="Cambria Math" charset="0"/>
                                      </a:rPr>
                                      <m:t>𝑋</m:t>
                                    </m:r>
                                  </m:sup>
                                </m:sSup>
                              </m:oMath>
                            </m:oMathPara>
                          </a14:m>
                          <a:endParaRPr lang="en-US" sz="1400" b="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den>
                                </m:f>
                                <m:r>
                                  <a:rPr lang="en-US" sz="1400" smtClean="0">
                                    <a:latin typeface="Cambria Math" charset="0"/>
                                  </a:rPr>
                                  <m:t>=1</m:t>
                                </m:r>
                              </m:oMath>
                            </m:oMathPara>
                          </a14:m>
                          <a:endParaRPr lang="en-US" sz="1400" b="0" dirty="0"/>
                        </a:p>
                      </a:txBody>
                      <a:tcPr/>
                    </a:tc>
                    <a:tc>
                      <a:txBody>
                        <a:bodyPr/>
                        <a:lstStyle/>
                        <a:p>
                          <a:pPr algn="ctr"/>
                          <a:r>
                            <a:rPr lang="en-US" sz="1400" dirty="0"/>
                            <a:t>1+</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a14:m>
                          <a:endParaRPr lang="en-US" sz="1400" dirty="0"/>
                        </a:p>
                      </a:txBody>
                      <a:tcPr anchor="ctr"/>
                    </a:tc>
                    <a:tc>
                      <a:txBody>
                        <a:bodyPr/>
                        <a:lstStyle/>
                        <a:p>
                          <a:pPr algn="ctr"/>
                          <a:r>
                            <a:rPr lang="en-US" sz="1400" dirty="0"/>
                            <a:t>1</a:t>
                          </a:r>
                        </a:p>
                      </a:txBody>
                      <a:tcPr anchor="ctr"/>
                    </a:tc>
                    <a:extLst>
                      <a:ext uri="{0D108BD9-81ED-4DB2-BD59-A6C34878D82A}">
                        <a16:rowId xmlns:a16="http://schemas.microsoft.com/office/drawing/2014/main" val="10003"/>
                      </a:ext>
                    </a:extLst>
                  </a:tr>
                  <a:tr h="633993">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r>
                                  <a:rPr lang="en-US" sz="1400">
                                    <a:latin typeface="Cambria Math" charset="0"/>
                                  </a:rPr>
                                  <m:t>=</m:t>
                                </m:r>
                                <m:f>
                                  <m:fPr>
                                    <m:ctrlPr>
                                      <a:rPr lang="mr-IN" sz="1400" i="1">
                                        <a:latin typeface="Cambria Math" panose="02040503050406030204" pitchFamily="18" charset="0"/>
                                      </a:rPr>
                                    </m:ctrlPr>
                                  </m:fPr>
                                  <m:num>
                                    <m:r>
                                      <a:rPr lang="en-US" sz="1400">
                                        <a:latin typeface="Cambria Math" charset="0"/>
                                      </a:rPr>
                                      <m:t>1</m:t>
                                    </m:r>
                                  </m:num>
                                  <m:den>
                                    <m:sSub>
                                      <m:sSubPr>
                                        <m:ctrlPr>
                                          <a:rPr lang="en-US" sz="1400" i="1">
                                            <a:latin typeface="Cambria Math" panose="02040503050406030204" pitchFamily="18" charset="0"/>
                                          </a:rPr>
                                        </m:ctrlPr>
                                      </m:sSubPr>
                                      <m:e>
                                        <m:r>
                                          <a:rPr lang="en-US" sz="1400">
                                            <a:latin typeface="Cambria Math" charset="0"/>
                                          </a:rPr>
                                          <m:t>𝜉</m:t>
                                        </m:r>
                                      </m:e>
                                      <m:sub>
                                        <m:r>
                                          <a:rPr lang="en-US" sz="1400">
                                            <a:latin typeface="Cambria Math" charset="0"/>
                                          </a:rPr>
                                          <m:t>3</m:t>
                                        </m:r>
                                      </m:sub>
                                    </m:sSub>
                                  </m:den>
                                </m:f>
                                <m:r>
                                  <a:rPr lang="en-US" sz="1400" smtClean="0">
                                    <a:latin typeface="Cambria Math" charset="0"/>
                                  </a:rPr>
                                  <m:t>=</m:t>
                                </m:r>
                                <m:f>
                                  <m:fPr>
                                    <m:ctrlPr>
                                      <a:rPr lang="mr-IN" sz="1400" i="1" smtClean="0">
                                        <a:latin typeface="Cambria Math" panose="02040503050406030204" pitchFamily="18" charset="0"/>
                                      </a:rPr>
                                    </m:ctrlPr>
                                  </m:fPr>
                                  <m:num>
                                    <m:r>
                                      <a:rPr lang="en-US" sz="1400" smtClean="0">
                                        <a:latin typeface="Cambria Math" charset="0"/>
                                      </a:rPr>
                                      <m:t>1</m:t>
                                    </m:r>
                                  </m:num>
                                  <m:den>
                                    <m:r>
                                      <a:rPr lang="en-US" sz="1400">
                                        <a:latin typeface="Cambria Math" charset="0"/>
                                      </a:rPr>
                                      <m:t>1+</m:t>
                                    </m:r>
                                    <m:sSup>
                                      <m:sSupPr>
                                        <m:ctrlPr>
                                          <a:rPr lang="en-US" sz="1400" i="1">
                                            <a:latin typeface="Cambria Math" panose="02040503050406030204" pitchFamily="18" charset="0"/>
                                          </a:rPr>
                                        </m:ctrlPr>
                                      </m:sSupPr>
                                      <m:e>
                                        <m:r>
                                          <a:rPr lang="en-US" sz="1400">
                                            <a:latin typeface="Cambria Math" charset="0"/>
                                          </a:rPr>
                                          <m:t>𝑒</m:t>
                                        </m:r>
                                      </m:e>
                                      <m:sup>
                                        <m:r>
                                          <a:rPr lang="en-US" sz="1400">
                                            <a:latin typeface="Cambria Math" charset="0"/>
                                          </a:rPr>
                                          <m:t>−</m:t>
                                        </m:r>
                                        <m:sSup>
                                          <m:sSupPr>
                                            <m:ctrlPr>
                                              <a:rPr lang="en-US" sz="1400" i="1">
                                                <a:latin typeface="Cambria Math" panose="02040503050406030204" pitchFamily="18" charset="0"/>
                                              </a:rPr>
                                            </m:ctrlPr>
                                          </m:sSupPr>
                                          <m:e>
                                            <m:r>
                                              <a:rPr lang="en-US" sz="1400">
                                                <a:latin typeface="Cambria Math" charset="0"/>
                                              </a:rPr>
                                              <m:t>𝑊</m:t>
                                            </m:r>
                                          </m:e>
                                          <m:sup>
                                            <m:r>
                                              <a:rPr lang="en-US" sz="1400">
                                                <a:latin typeface="Cambria Math" charset="0"/>
                                              </a:rPr>
                                              <m:t>𝑇</m:t>
                                            </m:r>
                                          </m:sup>
                                        </m:sSup>
                                        <m:r>
                                          <a:rPr lang="en-US" sz="1400">
                                            <a:latin typeface="Cambria Math" charset="0"/>
                                          </a:rPr>
                                          <m:t>𝑋</m:t>
                                        </m:r>
                                      </m:sup>
                                    </m:sSup>
                                  </m:den>
                                </m:f>
                                <m:r>
                                  <a:rPr lang="en-US" sz="1400" smtClean="0">
                                    <a:latin typeface="Cambria Math" charset="0"/>
                                  </a:rPr>
                                  <m:t>=</m:t>
                                </m:r>
                                <m:r>
                                  <a:rPr lang="en-US" sz="1400" smtClean="0">
                                    <a:latin typeface="Cambria Math" charset="0"/>
                                  </a:rPr>
                                  <m:t>𝑝</m:t>
                                </m:r>
                              </m:oMath>
                            </m:oMathPara>
                          </a14:m>
                          <a:endParaRPr lang="en-US" sz="1400" b="0" dirty="0">
                            <a:solidFill>
                              <a:srgbClr val="FF0000"/>
                            </a:solidFill>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den>
                                </m:f>
                                <m:r>
                                  <a:rPr lang="en-US" sz="1400" smtClean="0">
                                    <a:latin typeface="Cambria Math" charset="0"/>
                                  </a:rPr>
                                  <m:t>=−</m:t>
                                </m:r>
                                <m:f>
                                  <m:fPr>
                                    <m:ctrlPr>
                                      <a:rPr lang="mr-IN" sz="1400" i="1" smtClean="0">
                                        <a:latin typeface="Cambria Math" panose="02040503050406030204" pitchFamily="18" charset="0"/>
                                      </a:rPr>
                                    </m:ctrlPr>
                                  </m:fPr>
                                  <m:num>
                                    <m:r>
                                      <a:rPr lang="en-US" sz="1400" smtClean="0">
                                        <a:latin typeface="Cambria Math" charset="0"/>
                                      </a:rPr>
                                      <m:t>1</m:t>
                                    </m:r>
                                  </m:num>
                                  <m:den>
                                    <m:sSubSup>
                                      <m:sSubSupPr>
                                        <m:ctrlPr>
                                          <a:rPr lang="en-US" sz="1400" i="1" smtClean="0">
                                            <a:latin typeface="Cambria Math" panose="02040503050406030204" pitchFamily="18" charset="0"/>
                                          </a:rPr>
                                        </m:ctrlPr>
                                      </m:sSubSupPr>
                                      <m:e>
                                        <m:r>
                                          <a:rPr lang="en-US" sz="1400" smtClean="0">
                                            <a:latin typeface="Cambria Math" charset="0"/>
                                          </a:rPr>
                                          <m:t>𝜉</m:t>
                                        </m:r>
                                      </m:e>
                                      <m:sub>
                                        <m:r>
                                          <a:rPr lang="en-US" sz="1400" smtClean="0">
                                            <a:latin typeface="Cambria Math" charset="0"/>
                                          </a:rPr>
                                          <m:t>3</m:t>
                                        </m:r>
                                      </m:sub>
                                      <m:sup>
                                        <m:r>
                                          <a:rPr lang="en-US" sz="1400" smtClean="0">
                                            <a:latin typeface="Cambria Math" charset="0"/>
                                          </a:rPr>
                                          <m:t>2</m:t>
                                        </m:r>
                                      </m:sup>
                                    </m:sSubSup>
                                  </m:den>
                                </m:f>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d>
                                      <m:dPr>
                                        <m:ctrlPr>
                                          <a:rPr lang="mr-IN"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d>
                                  </m:e>
                                  <m:sup>
                                    <m:r>
                                      <a:rPr lang="en-US" sz="1400" b="0" i="1" smtClean="0">
                                        <a:latin typeface="Cambria Math" charset="0"/>
                                      </a:rPr>
                                      <m:t>2</m:t>
                                    </m:r>
                                  </m:sup>
                                </m:sSup>
                              </m:oMath>
                            </m:oMathPara>
                          </a14:m>
                          <a:endParaRPr lang="en-US" sz="1400" dirty="0"/>
                        </a:p>
                      </a:txBody>
                      <a:tcPr anchor="ctr"/>
                    </a:tc>
                    <a:extLst>
                      <a:ext uri="{0D108BD9-81ED-4DB2-BD59-A6C34878D82A}">
                        <a16:rowId xmlns:a16="http://schemas.microsoft.com/office/drawing/2014/main" val="10004"/>
                      </a:ext>
                    </a:extLst>
                  </a:tr>
                  <a:tr h="551246">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r>
                                  <a:rPr lang="en-US" sz="1400" smtClean="0">
                                    <a:latin typeface="Cambria Math" charset="0"/>
                                  </a:rPr>
                                  <m:t>=</m:t>
                                </m:r>
                                <m:func>
                                  <m:funcPr>
                                    <m:ctrlPr>
                                      <a:rPr lang="en-US" sz="1400" i="1" smtClean="0">
                                        <a:latin typeface="Cambria Math" panose="02040503050406030204" pitchFamily="18" charset="0"/>
                                      </a:rPr>
                                    </m:ctrlPr>
                                  </m:funcPr>
                                  <m:fName>
                                    <m:r>
                                      <m:rPr>
                                        <m:sty m:val="p"/>
                                      </m:rPr>
                                      <a:rPr lang="en-US" sz="1400" smtClean="0">
                                        <a:latin typeface="Cambria Math" charset="0"/>
                                      </a:rPr>
                                      <m:t>log</m:t>
                                    </m:r>
                                  </m:fName>
                                  <m:e>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r>
                                      <a:rPr lang="en-US" sz="1400" smtClean="0">
                                        <a:latin typeface="Cambria Math" charset="0"/>
                                      </a:rPr>
                                      <m:t>=</m:t>
                                    </m:r>
                                    <m:func>
                                      <m:funcPr>
                                        <m:ctrlPr>
                                          <a:rPr lang="en-US" sz="1400" i="1" smtClean="0">
                                            <a:latin typeface="Cambria Math" panose="02040503050406030204" pitchFamily="18" charset="0"/>
                                          </a:rPr>
                                        </m:ctrlPr>
                                      </m:funcPr>
                                      <m:fName>
                                        <m:r>
                                          <m:rPr>
                                            <m:sty m:val="p"/>
                                          </m:rPr>
                                          <a:rPr lang="en-US" sz="1400" smtClean="0">
                                            <a:latin typeface="Cambria Math" charset="0"/>
                                          </a:rPr>
                                          <m:t>log</m:t>
                                        </m:r>
                                      </m:fName>
                                      <m:e>
                                        <m:r>
                                          <a:rPr lang="en-US" sz="1400" smtClean="0">
                                            <a:latin typeface="Cambria Math" charset="0"/>
                                          </a:rPr>
                                          <m:t>𝑝</m:t>
                                        </m:r>
                                        <m:r>
                                          <a:rPr lang="en-US" sz="1400" smtClean="0">
                                            <a:latin typeface="Cambria Math" charset="0"/>
                                          </a:rPr>
                                          <m:t> =</m:t>
                                        </m:r>
                                      </m:e>
                                    </m:func>
                                    <m:func>
                                      <m:funcPr>
                                        <m:ctrlPr>
                                          <a:rPr lang="en-US" sz="1400" i="1" smtClean="0">
                                            <a:latin typeface="Cambria Math" panose="02040503050406030204" pitchFamily="18" charset="0"/>
                                          </a:rPr>
                                        </m:ctrlPr>
                                      </m:funcPr>
                                      <m:fName>
                                        <m:r>
                                          <m:rPr>
                                            <m:sty m:val="p"/>
                                          </m:rPr>
                                          <a:rPr lang="en-US" sz="1400" smtClean="0">
                                            <a:latin typeface="Cambria Math" charset="0"/>
                                          </a:rPr>
                                          <m:t>log</m:t>
                                        </m:r>
                                      </m:fName>
                                      <m:e>
                                        <m:f>
                                          <m:fPr>
                                            <m:ctrlPr>
                                              <a:rPr lang="mr-IN" sz="1400" i="1">
                                                <a:latin typeface="Cambria Math" panose="02040503050406030204" pitchFamily="18" charset="0"/>
                                              </a:rPr>
                                            </m:ctrlPr>
                                          </m:fPr>
                                          <m:num>
                                            <m:r>
                                              <a:rPr lang="en-US" sz="1400">
                                                <a:latin typeface="Cambria Math" charset="0"/>
                                              </a:rPr>
                                              <m:t>1</m:t>
                                            </m:r>
                                          </m:num>
                                          <m:den>
                                            <m:r>
                                              <a:rPr lang="en-US" sz="1400">
                                                <a:latin typeface="Cambria Math" charset="0"/>
                                              </a:rPr>
                                              <m:t>1+</m:t>
                                            </m:r>
                                            <m:sSup>
                                              <m:sSupPr>
                                                <m:ctrlPr>
                                                  <a:rPr lang="en-US" sz="1400" i="1">
                                                    <a:latin typeface="Cambria Math" panose="02040503050406030204" pitchFamily="18" charset="0"/>
                                                  </a:rPr>
                                                </m:ctrlPr>
                                              </m:sSupPr>
                                              <m:e>
                                                <m:r>
                                                  <a:rPr lang="en-US" sz="1400">
                                                    <a:latin typeface="Cambria Math" charset="0"/>
                                                  </a:rPr>
                                                  <m:t>𝑒</m:t>
                                                </m:r>
                                              </m:e>
                                              <m:sup>
                                                <m:r>
                                                  <a:rPr lang="en-US" sz="1400">
                                                    <a:latin typeface="Cambria Math" charset="0"/>
                                                  </a:rPr>
                                                  <m:t>−</m:t>
                                                </m:r>
                                                <m:sSup>
                                                  <m:sSupPr>
                                                    <m:ctrlPr>
                                                      <a:rPr lang="en-US" sz="1400" i="1">
                                                        <a:latin typeface="Cambria Math" panose="02040503050406030204" pitchFamily="18" charset="0"/>
                                                      </a:rPr>
                                                    </m:ctrlPr>
                                                  </m:sSupPr>
                                                  <m:e>
                                                    <m:r>
                                                      <a:rPr lang="en-US" sz="1400">
                                                        <a:latin typeface="Cambria Math" charset="0"/>
                                                      </a:rPr>
                                                      <m:t>𝑊</m:t>
                                                    </m:r>
                                                  </m:e>
                                                  <m:sup>
                                                    <m:r>
                                                      <a:rPr lang="en-US" sz="1400">
                                                        <a:latin typeface="Cambria Math" charset="0"/>
                                                      </a:rPr>
                                                      <m:t>𝑇</m:t>
                                                    </m:r>
                                                  </m:sup>
                                                </m:sSup>
                                                <m:r>
                                                  <a:rPr lang="en-US" sz="1400">
                                                    <a:latin typeface="Cambria Math" charset="0"/>
                                                  </a:rPr>
                                                  <m:t>𝑋</m:t>
                                                </m:r>
                                              </m:sup>
                                            </m:sSup>
                                          </m:den>
                                        </m:f>
                                      </m:e>
                                    </m:func>
                                  </m:e>
                                </m:func>
                              </m:oMath>
                            </m:oMathPara>
                          </a14:m>
                          <a:endParaRPr lang="en-US" sz="14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den>
                                </m:f>
                                <m:r>
                                  <a:rPr lang="en-US" sz="1400" smtClean="0">
                                    <a:latin typeface="Cambria Math" charset="0"/>
                                  </a:rPr>
                                  <m:t>=</m:t>
                                </m:r>
                                <m:f>
                                  <m:fPr>
                                    <m:ctrlPr>
                                      <a:rPr lang="mr-IN" sz="1400" i="1" smtClean="0">
                                        <a:latin typeface="Cambria Math" panose="02040503050406030204" pitchFamily="18" charset="0"/>
                                      </a:rPr>
                                    </m:ctrlPr>
                                  </m:fPr>
                                  <m:num>
                                    <m:r>
                                      <a:rPr lang="en-US" sz="1400" smtClean="0">
                                        <a:latin typeface="Cambria Math" charset="0"/>
                                      </a:rPr>
                                      <m:t>1</m:t>
                                    </m:r>
                                  </m:num>
                                  <m:den>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den>
                                </m:f>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m:rPr>
                                        <m:sty m:val="p"/>
                                      </m:rPr>
                                      <a:rPr lang="en-US" sz="1400" i="0" smtClean="0">
                                        <a:latin typeface="Cambria Math" charset="0"/>
                                      </a:rPr>
                                      <m:t>log</m:t>
                                    </m:r>
                                  </m:fName>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func>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oMath>
                            </m:oMathPara>
                          </a14:m>
                          <a:endParaRPr lang="en-US" sz="1400" dirty="0"/>
                        </a:p>
                      </a:txBody>
                      <a:tcPr anchor="ctr"/>
                    </a:tc>
                    <a:extLst>
                      <a:ext uri="{0D108BD9-81ED-4DB2-BD59-A6C34878D82A}">
                        <a16:rowId xmlns:a16="http://schemas.microsoft.com/office/drawing/2014/main" val="10005"/>
                      </a:ext>
                    </a:extLst>
                  </a:tr>
                  <a:tr h="552234">
                    <a:tc>
                      <a:txBody>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smtClean="0">
                                        <a:latin typeface="Cambria Math" charset="0"/>
                                      </a:rPr>
                                      <m:t>ℒ</m:t>
                                    </m:r>
                                  </m:e>
                                  <m:sub>
                                    <m:r>
                                      <a:rPr lang="en-US" sz="1400" smtClean="0">
                                        <a:latin typeface="Cambria Math" charset="0"/>
                                      </a:rPr>
                                      <m:t>𝑖</m:t>
                                    </m:r>
                                  </m:sub>
                                  <m:sup>
                                    <m:r>
                                      <a:rPr lang="en-US" sz="1400" smtClean="0">
                                        <a:latin typeface="Cambria Math" charset="0"/>
                                      </a:rPr>
                                      <m:t>𝐴</m:t>
                                    </m:r>
                                  </m:sup>
                                </m:sSubSup>
                                <m:r>
                                  <a:rPr lang="en-US" sz="1400" smtClean="0">
                                    <a:latin typeface="Cambria Math" charset="0"/>
                                  </a:rPr>
                                  <m:t>=−</m:t>
                                </m:r>
                                <m:r>
                                  <a:rPr lang="en-US" sz="1400" smtClean="0">
                                    <a:latin typeface="Cambria Math" charset="0"/>
                                  </a:rPr>
                                  <m:t>𝑦</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oMath>
                            </m:oMathPara>
                          </a14:m>
                          <a:endParaRPr lang="en-US" sz="1400" b="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r>
                                      <a:rPr lang="en-US" sz="1400" smtClean="0">
                                        <a:latin typeface="Cambria Math" charset="0"/>
                                      </a:rPr>
                                      <m:t>ℒ</m:t>
                                    </m:r>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den>
                                </m:f>
                                <m:r>
                                  <a:rPr lang="en-US" sz="1400" smtClean="0">
                                    <a:latin typeface="Cambria Math" charset="0"/>
                                  </a:rPr>
                                  <m:t>=−</m:t>
                                </m:r>
                                <m:r>
                                  <a:rPr lang="en-US" sz="1400" smtClean="0">
                                    <a:latin typeface="Cambria Math" charset="0"/>
                                  </a:rPr>
                                  <m:t>𝑦</m:t>
                                </m:r>
                              </m:oMath>
                            </m:oMathPara>
                          </a14:m>
                          <a:endParaRPr lang="en-US" sz="1400" b="0" dirty="0"/>
                        </a:p>
                      </a:txBody>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smtClean="0">
                                    <a:latin typeface="Cambria Math" charset="0"/>
                                  </a:rPr>
                                  <m:t>−</m:t>
                                </m:r>
                                <m:func>
                                  <m:funcPr>
                                    <m:ctrlPr>
                                      <a:rPr lang="en-US" sz="1400" b="0" i="1" smtClean="0">
                                        <a:latin typeface="Cambria Math" panose="02040503050406030204" pitchFamily="18" charset="0"/>
                                      </a:rPr>
                                    </m:ctrlPr>
                                  </m:funcPr>
                                  <m:fName>
                                    <m:r>
                                      <m:rPr>
                                        <m:sty m:val="p"/>
                                      </m:rPr>
                                      <a:rPr lang="en-US" sz="1400" i="0" smtClean="0">
                                        <a:latin typeface="Cambria Math" charset="0"/>
                                      </a:rPr>
                                      <m:t>log</m:t>
                                    </m:r>
                                  </m:fName>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func>
                              </m:oMath>
                            </m:oMathPara>
                          </a14:m>
                          <a:endParaRPr lang="en-US" sz="140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charset="0"/>
                                  </a:rPr>
                                  <m:t>−1</m:t>
                                </m:r>
                              </m:oMath>
                            </m:oMathPara>
                          </a14:m>
                          <a:endParaRPr lang="en-US" sz="1400" dirty="0"/>
                        </a:p>
                      </a:txBody>
                      <a:tcPr anchor="ctr"/>
                    </a:tc>
                    <a:extLst>
                      <a:ext uri="{0D108BD9-81ED-4DB2-BD59-A6C34878D82A}">
                        <a16:rowId xmlns:a16="http://schemas.microsoft.com/office/drawing/2014/main" val="10006"/>
                      </a:ext>
                    </a:extLst>
                  </a:tr>
                  <a:tr h="552234">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Sup>
                                      <m:sSubSupPr>
                                        <m:ctrlPr>
                                          <a:rPr lang="en-US" sz="1400" i="1" smtClean="0">
                                            <a:latin typeface="Cambria Math" panose="02040503050406030204" pitchFamily="18" charset="0"/>
                                          </a:rPr>
                                        </m:ctrlPr>
                                      </m:sSubSupPr>
                                      <m:e>
                                        <m:r>
                                          <a:rPr lang="en-US" sz="1400" smtClean="0">
                                            <a:latin typeface="Cambria Math" charset="0"/>
                                          </a:rPr>
                                          <m:t>ℒ</m:t>
                                        </m:r>
                                      </m:e>
                                      <m:sub>
                                        <m:r>
                                          <a:rPr lang="en-US" sz="1400" smtClean="0">
                                            <a:latin typeface="Cambria Math" charset="0"/>
                                          </a:rPr>
                                          <m:t>𝑖</m:t>
                                        </m:r>
                                      </m:sub>
                                      <m:sup>
                                        <m:r>
                                          <a:rPr lang="en-US" sz="1400" smtClean="0">
                                            <a:latin typeface="Cambria Math" charset="0"/>
                                          </a:rPr>
                                          <m:t>𝐴</m:t>
                                        </m:r>
                                      </m:sup>
                                    </m:sSubSup>
                                  </m:num>
                                  <m:den>
                                    <m:r>
                                      <a:rPr lang="en-US" sz="1400" b="0" i="1" smtClean="0">
                                        <a:latin typeface="Cambria Math" charset="0"/>
                                      </a:rPr>
                                      <m:t>𝜕</m:t>
                                    </m:r>
                                    <m:r>
                                      <a:rPr lang="en-US" sz="1400" smtClean="0">
                                        <a:latin typeface="Cambria Math" charset="0"/>
                                      </a:rPr>
                                      <m:t>𝑊</m:t>
                                    </m:r>
                                  </m:den>
                                </m:f>
                                <m:r>
                                  <a:rPr lang="en-US" sz="1400" smtClean="0">
                                    <a:latin typeface="Cambria Math" charset="0"/>
                                  </a:rPr>
                                  <m:t>=</m:t>
                                </m:r>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ℒ</m:t>
                                        </m:r>
                                      </m:e>
                                      <m:sub>
                                        <m:r>
                                          <a:rPr lang="en-US" sz="1400" smtClean="0">
                                            <a:latin typeface="Cambria Math" charset="0"/>
                                          </a:rPr>
                                          <m:t>𝑖</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num>
                                  <m:den>
                                    <m:r>
                                      <a:rPr lang="en-US" sz="1400" b="0" i="1" smtClean="0">
                                        <a:latin typeface="Cambria Math" charset="0"/>
                                      </a:rPr>
                                      <m:t>𝜕</m:t>
                                    </m:r>
                                    <m:r>
                                      <a:rPr lang="en-US" sz="1400" smtClean="0">
                                        <a:latin typeface="Cambria Math" charset="0"/>
                                      </a:rPr>
                                      <m:t>𝑊</m:t>
                                    </m:r>
                                  </m:den>
                                </m:f>
                              </m:oMath>
                            </m:oMathPara>
                          </a14:m>
                          <a:endParaRPr lang="en-US" sz="1400" dirty="0"/>
                        </a:p>
                        <a:p>
                          <a:endParaRPr lang="en-US" sz="1400" b="0" dirty="0"/>
                        </a:p>
                      </a:txBody>
                      <a:tcPr anchor="ctr"/>
                    </a:tc>
                    <a:tc>
                      <a:txBody>
                        <a:bodyPr/>
                        <a:lstStyle/>
                        <a:p>
                          <a:endParaRPr lang="en-US" sz="1400" b="0" dirty="0"/>
                        </a:p>
                      </a:txBody>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a:fld id="{825F15A7-03F4-43D7-82C5-3E23DA2F108C}" type="mathplaceholder">
                                  <a:rPr lang="en-US" sz="1400" i="1" smtClean="0">
                                    <a:latin typeface="Cambria Math" charset="0"/>
                                  </a:rPr>
                                  <a:t>Type equation here.</a:t>
                                </a:fld>
                              </m:oMath>
                            </m:oMathPara>
                          </a14:m>
                          <a:endParaRPr lang="en-US" sz="1400" dirty="0"/>
                        </a:p>
                      </a:txBody>
                      <a:tcPr anchor="ctr"/>
                    </a:tc>
                    <a:extLst>
                      <a:ext uri="{0D108BD9-81ED-4DB2-BD59-A6C34878D82A}">
                        <a16:rowId xmlns:a16="http://schemas.microsoft.com/office/drawing/2014/main" val="1000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260533675"/>
                  </p:ext>
                </p:extLst>
              </p:nvPr>
            </p:nvGraphicFramePr>
            <p:xfrm>
              <a:off x="1103025" y="983807"/>
              <a:ext cx="8133418" cy="4650204"/>
            </p:xfrm>
            <a:graphic>
              <a:graphicData uri="http://schemas.openxmlformats.org/drawingml/2006/table">
                <a:tbl>
                  <a:tblPr firstRow="1" bandRow="1">
                    <a:tableStyleId>{073A0DAA-6AF3-43AB-8588-CEC1D06C72B9}</a:tableStyleId>
                  </a:tblPr>
                  <a:tblGrid>
                    <a:gridCol w="2951734"/>
                    <a:gridCol w="1571120"/>
                    <a:gridCol w="1805282"/>
                    <a:gridCol w="1805282"/>
                  </a:tblGrid>
                  <a:tr h="518160">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smtClean="0"/>
                            <a:t>Variables</a:t>
                          </a:r>
                          <a:endParaRPr lang="en-US" sz="1400" b="0" dirty="0" smtClean="0">
                            <a:latin typeface="Karla" charset="0"/>
                            <a:ea typeface="Karla" charset="0"/>
                            <a:cs typeface="Karla" charset="0"/>
                          </a:endParaRPr>
                        </a:p>
                      </a:txBody>
                      <a:tcPr anchor="ctr"/>
                    </a:tc>
                    <a:tc>
                      <a:txBody>
                        <a:bodyPr/>
                        <a:lstStyle/>
                        <a:p>
                          <a:pPr algn="ctr"/>
                          <a:r>
                            <a:rPr lang="en-US" sz="1400" dirty="0" smtClean="0"/>
                            <a:t>derivatives</a:t>
                          </a:r>
                          <a:endParaRPr lang="en-US" sz="1400" dirty="0">
                            <a:latin typeface="Karla" charset="0"/>
                            <a:ea typeface="Karla" charset="0"/>
                            <a:cs typeface="Karla" charset="0"/>
                          </a:endParaRPr>
                        </a:p>
                      </a:txBody>
                      <a:tcPr anchor="ctr"/>
                    </a:tc>
                    <a:tc>
                      <a:txBody>
                        <a:bodyPr/>
                        <a:lstStyle/>
                        <a:p>
                          <a:pPr algn="ctr"/>
                          <a:r>
                            <a:rPr lang="en-US" sz="1400" dirty="0" smtClean="0">
                              <a:latin typeface="Karla" charset="0"/>
                              <a:ea typeface="Karla" charset="0"/>
                              <a:cs typeface="Karla" charset="0"/>
                            </a:rPr>
                            <a:t>Value of</a:t>
                          </a:r>
                          <a:r>
                            <a:rPr lang="en-US" sz="1400" baseline="0" dirty="0" smtClean="0">
                              <a:latin typeface="Karla" charset="0"/>
                              <a:ea typeface="Karla" charset="0"/>
                              <a:cs typeface="Karla" charset="0"/>
                            </a:rPr>
                            <a:t> the variable</a:t>
                          </a:r>
                          <a:endParaRPr lang="en-US" sz="1400" dirty="0">
                            <a:latin typeface="Karla" charset="0"/>
                            <a:ea typeface="Karla" charset="0"/>
                            <a:cs typeface="Karla" charset="0"/>
                          </a:endParaRPr>
                        </a:p>
                      </a:txBody>
                      <a:tcPr anchor="ctr"/>
                    </a:tc>
                    <a:tc>
                      <a:txBody>
                        <a:bodyPr/>
                        <a:lstStyle/>
                        <a:p>
                          <a:pPr algn="ctr"/>
                          <a:r>
                            <a:rPr lang="en-US" sz="1400" dirty="0" smtClean="0">
                              <a:latin typeface="Karla" charset="0"/>
                              <a:ea typeface="Karla" charset="0"/>
                              <a:cs typeface="Karla" charset="0"/>
                            </a:rPr>
                            <a:t>Value of the partial derivative</a:t>
                          </a:r>
                          <a:endParaRPr lang="en-US" sz="1400" dirty="0">
                            <a:latin typeface="Karla" charset="0"/>
                            <a:ea typeface="Karla" charset="0"/>
                            <a:cs typeface="Karla" charset="0"/>
                          </a:endParaRPr>
                        </a:p>
                      </a:txBody>
                      <a:tcPr anchor="ctr"/>
                    </a:tc>
                  </a:tr>
                  <a:tr h="514712">
                    <a:tc>
                      <a:txBody>
                        <a:bodyPr/>
                        <a:lstStyle/>
                        <a:p>
                          <a:endParaRPr lang="en-US"/>
                        </a:p>
                      </a:txBody>
                      <a:tcPr anchor="ctr">
                        <a:blipFill rotWithShape="0">
                          <a:blip r:embed="rId2"/>
                          <a:stretch>
                            <a:fillRect l="-206" t="-102353" r="-176289" b="-716471"/>
                          </a:stretch>
                        </a:blipFill>
                      </a:tcPr>
                    </a:tc>
                    <a:tc>
                      <a:txBody>
                        <a:bodyPr/>
                        <a:lstStyle/>
                        <a:p>
                          <a:endParaRPr lang="en-US"/>
                        </a:p>
                      </a:txBody>
                      <a:tcPr>
                        <a:blipFill rotWithShape="0">
                          <a:blip r:embed="rId2"/>
                          <a:stretch>
                            <a:fillRect l="-188372" t="-102353" r="-231395" b="-716471"/>
                          </a:stretch>
                        </a:blipFill>
                      </a:tcPr>
                    </a:tc>
                    <a:tc>
                      <a:txBody>
                        <a:bodyPr/>
                        <a:lstStyle/>
                        <a:p>
                          <a:endParaRPr lang="en-US"/>
                        </a:p>
                      </a:txBody>
                      <a:tcPr anchor="ctr">
                        <a:blipFill rotWithShape="0">
                          <a:blip r:embed="rId2"/>
                          <a:stretch>
                            <a:fillRect l="-251351" t="-102353" r="-101689" b="-716471"/>
                          </a:stretch>
                        </a:blipFill>
                      </a:tcP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b="0" dirty="0" smtClean="0"/>
                            <a:t>-3</a:t>
                          </a:r>
                        </a:p>
                      </a:txBody>
                      <a:tcPr anchor="ctr"/>
                    </a:tc>
                  </a:tr>
                  <a:tr h="551246">
                    <a:tc>
                      <a:txBody>
                        <a:bodyPr/>
                        <a:lstStyle/>
                        <a:p>
                          <a:endParaRPr lang="en-US"/>
                        </a:p>
                      </a:txBody>
                      <a:tcPr anchor="ctr">
                        <a:blipFill rotWithShape="0">
                          <a:blip r:embed="rId2"/>
                          <a:stretch>
                            <a:fillRect l="-206" t="-191111" r="-176289" b="-576667"/>
                          </a:stretch>
                        </a:blipFill>
                      </a:tcPr>
                    </a:tc>
                    <a:tc>
                      <a:txBody>
                        <a:bodyPr/>
                        <a:lstStyle/>
                        <a:p>
                          <a:endParaRPr lang="en-US"/>
                        </a:p>
                      </a:txBody>
                      <a:tcPr>
                        <a:blipFill rotWithShape="0">
                          <a:blip r:embed="rId2"/>
                          <a:stretch>
                            <a:fillRect l="-188372" t="-191111" r="-231395" b="-576667"/>
                          </a:stretch>
                        </a:blipFill>
                      </a:tcPr>
                    </a:tc>
                    <a:tc>
                      <a:txBody>
                        <a:bodyPr/>
                        <a:lstStyle/>
                        <a:p>
                          <a:endParaRPr lang="en-US"/>
                        </a:p>
                      </a:txBody>
                      <a:tcPr anchor="ctr">
                        <a:blipFill rotWithShape="0">
                          <a:blip r:embed="rId2"/>
                          <a:stretch>
                            <a:fillRect l="-251351" t="-191111" r="-101689" b="-576667"/>
                          </a:stretch>
                        </a:blipFill>
                      </a:tcPr>
                    </a:tc>
                    <a:tc>
                      <a:txBody>
                        <a:bodyPr/>
                        <a:lstStyle/>
                        <a:p>
                          <a:endParaRPr lang="en-US"/>
                        </a:p>
                      </a:txBody>
                      <a:tcPr anchor="ctr">
                        <a:blipFill rotWithShape="0">
                          <a:blip r:embed="rId2"/>
                          <a:stretch>
                            <a:fillRect l="-350168" t="-191111" r="-1347" b="-576667"/>
                          </a:stretch>
                        </a:blipFill>
                      </a:tcPr>
                    </a:tc>
                  </a:tr>
                  <a:tr h="551246">
                    <a:tc>
                      <a:txBody>
                        <a:bodyPr/>
                        <a:lstStyle/>
                        <a:p>
                          <a:endParaRPr lang="en-US"/>
                        </a:p>
                      </a:txBody>
                      <a:tcPr anchor="ctr">
                        <a:blipFill rotWithShape="0">
                          <a:blip r:embed="rId2"/>
                          <a:stretch>
                            <a:fillRect l="-206" t="-287912" r="-176289" b="-470330"/>
                          </a:stretch>
                        </a:blipFill>
                      </a:tcPr>
                    </a:tc>
                    <a:tc>
                      <a:txBody>
                        <a:bodyPr/>
                        <a:lstStyle/>
                        <a:p>
                          <a:endParaRPr lang="en-US"/>
                        </a:p>
                      </a:txBody>
                      <a:tcPr>
                        <a:blipFill rotWithShape="0">
                          <a:blip r:embed="rId2"/>
                          <a:stretch>
                            <a:fillRect l="-188372" t="-287912" r="-231395" b="-470330"/>
                          </a:stretch>
                        </a:blipFill>
                      </a:tcPr>
                    </a:tc>
                    <a:tc>
                      <a:txBody>
                        <a:bodyPr/>
                        <a:lstStyle/>
                        <a:p>
                          <a:endParaRPr lang="en-US"/>
                        </a:p>
                      </a:txBody>
                      <a:tcPr anchor="ctr">
                        <a:blipFill rotWithShape="0">
                          <a:blip r:embed="rId2"/>
                          <a:stretch>
                            <a:fillRect l="-251351" t="-287912" r="-101689" b="-470330"/>
                          </a:stretch>
                        </a:blipFill>
                      </a:tcPr>
                    </a:tc>
                    <a:tc>
                      <a:txBody>
                        <a:bodyPr/>
                        <a:lstStyle/>
                        <a:p>
                          <a:pPr algn="ctr"/>
                          <a:r>
                            <a:rPr lang="en-US" sz="1400" dirty="0" smtClean="0"/>
                            <a:t>1</a:t>
                          </a:r>
                          <a:endParaRPr lang="en-US" sz="1400" dirty="0"/>
                        </a:p>
                      </a:txBody>
                      <a:tcPr anchor="ctr"/>
                    </a:tc>
                  </a:tr>
                  <a:tr h="633993">
                    <a:tc>
                      <a:txBody>
                        <a:bodyPr/>
                        <a:lstStyle/>
                        <a:p>
                          <a:endParaRPr lang="en-US"/>
                        </a:p>
                      </a:txBody>
                      <a:tcPr anchor="ctr">
                        <a:blipFill rotWithShape="0">
                          <a:blip r:embed="rId2"/>
                          <a:stretch>
                            <a:fillRect l="-206" t="-339423" r="-176289" b="-311538"/>
                          </a:stretch>
                        </a:blipFill>
                      </a:tcPr>
                    </a:tc>
                    <a:tc>
                      <a:txBody>
                        <a:bodyPr/>
                        <a:lstStyle/>
                        <a:p>
                          <a:endParaRPr lang="en-US"/>
                        </a:p>
                      </a:txBody>
                      <a:tcPr>
                        <a:blipFill rotWithShape="0">
                          <a:blip r:embed="rId2"/>
                          <a:stretch>
                            <a:fillRect l="-188372" t="-339423" r="-231395" b="-311538"/>
                          </a:stretch>
                        </a:blipFill>
                      </a:tcPr>
                    </a:tc>
                    <a:tc>
                      <a:txBody>
                        <a:bodyPr/>
                        <a:lstStyle/>
                        <a:p>
                          <a:endParaRPr lang="en-US"/>
                        </a:p>
                      </a:txBody>
                      <a:tcPr anchor="ctr">
                        <a:blipFill rotWithShape="0">
                          <a:blip r:embed="rId2"/>
                          <a:stretch>
                            <a:fillRect l="-251351" t="-339423" r="-101689" b="-311538"/>
                          </a:stretch>
                        </a:blipFill>
                      </a:tcPr>
                    </a:tc>
                    <a:tc>
                      <a:txBody>
                        <a:bodyPr/>
                        <a:lstStyle/>
                        <a:p>
                          <a:endParaRPr lang="en-US"/>
                        </a:p>
                      </a:txBody>
                      <a:tcPr anchor="ctr">
                        <a:blipFill rotWithShape="0">
                          <a:blip r:embed="rId2"/>
                          <a:stretch>
                            <a:fillRect l="-350168" t="-339423" r="-1347" b="-311538"/>
                          </a:stretch>
                        </a:blipFill>
                      </a:tcPr>
                    </a:tc>
                  </a:tr>
                  <a:tr h="551246">
                    <a:tc>
                      <a:txBody>
                        <a:bodyPr/>
                        <a:lstStyle/>
                        <a:p>
                          <a:endParaRPr lang="en-US"/>
                        </a:p>
                      </a:txBody>
                      <a:tcPr anchor="ctr">
                        <a:blipFill rotWithShape="0">
                          <a:blip r:embed="rId2"/>
                          <a:stretch>
                            <a:fillRect l="-206" t="-502198" r="-176289" b="-256044"/>
                          </a:stretch>
                        </a:blipFill>
                      </a:tcPr>
                    </a:tc>
                    <a:tc>
                      <a:txBody>
                        <a:bodyPr/>
                        <a:lstStyle/>
                        <a:p>
                          <a:endParaRPr lang="en-US"/>
                        </a:p>
                      </a:txBody>
                      <a:tcPr>
                        <a:blipFill rotWithShape="0">
                          <a:blip r:embed="rId2"/>
                          <a:stretch>
                            <a:fillRect l="-188372" t="-502198" r="-231395" b="-256044"/>
                          </a:stretch>
                        </a:blipFill>
                      </a:tcPr>
                    </a:tc>
                    <a:tc>
                      <a:txBody>
                        <a:bodyPr/>
                        <a:lstStyle/>
                        <a:p>
                          <a:endParaRPr lang="en-US"/>
                        </a:p>
                      </a:txBody>
                      <a:tcPr anchor="ctr">
                        <a:blipFill rotWithShape="0">
                          <a:blip r:embed="rId2"/>
                          <a:stretch>
                            <a:fillRect l="-251351" t="-502198" r="-101689" b="-256044"/>
                          </a:stretch>
                        </a:blipFill>
                      </a:tcPr>
                    </a:tc>
                    <a:tc>
                      <a:txBody>
                        <a:bodyPr/>
                        <a:lstStyle/>
                        <a:p>
                          <a:endParaRPr lang="en-US"/>
                        </a:p>
                      </a:txBody>
                      <a:tcPr anchor="ctr">
                        <a:blipFill rotWithShape="0">
                          <a:blip r:embed="rId2"/>
                          <a:stretch>
                            <a:fillRect l="-350168" t="-502198" r="-1347" b="-256044"/>
                          </a:stretch>
                        </a:blipFill>
                      </a:tcPr>
                    </a:tc>
                  </a:tr>
                  <a:tr h="552234">
                    <a:tc>
                      <a:txBody>
                        <a:bodyPr/>
                        <a:lstStyle/>
                        <a:p>
                          <a:endParaRPr lang="en-US"/>
                        </a:p>
                      </a:txBody>
                      <a:tcPr anchor="ctr">
                        <a:blipFill rotWithShape="0">
                          <a:blip r:embed="rId2"/>
                          <a:stretch>
                            <a:fillRect l="-206" t="-608889" r="-176289" b="-158889"/>
                          </a:stretch>
                        </a:blipFill>
                      </a:tcPr>
                    </a:tc>
                    <a:tc>
                      <a:txBody>
                        <a:bodyPr/>
                        <a:lstStyle/>
                        <a:p>
                          <a:endParaRPr lang="en-US"/>
                        </a:p>
                      </a:txBody>
                      <a:tcPr>
                        <a:blipFill rotWithShape="0">
                          <a:blip r:embed="rId2"/>
                          <a:stretch>
                            <a:fillRect l="-188372" t="-608889" r="-231395" b="-158889"/>
                          </a:stretch>
                        </a:blipFill>
                      </a:tcPr>
                    </a:tc>
                    <a:tc>
                      <a:txBody>
                        <a:bodyPr/>
                        <a:lstStyle/>
                        <a:p>
                          <a:endParaRPr lang="en-US"/>
                        </a:p>
                      </a:txBody>
                      <a:tcPr anchor="ctr">
                        <a:blipFill rotWithShape="0">
                          <a:blip r:embed="rId2"/>
                          <a:stretch>
                            <a:fillRect l="-251351" t="-608889" r="-101689" b="-158889"/>
                          </a:stretch>
                        </a:blipFill>
                      </a:tcPr>
                    </a:tc>
                    <a:tc>
                      <a:txBody>
                        <a:bodyPr/>
                        <a:lstStyle/>
                        <a:p>
                          <a:endParaRPr lang="en-US"/>
                        </a:p>
                      </a:txBody>
                      <a:tcPr anchor="ctr">
                        <a:blipFill rotWithShape="0">
                          <a:blip r:embed="rId2"/>
                          <a:stretch>
                            <a:fillRect l="-350168" t="-608889" r="-1347" b="-158889"/>
                          </a:stretch>
                        </a:blipFill>
                      </a:tcPr>
                    </a:tc>
                  </a:tr>
                  <a:tr h="777367">
                    <a:tc>
                      <a:txBody>
                        <a:bodyPr/>
                        <a:lstStyle/>
                        <a:p>
                          <a:endParaRPr lang="en-US"/>
                        </a:p>
                      </a:txBody>
                      <a:tcPr anchor="ctr">
                        <a:blipFill rotWithShape="0">
                          <a:blip r:embed="rId2"/>
                          <a:stretch>
                            <a:fillRect l="-206" t="-498438" r="-176289" b="-11719"/>
                          </a:stretch>
                        </a:blipFill>
                      </a:tcPr>
                    </a:tc>
                    <a:tc>
                      <a:txBody>
                        <a:bodyPr/>
                        <a:lstStyle/>
                        <a:p>
                          <a:endParaRPr lang="en-US" sz="1400" b="0" dirty="0"/>
                        </a:p>
                      </a:txBody>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endParaRPr lang="en-US"/>
                        </a:p>
                      </a:txBody>
                      <a:tcPr anchor="ctr">
                        <a:blipFill rotWithShape="0">
                          <a:blip r:embed="rId2"/>
                          <a:stretch>
                            <a:fillRect l="-350168" t="-498438" r="-1347" b="-11719"/>
                          </a:stretch>
                        </a:blipFill>
                      </a:tcPr>
                    </a:tc>
                  </a:tr>
                </a:tbl>
              </a:graphicData>
            </a:graphic>
          </p:graphicFrame>
        </mc:Fallback>
      </mc:AlternateContent>
      <p:sp>
        <p:nvSpPr>
          <p:cNvPr id="6" name="Down Arrow 5"/>
          <p:cNvSpPr/>
          <p:nvPr/>
        </p:nvSpPr>
        <p:spPr>
          <a:xfrm flipV="1">
            <a:off x="10877857" y="1334784"/>
            <a:ext cx="742122" cy="3962400"/>
          </a:xfrm>
          <a:prstGeom prst="downArrow">
            <a:avLst/>
          </a:prstGeom>
          <a:gradFill>
            <a:gsLst>
              <a:gs pos="0">
                <a:schemeClr val="tx1">
                  <a:lumMod val="75000"/>
                  <a:lumOff val="25000"/>
                </a:schemeClr>
              </a:gs>
              <a:gs pos="100000">
                <a:schemeClr val="bg1">
                  <a:lumMod val="75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rot="5400000">
            <a:off x="8724446" y="3085152"/>
            <a:ext cx="3480638" cy="461665"/>
          </a:xfrm>
          <a:prstGeom prst="rect">
            <a:avLst/>
          </a:prstGeom>
          <a:noFill/>
        </p:spPr>
        <p:txBody>
          <a:bodyPr wrap="square" rtlCol="0">
            <a:spAutoFit/>
          </a:bodyPr>
          <a:lstStyle/>
          <a:p>
            <a:pPr algn="ctr"/>
            <a:r>
              <a:rPr lang="en-US" sz="2400" dirty="0">
                <a:latin typeface="Karla" charset="0"/>
                <a:ea typeface="Karla" charset="0"/>
                <a:cs typeface="Karla" charset="0"/>
              </a:rPr>
              <a:t>Store all </a:t>
            </a:r>
            <a:r>
              <a:rPr lang="en-US" sz="2400">
                <a:latin typeface="Karla" charset="0"/>
                <a:ea typeface="Karla" charset="0"/>
                <a:cs typeface="Karla" charset="0"/>
              </a:rPr>
              <a:t>these values</a:t>
            </a:r>
          </a:p>
        </p:txBody>
      </p:sp>
      <p:sp>
        <p:nvSpPr>
          <p:cNvPr id="7" name="Down Arrow 6"/>
          <p:cNvSpPr/>
          <p:nvPr/>
        </p:nvSpPr>
        <p:spPr>
          <a:xfrm>
            <a:off x="9548490" y="1428629"/>
            <a:ext cx="742122" cy="4041913"/>
          </a:xfrm>
          <a:prstGeom prst="downArrow">
            <a:avLst/>
          </a:prstGeom>
          <a:gradFill>
            <a:gsLst>
              <a:gs pos="0">
                <a:schemeClr val="tx1">
                  <a:lumMod val="85000"/>
                  <a:lumOff val="15000"/>
                </a:schemeClr>
              </a:gs>
              <a:gs pos="100000">
                <a:schemeClr val="bg1">
                  <a:lumMod val="6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25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AD5FD8-6B46-AF40-BA1F-6AA0D34F3DCA}"/>
              </a:ext>
            </a:extLst>
          </p:cNvPr>
          <p:cNvSpPr>
            <a:spLocks noGrp="1"/>
          </p:cNvSpPr>
          <p:nvPr>
            <p:ph type="sldNum" sz="quarter" idx="12"/>
          </p:nvPr>
        </p:nvSpPr>
        <p:spPr/>
        <p:txBody>
          <a:bodyPr/>
          <a:lstStyle/>
          <a:p>
            <a:fld id="{82BAABBF-CE1E-8A4C-92D8-393D0291D808}" type="slidenum">
              <a:rPr lang="en-US" smtClean="0"/>
              <a:t>14</a:t>
            </a:fld>
            <a:endParaRPr lang="en-US"/>
          </a:p>
        </p:txBody>
      </p:sp>
      <p:pic>
        <p:nvPicPr>
          <p:cNvPr id="4" name="Picture 3" descr="A screen shot of a person&#10;&#10;Description automatically generated">
            <a:extLst>
              <a:ext uri="{FF2B5EF4-FFF2-40B4-BE49-F238E27FC236}">
                <a16:creationId xmlns:a16="http://schemas.microsoft.com/office/drawing/2014/main" id="{0BB949B9-91B6-374A-B32C-A551A6AEAB88}"/>
              </a:ext>
            </a:extLst>
          </p:cNvPr>
          <p:cNvPicPr>
            <a:picLocks noChangeAspect="1"/>
          </p:cNvPicPr>
          <p:nvPr/>
        </p:nvPicPr>
        <p:blipFill>
          <a:blip r:embed="rId2"/>
          <a:stretch>
            <a:fillRect/>
          </a:stretch>
        </p:blipFill>
        <p:spPr>
          <a:xfrm>
            <a:off x="2208504" y="312888"/>
            <a:ext cx="8000021" cy="5862724"/>
          </a:xfrm>
          <a:prstGeom prst="rect">
            <a:avLst/>
          </a:prstGeom>
        </p:spPr>
      </p:pic>
    </p:spTree>
    <p:extLst>
      <p:ext uri="{BB962C8B-B14F-4D97-AF65-F5344CB8AC3E}">
        <p14:creationId xmlns:p14="http://schemas.microsoft.com/office/powerpoint/2010/main" val="97016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D74D-72F7-7C4F-9318-52A13185B38A}"/>
              </a:ext>
            </a:extLst>
          </p:cNvPr>
          <p:cNvSpPr>
            <a:spLocks noGrp="1"/>
          </p:cNvSpPr>
          <p:nvPr>
            <p:ph type="title"/>
          </p:nvPr>
        </p:nvSpPr>
        <p:spPr/>
        <p:txBody>
          <a:bodyPr/>
          <a:lstStyle/>
          <a:p>
            <a:r>
              <a:rPr lang="en-US"/>
              <a:t>Back-propagation by hand</a:t>
            </a:r>
          </a:p>
        </p:txBody>
      </p:sp>
      <p:sp>
        <p:nvSpPr>
          <p:cNvPr id="3" name="Slide Number Placeholder 2">
            <a:extLst>
              <a:ext uri="{FF2B5EF4-FFF2-40B4-BE49-F238E27FC236}">
                <a16:creationId xmlns:a16="http://schemas.microsoft.com/office/drawing/2014/main" id="{8E459AAB-B1E8-074C-BA96-1B34C2467953}"/>
              </a:ext>
            </a:extLst>
          </p:cNvPr>
          <p:cNvSpPr>
            <a:spLocks noGrp="1"/>
          </p:cNvSpPr>
          <p:nvPr>
            <p:ph type="sldNum" sz="quarter" idx="12"/>
          </p:nvPr>
        </p:nvSpPr>
        <p:spPr/>
        <p:txBody>
          <a:bodyPr/>
          <a:lstStyle/>
          <a:p>
            <a:fld id="{82BAABBF-CE1E-8A4C-92D8-393D0291D808}" type="slidenum">
              <a:rPr lang="en-US" smtClean="0"/>
              <a:t>15</a:t>
            </a:fld>
            <a:endParaRPr lang="en-US"/>
          </a:p>
        </p:txBody>
      </p:sp>
    </p:spTree>
    <p:extLst>
      <p:ext uri="{BB962C8B-B14F-4D97-AF65-F5344CB8AC3E}">
        <p14:creationId xmlns:p14="http://schemas.microsoft.com/office/powerpoint/2010/main" val="203041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Logistic Regression Revisited</a:t>
            </a:r>
          </a:p>
        </p:txBody>
      </p:sp>
      <p:sp>
        <p:nvSpPr>
          <p:cNvPr id="4" name="Slide Number Placeholder 3"/>
          <p:cNvSpPr>
            <a:spLocks noGrp="1"/>
          </p:cNvSpPr>
          <p:nvPr>
            <p:ph type="sldNum" sz="quarter" idx="12"/>
          </p:nvPr>
        </p:nvSpPr>
        <p:spPr/>
        <p:txBody>
          <a:bodyPr/>
          <a:lstStyle/>
          <a:p>
            <a:fld id="{74FD6AAA-7C75-FB4B-8EA1-06B22787237D}" type="slidenum">
              <a:rPr lang="en-US" smtClean="0"/>
              <a:t>2</a:t>
            </a:fld>
            <a:endParaRPr lang="en-US"/>
          </a:p>
        </p:txBody>
      </p:sp>
      <p:grpSp>
        <p:nvGrpSpPr>
          <p:cNvPr id="20" name="Group 19"/>
          <p:cNvGrpSpPr/>
          <p:nvPr/>
        </p:nvGrpSpPr>
        <p:grpSpPr>
          <a:xfrm>
            <a:off x="349292" y="1479897"/>
            <a:ext cx="11852982" cy="1032810"/>
            <a:chOff x="0" y="4778909"/>
            <a:chExt cx="11852982" cy="1032810"/>
          </a:xfrm>
        </p:grpSpPr>
        <p:grpSp>
          <p:nvGrpSpPr>
            <p:cNvPr id="21" name="Group 20"/>
            <p:cNvGrpSpPr/>
            <p:nvPr/>
          </p:nvGrpSpPr>
          <p:grpSpPr>
            <a:xfrm>
              <a:off x="0" y="4778909"/>
              <a:ext cx="11852982" cy="1032810"/>
              <a:chOff x="0" y="4778909"/>
              <a:chExt cx="11852982" cy="1032810"/>
            </a:xfrm>
          </p:grpSpPr>
          <mc:AlternateContent xmlns:mc="http://schemas.openxmlformats.org/markup-compatibility/2006" xmlns:a14="http://schemas.microsoft.com/office/drawing/2010/main">
            <mc:Choice Requires="a14">
              <p:sp>
                <p:nvSpPr>
                  <p:cNvPr id="23" name="TextBox 22"/>
                  <p:cNvSpPr txBox="1"/>
                  <p:nvPr/>
                </p:nvSpPr>
                <p:spPr>
                  <a:xfrm>
                    <a:off x="8147022" y="4876881"/>
                    <a:ext cx="3705960" cy="7645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ℒ</m:t>
                          </m:r>
                          <m:r>
                            <a:rPr lang="en-US" sz="1600" b="0" i="1" smtClean="0">
                              <a:latin typeface="Cambria Math" charset="0"/>
                              <a:ea typeface="Cambria Math" charset="0"/>
                              <a:cs typeface="Cambria Math" charset="0"/>
                            </a:rPr>
                            <m:t>(</m:t>
                          </m:r>
                          <m:r>
                            <a:rPr lang="en-US" sz="1600" b="0" i="1" smtClean="0">
                              <a:latin typeface="Cambria Math" charset="0"/>
                              <a:ea typeface="Cambria Math" charset="0"/>
                              <a:cs typeface="Cambria Math" charset="0"/>
                            </a:rPr>
                            <m:t>𝛽</m:t>
                          </m:r>
                          <m:r>
                            <a:rPr lang="en-US" sz="1600" b="0" i="1" smtClean="0">
                              <a:latin typeface="Cambria Math" charset="0"/>
                              <a:ea typeface="Cambria Math" charset="0"/>
                              <a:cs typeface="Cambria Math" charset="0"/>
                            </a:rPr>
                            <m:t>)=</m:t>
                          </m:r>
                          <m:nary>
                            <m:naryPr>
                              <m:chr m:val="∑"/>
                              <m:ctrlPr>
                                <a:rPr lang="is-IS" sz="1600" b="0" i="1" smtClean="0">
                                  <a:latin typeface="Cambria Math" panose="02040503050406030204" pitchFamily="18" charset="0"/>
                                  <a:ea typeface="Cambria Math" charset="0"/>
                                  <a:cs typeface="Cambria Math" charset="0"/>
                                </a:rPr>
                              </m:ctrlPr>
                            </m:naryPr>
                            <m:sub>
                              <m:r>
                                <m:rPr>
                                  <m:brk m:alnAt="23"/>
                                </m:rPr>
                                <a:rPr lang="en-US" sz="1600" b="0" i="1" smtClean="0">
                                  <a:latin typeface="Cambria Math" charset="0"/>
                                  <a:ea typeface="Cambria Math" charset="0"/>
                                  <a:cs typeface="Cambria Math" charset="0"/>
                                </a:rPr>
                                <m:t>𝑖</m:t>
                              </m:r>
                            </m:sub>
                            <m:sup>
                              <m:r>
                                <a:rPr lang="en-US" sz="1600" b="0" i="1" smtClean="0">
                                  <a:latin typeface="Cambria Math" charset="0"/>
                                  <a:ea typeface="Cambria Math" charset="0"/>
                                  <a:cs typeface="Cambria Math" charset="0"/>
                                </a:rPr>
                                <m:t>𝑛</m:t>
                              </m:r>
                            </m:sup>
                            <m:e>
                              <m:sSub>
                                <m:sSubPr>
                                  <m:ctrlPr>
                                    <a:rPr lang="en-US" sz="1600" b="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ℒ</m:t>
                                  </m:r>
                                </m:e>
                                <m:sub>
                                  <m:r>
                                    <a:rPr lang="en-US" sz="1600" b="0" i="1" smtClean="0">
                                      <a:latin typeface="Cambria Math" charset="0"/>
                                      <a:ea typeface="Cambria Math" charset="0"/>
                                      <a:cs typeface="Cambria Math" charset="0"/>
                                    </a:rPr>
                                    <m:t>𝑖</m:t>
                                  </m:r>
                                </m:sub>
                              </m:sSub>
                              <m:d>
                                <m:dPr>
                                  <m:ctrlPr>
                                    <a:rPr lang="en-US" sz="1600" b="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𝛽</m:t>
                                  </m:r>
                                </m:e>
                              </m:d>
                            </m:e>
                          </m:nary>
                        </m:oMath>
                      </m:oMathPara>
                    </a14:m>
                    <a:endParaRPr lang="en-US" b="0" i="1" dirty="0">
                      <a:latin typeface="Cambria Math" charset="0"/>
                      <a:ea typeface="Cambria Math" charset="0"/>
                      <a:cs typeface="Cambria Math"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147022" y="4876881"/>
                    <a:ext cx="3705960" cy="764505"/>
                  </a:xfrm>
                  <a:prstGeom prst="rect">
                    <a:avLst/>
                  </a:prstGeom>
                  <a:blipFill rotWithShape="0">
                    <a:blip r:embed="rId2"/>
                    <a:stretch>
                      <a:fillRect/>
                    </a:stretch>
                  </a:blipFill>
                </p:spPr>
                <p:txBody>
                  <a:bodyPr/>
                  <a:lstStyle/>
                  <a:p>
                    <a:r>
                      <a:rPr lang="en-US">
                        <a:noFill/>
                      </a:rPr>
                      <a:t> </a:t>
                    </a:r>
                  </a:p>
                </p:txBody>
              </p:sp>
            </mc:Fallback>
          </mc:AlternateContent>
          <p:grpSp>
            <p:nvGrpSpPr>
              <p:cNvPr id="24" name="Group 23"/>
              <p:cNvGrpSpPr/>
              <p:nvPr/>
            </p:nvGrpSpPr>
            <p:grpSpPr>
              <a:xfrm>
                <a:off x="0" y="4778909"/>
                <a:ext cx="8416752" cy="1032810"/>
                <a:chOff x="244843" y="3195835"/>
                <a:chExt cx="8416752" cy="1032810"/>
              </a:xfrm>
            </p:grpSpPr>
            <p:sp>
              <p:nvSpPr>
                <p:cNvPr id="25" name="Rectangle 24"/>
                <p:cNvSpPr/>
                <p:nvPr/>
              </p:nvSpPr>
              <p:spPr>
                <a:xfrm>
                  <a:off x="1093393" y="3203897"/>
                  <a:ext cx="1005840" cy="100584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rPr>
                    <a:t>Affine</a:t>
                  </a:r>
                </a:p>
              </p:txBody>
            </p:sp>
            <mc:AlternateContent xmlns:mc="http://schemas.openxmlformats.org/markup-compatibility/2006" xmlns:a14="http://schemas.microsoft.com/office/drawing/2010/main">
              <mc:Choice Requires="a14">
                <p:sp>
                  <p:nvSpPr>
                    <p:cNvPr id="26" name="TextBox 25"/>
                    <p:cNvSpPr txBox="1"/>
                    <p:nvPr/>
                  </p:nvSpPr>
                  <p:spPr>
                    <a:xfrm>
                      <a:off x="244843" y="3522061"/>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𝑋</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244843" y="3522061"/>
                      <a:ext cx="392287" cy="369332"/>
                    </a:xfrm>
                    <a:prstGeom prst="rect">
                      <a:avLst/>
                    </a:prstGeom>
                    <a:blipFill rotWithShape="0">
                      <a:blip r:embed="rId3"/>
                      <a:stretch>
                        <a:fillRect/>
                      </a:stretch>
                    </a:blipFill>
                  </p:spPr>
                  <p:txBody>
                    <a:bodyPr/>
                    <a:lstStyle/>
                    <a:p>
                      <a:r>
                        <a:rPr lang="en-US">
                          <a:noFill/>
                        </a:rPr>
                        <a:t> </a:t>
                      </a:r>
                    </a:p>
                  </p:txBody>
                </p:sp>
              </mc:Fallback>
            </mc:AlternateContent>
            <p:cxnSp>
              <p:nvCxnSpPr>
                <p:cNvPr id="27" name="Straight Arrow Connector 26"/>
                <p:cNvCxnSpPr/>
                <p:nvPr/>
              </p:nvCxnSpPr>
              <p:spPr>
                <a:xfrm>
                  <a:off x="678230" y="3725725"/>
                  <a:ext cx="347196" cy="0"/>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412720" y="3498483"/>
                      <a:ext cx="1560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h</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𝛽</m:t>
                                </m:r>
                              </m:e>
                              <m:sub>
                                <m:r>
                                  <a:rPr lang="en-US" b="0" i="1" smtClean="0">
                                    <a:latin typeface="Cambria Math" charset="0"/>
                                  </a:rPr>
                                  <m:t>0</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𝛽</m:t>
                                </m:r>
                              </m:e>
                              <m:sub>
                                <m:r>
                                  <a:rPr lang="en-US" b="0" i="1" smtClean="0">
                                    <a:latin typeface="Cambria Math" charset="0"/>
                                  </a:rPr>
                                  <m:t>1</m:t>
                                </m:r>
                              </m:sub>
                            </m:sSub>
                            <m:r>
                              <a:rPr lang="en-US" b="0" i="1" smtClean="0">
                                <a:latin typeface="Cambria Math" charset="0"/>
                              </a:rPr>
                              <m:t>𝑋</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412720" y="3498483"/>
                      <a:ext cx="1560492" cy="369332"/>
                    </a:xfrm>
                    <a:prstGeom prst="rect">
                      <a:avLst/>
                    </a:prstGeom>
                    <a:blipFill rotWithShape="0">
                      <a:blip r:embed="rId4"/>
                      <a:stretch>
                        <a:fillRect b="-13115"/>
                      </a:stretch>
                    </a:blipFill>
                  </p:spPr>
                  <p:txBody>
                    <a:bodyPr/>
                    <a:lstStyle/>
                    <a:p>
                      <a:r>
                        <a:rPr lang="en-US">
                          <a:noFill/>
                        </a:rPr>
                        <a:t> </a:t>
                      </a:r>
                    </a:p>
                  </p:txBody>
                </p:sp>
              </mc:Fallback>
            </mc:AlternateContent>
            <p:cxnSp>
              <p:nvCxnSpPr>
                <p:cNvPr id="29" name="Straight Arrow Connector 28"/>
                <p:cNvCxnSpPr/>
                <p:nvPr/>
              </p:nvCxnSpPr>
              <p:spPr>
                <a:xfrm flipV="1">
                  <a:off x="2207052" y="3714038"/>
                  <a:ext cx="255532" cy="4541"/>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353981" y="3222805"/>
                  <a:ext cx="1132369" cy="100584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rPr>
                    <a:t>Activation</a:t>
                  </a:r>
                </a:p>
              </p:txBody>
            </p:sp>
            <mc:AlternateContent xmlns:mc="http://schemas.openxmlformats.org/markup-compatibility/2006" xmlns:a14="http://schemas.microsoft.com/office/drawing/2010/main">
              <mc:Choice Requires="a14">
                <p:sp>
                  <p:nvSpPr>
                    <p:cNvPr id="31" name="TextBox 30"/>
                    <p:cNvSpPr txBox="1"/>
                    <p:nvPr/>
                  </p:nvSpPr>
                  <p:spPr>
                    <a:xfrm>
                      <a:off x="5404539" y="3359086"/>
                      <a:ext cx="2245512" cy="6173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𝑝</m:t>
                            </m:r>
                            <m:r>
                              <a:rPr lang="en-US" b="0" i="1" smtClean="0">
                                <a:latin typeface="Cambria Math" charset="0"/>
                              </a:rPr>
                              <m:t>=</m:t>
                            </m:r>
                            <m:f>
                              <m:fPr>
                                <m:ctrlPr>
                                  <a:rPr lang="mr-IN" b="0"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1+</m:t>
                                </m:r>
                                <m:sSup>
                                  <m:sSupPr>
                                    <m:ctrlPr>
                                      <a:rPr lang="en-US" b="0" i="1" smtClean="0">
                                        <a:latin typeface="Cambria Math" panose="02040503050406030204" pitchFamily="18" charset="0"/>
                                      </a:rPr>
                                    </m:ctrlPr>
                                  </m:sSupPr>
                                  <m:e>
                                    <m:r>
                                      <a:rPr lang="en-US" b="0" i="1" smtClean="0">
                                        <a:latin typeface="Cambria Math" charset="0"/>
                                      </a:rPr>
                                      <m:t>𝑒</m:t>
                                    </m:r>
                                  </m:e>
                                  <m:sup>
                                    <m:r>
                                      <a:rPr lang="en-US" b="0" i="1" smtClean="0">
                                        <a:latin typeface="Cambria Math" charset="0"/>
                                      </a:rPr>
                                      <m:t>−</m:t>
                                    </m:r>
                                    <m:r>
                                      <a:rPr lang="en-US" b="0" i="1" smtClean="0">
                                        <a:latin typeface="Cambria Math" charset="0"/>
                                      </a:rPr>
                                      <m:t>h</m:t>
                                    </m:r>
                                  </m:sup>
                                </m:sSup>
                              </m:den>
                            </m:f>
                          </m:oMath>
                        </m:oMathPara>
                      </a14:m>
                      <a:endParaRPr lang="en-US" b="1" dirty="0"/>
                    </a:p>
                  </p:txBody>
                </p:sp>
              </mc:Choice>
              <mc:Fallback xmlns="">
                <p:sp>
                  <p:nvSpPr>
                    <p:cNvPr id="31" name="TextBox 30"/>
                    <p:cNvSpPr txBox="1">
                      <a:spLocks noRot="1" noChangeAspect="1" noMove="1" noResize="1" noEditPoints="1" noAdjustHandles="1" noChangeArrowheads="1" noChangeShapeType="1" noTextEdit="1"/>
                    </p:cNvSpPr>
                    <p:nvPr/>
                  </p:nvSpPr>
                  <p:spPr>
                    <a:xfrm>
                      <a:off x="5404539" y="3359086"/>
                      <a:ext cx="2245512" cy="617348"/>
                    </a:xfrm>
                    <a:prstGeom prst="rect">
                      <a:avLst/>
                    </a:prstGeom>
                    <a:blipFill rotWithShape="0">
                      <a:blip r:embed="rId5"/>
                      <a:stretch>
                        <a:fillRect/>
                      </a:stretch>
                    </a:blipFill>
                  </p:spPr>
                  <p:txBody>
                    <a:bodyPr/>
                    <a:lstStyle/>
                    <a:p>
                      <a:r>
                        <a:rPr lang="en-US">
                          <a:noFill/>
                        </a:rPr>
                        <a:t> </a:t>
                      </a:r>
                    </a:p>
                  </p:txBody>
                </p:sp>
              </mc:Fallback>
            </mc:AlternateContent>
            <p:cxnSp>
              <p:nvCxnSpPr>
                <p:cNvPr id="32" name="Straight Arrow Connector 31"/>
                <p:cNvCxnSpPr/>
                <p:nvPr/>
              </p:nvCxnSpPr>
              <p:spPr>
                <a:xfrm>
                  <a:off x="5537168" y="3713835"/>
                  <a:ext cx="277387" cy="203"/>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7652903" y="3195835"/>
                  <a:ext cx="1005840" cy="100584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rPr>
                    <a:t>Loss Fun</a:t>
                  </a:r>
                </a:p>
              </p:txBody>
            </p:sp>
            <p:cxnSp>
              <p:nvCxnSpPr>
                <p:cNvPr id="34" name="Straight Arrow Connector 33"/>
                <p:cNvCxnSpPr/>
                <p:nvPr/>
              </p:nvCxnSpPr>
              <p:spPr>
                <a:xfrm flipV="1">
                  <a:off x="4064053" y="3697793"/>
                  <a:ext cx="229852" cy="962"/>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7274560" y="3696747"/>
                  <a:ext cx="328205" cy="0"/>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8476864" y="3667760"/>
                  <a:ext cx="184731" cy="369332"/>
                </a:xfrm>
                <a:prstGeom prst="rect">
                  <a:avLst/>
                </a:prstGeom>
                <a:noFill/>
              </p:spPr>
              <p:txBody>
                <a:bodyPr wrap="none" rtlCol="0">
                  <a:spAutoFit/>
                </a:bodyPr>
                <a:lstStyle/>
                <a:p>
                  <a:endParaRPr lang="en-US" dirty="0"/>
                </a:p>
              </p:txBody>
            </p:sp>
          </p:grpSp>
        </p:grpSp>
        <p:cxnSp>
          <p:nvCxnSpPr>
            <p:cNvPr id="22" name="Straight Arrow Connector 21"/>
            <p:cNvCxnSpPr/>
            <p:nvPr/>
          </p:nvCxnSpPr>
          <p:spPr>
            <a:xfrm flipV="1">
              <a:off x="8569837" y="5266223"/>
              <a:ext cx="576295" cy="7568"/>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37" name="TextBox 36"/>
              <p:cNvSpPr txBox="1"/>
              <p:nvPr/>
            </p:nvSpPr>
            <p:spPr>
              <a:xfrm>
                <a:off x="9653666" y="3442787"/>
                <a:ext cx="1010884" cy="7294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2000" b="0" i="1" smtClean="0">
                              <a:latin typeface="Cambria Math" panose="02040503050406030204" pitchFamily="18" charset="0"/>
                              <a:ea typeface="Cambria Math" charset="0"/>
                              <a:cs typeface="Cambria Math" charset="0"/>
                            </a:rPr>
                          </m:ctrlPr>
                        </m:fPr>
                        <m:num>
                          <m:r>
                            <a:rPr lang="mr-IN"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ℒ</m:t>
                          </m:r>
                        </m:num>
                        <m:den>
                          <m:r>
                            <a:rPr lang="mr-IN"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𝑝</m:t>
                          </m:r>
                        </m:den>
                      </m:f>
                    </m:oMath>
                  </m:oMathPara>
                </a14:m>
                <a:endParaRPr lang="en-US" b="0" i="1" dirty="0">
                  <a:latin typeface="Cambria Math" charset="0"/>
                  <a:ea typeface="Cambria Math" charset="0"/>
                  <a:cs typeface="Cambria Math"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9653666" y="3442787"/>
                <a:ext cx="1010884" cy="729430"/>
              </a:xfrm>
              <a:prstGeom prst="rect">
                <a:avLst/>
              </a:prstGeom>
              <a:blipFill rotWithShape="0">
                <a:blip r:embed="rId6"/>
                <a:stretch>
                  <a:fillRect/>
                </a:stretch>
              </a:blipFill>
            </p:spPr>
            <p:txBody>
              <a:bodyPr/>
              <a:lstStyle/>
              <a:p>
                <a:r>
                  <a:rPr lang="en-US">
                    <a:noFill/>
                  </a:rPr>
                  <a:t> </a:t>
                </a:r>
              </a:p>
            </p:txBody>
          </p:sp>
        </mc:Fallback>
      </mc:AlternateContent>
      <p:grpSp>
        <p:nvGrpSpPr>
          <p:cNvPr id="54" name="Group 53"/>
          <p:cNvGrpSpPr/>
          <p:nvPr/>
        </p:nvGrpSpPr>
        <p:grpSpPr>
          <a:xfrm>
            <a:off x="6199078" y="3539796"/>
            <a:ext cx="3454588" cy="675954"/>
            <a:chOff x="6199078" y="3539796"/>
            <a:chExt cx="3454588" cy="675954"/>
          </a:xfrm>
        </p:grpSpPr>
        <mc:AlternateContent xmlns:mc="http://schemas.openxmlformats.org/markup-compatibility/2006" xmlns:a14="http://schemas.microsoft.com/office/drawing/2010/main">
          <mc:Choice Requires="a14">
            <p:sp>
              <p:nvSpPr>
                <p:cNvPr id="38" name="TextBox 37"/>
                <p:cNvSpPr txBox="1"/>
                <p:nvPr/>
              </p:nvSpPr>
              <p:spPr>
                <a:xfrm>
                  <a:off x="6199078" y="3539796"/>
                  <a:ext cx="1179931" cy="675954"/>
                </a:xfrm>
                <a:prstGeom prst="rect">
                  <a:avLst/>
                </a:prstGeom>
                <a:noFill/>
              </p:spPr>
              <p:txBody>
                <a:bodyPr wrap="square" rtlCol="0">
                  <a:spAutoFit/>
                </a:bodyPr>
                <a:lstStyle/>
                <a:p>
                  <a14:m>
                    <m:oMath xmlns:m="http://schemas.openxmlformats.org/officeDocument/2006/math">
                      <m:f>
                        <m:fPr>
                          <m:ctrlPr>
                            <a:rPr lang="mr-IN" sz="2400" b="0" i="1" smtClean="0">
                              <a:latin typeface="Cambria Math" panose="02040503050406030204" pitchFamily="18" charset="0"/>
                              <a:ea typeface="Cambria Math" charset="0"/>
                              <a:cs typeface="Cambria Math" charset="0"/>
                            </a:rPr>
                          </m:ctrlPr>
                        </m:fPr>
                        <m:num>
                          <m:r>
                            <a:rPr lang="mr-IN"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ℒ</m:t>
                          </m:r>
                        </m:num>
                        <m:den>
                          <m:r>
                            <a:rPr lang="mr-IN"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𝑝</m:t>
                          </m:r>
                        </m:den>
                      </m:f>
                    </m:oMath>
                  </a14:m>
                  <a:r>
                    <a:rPr lang="mr-IN" sz="2400" b="0" dirty="0">
                      <a:ea typeface="Cambria Math" charset="0"/>
                      <a:cs typeface="Cambria Math" charset="0"/>
                    </a:rPr>
                    <a:t> </a:t>
                  </a:r>
                  <a14:m>
                    <m:oMath xmlns:m="http://schemas.openxmlformats.org/officeDocument/2006/math">
                      <m:f>
                        <m:fPr>
                          <m:ctrlPr>
                            <a:rPr lang="mr-IN" sz="2400" b="0" i="1" smtClean="0">
                              <a:latin typeface="Cambria Math" panose="02040503050406030204" pitchFamily="18" charset="0"/>
                              <a:ea typeface="Cambria Math" charset="0"/>
                              <a:cs typeface="Cambria Math" charset="0"/>
                            </a:rPr>
                          </m:ctrlPr>
                        </m:fPr>
                        <m:num>
                          <m:r>
                            <a:rPr lang="mr-IN"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𝑝</m:t>
                          </m:r>
                        </m:num>
                        <m:den>
                          <m:r>
                            <a:rPr lang="mr-IN"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h</m:t>
                          </m:r>
                        </m:den>
                      </m:f>
                    </m:oMath>
                  </a14:m>
                  <a:endParaRPr lang="en-US" sz="2400" b="0" i="1" dirty="0">
                    <a:latin typeface="Cambria Math" charset="0"/>
                    <a:ea typeface="Cambria Math" charset="0"/>
                    <a:cs typeface="Cambria Math"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199078" y="3539796"/>
                  <a:ext cx="1179931" cy="675954"/>
                </a:xfrm>
                <a:prstGeom prst="rect">
                  <a:avLst/>
                </a:prstGeom>
                <a:blipFill rotWithShape="0">
                  <a:blip r:embed="rId7"/>
                  <a:stretch>
                    <a:fillRect b="-901"/>
                  </a:stretch>
                </a:blipFill>
              </p:spPr>
              <p:txBody>
                <a:bodyPr/>
                <a:lstStyle/>
                <a:p>
                  <a:r>
                    <a:rPr lang="en-US">
                      <a:noFill/>
                    </a:rPr>
                    <a:t> </a:t>
                  </a:r>
                </a:p>
              </p:txBody>
            </p:sp>
          </mc:Fallback>
        </mc:AlternateContent>
        <p:cxnSp>
          <p:nvCxnSpPr>
            <p:cNvPr id="42" name="Straight Arrow Connector 41"/>
            <p:cNvCxnSpPr/>
            <p:nvPr/>
          </p:nvCxnSpPr>
          <p:spPr>
            <a:xfrm flipH="1">
              <a:off x="7075357" y="3807502"/>
              <a:ext cx="2578309" cy="9477"/>
            </a:xfrm>
            <a:prstGeom prst="straightConnector1">
              <a:avLst/>
            </a:prstGeom>
            <a:ln>
              <a:solidFill>
                <a:schemeClr val="tx1">
                  <a:lumMod val="65000"/>
                  <a:lumOff val="35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55" name="Group 54"/>
          <p:cNvGrpSpPr/>
          <p:nvPr/>
        </p:nvGrpSpPr>
        <p:grpSpPr>
          <a:xfrm>
            <a:off x="2442533" y="3539796"/>
            <a:ext cx="3635072" cy="680314"/>
            <a:chOff x="2442533" y="3539796"/>
            <a:chExt cx="3635072" cy="680314"/>
          </a:xfrm>
        </p:grpSpPr>
        <mc:AlternateContent xmlns:mc="http://schemas.openxmlformats.org/markup-compatibility/2006" xmlns:a14="http://schemas.microsoft.com/office/drawing/2010/main">
          <mc:Choice Requires="a14">
            <p:sp>
              <p:nvSpPr>
                <p:cNvPr id="39" name="TextBox 38"/>
                <p:cNvSpPr txBox="1"/>
                <p:nvPr/>
              </p:nvSpPr>
              <p:spPr>
                <a:xfrm>
                  <a:off x="2442533" y="3539796"/>
                  <a:ext cx="1553494" cy="680314"/>
                </a:xfrm>
                <a:prstGeom prst="rect">
                  <a:avLst/>
                </a:prstGeom>
                <a:noFill/>
              </p:spPr>
              <p:txBody>
                <a:bodyPr wrap="square" rtlCol="0">
                  <a:spAutoFit/>
                </a:bodyPr>
                <a:lstStyle/>
                <a:p>
                  <a14:m>
                    <m:oMath xmlns:m="http://schemas.openxmlformats.org/officeDocument/2006/math">
                      <m:f>
                        <m:fPr>
                          <m:ctrlPr>
                            <a:rPr lang="mr-IN" sz="2400" i="1" smtClean="0">
                              <a:latin typeface="Cambria Math" panose="02040503050406030204" pitchFamily="18" charset="0"/>
                              <a:ea typeface="Cambria Math" charset="0"/>
                              <a:cs typeface="Cambria Math" charset="0"/>
                            </a:rPr>
                          </m:ctrlPr>
                        </m:fPr>
                        <m:num>
                          <m:r>
                            <a:rPr lang="mr-IN"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ℒ</m:t>
                          </m:r>
                        </m:num>
                        <m:den>
                          <m:r>
                            <a:rPr lang="mr-IN"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𝑝</m:t>
                          </m:r>
                        </m:den>
                      </m:f>
                    </m:oMath>
                  </a14:m>
                  <a:r>
                    <a:rPr lang="mr-IN" sz="2400" dirty="0">
                      <a:ea typeface="Cambria Math" charset="0"/>
                      <a:cs typeface="Cambria Math" charset="0"/>
                    </a:rPr>
                    <a:t> </a:t>
                  </a:r>
                  <a14:m>
                    <m:oMath xmlns:m="http://schemas.openxmlformats.org/officeDocument/2006/math">
                      <m:f>
                        <m:fPr>
                          <m:ctrlPr>
                            <a:rPr lang="mr-IN" sz="2400" i="1" smtClean="0">
                              <a:latin typeface="Cambria Math" panose="02040503050406030204" pitchFamily="18" charset="0"/>
                              <a:ea typeface="Cambria Math" charset="0"/>
                              <a:cs typeface="Cambria Math" charset="0"/>
                            </a:rPr>
                          </m:ctrlPr>
                        </m:fPr>
                        <m:num>
                          <m:r>
                            <a:rPr lang="mr-IN"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𝑝</m:t>
                          </m:r>
                        </m:num>
                        <m:den>
                          <m:r>
                            <a:rPr lang="mr-IN"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h</m:t>
                          </m:r>
                        </m:den>
                      </m:f>
                    </m:oMath>
                  </a14:m>
                  <a:r>
                    <a:rPr lang="mr-IN" sz="2400" dirty="0">
                      <a:ea typeface="Cambria Math" charset="0"/>
                      <a:cs typeface="Cambria Math" charset="0"/>
                    </a:rPr>
                    <a:t> </a:t>
                  </a:r>
                  <a14:m>
                    <m:oMath xmlns:m="http://schemas.openxmlformats.org/officeDocument/2006/math">
                      <m:f>
                        <m:fPr>
                          <m:ctrlPr>
                            <a:rPr lang="mr-IN" sz="2400" i="1" smtClean="0">
                              <a:latin typeface="Cambria Math" panose="02040503050406030204" pitchFamily="18" charset="0"/>
                              <a:ea typeface="Cambria Math" charset="0"/>
                              <a:cs typeface="Cambria Math" charset="0"/>
                            </a:rPr>
                          </m:ctrlPr>
                        </m:fPr>
                        <m:num>
                          <m:r>
                            <a:rPr lang="mr-IN"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h</m:t>
                          </m:r>
                        </m:num>
                        <m:den>
                          <m:r>
                            <a:rPr lang="mr-IN"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𝛽</m:t>
                          </m:r>
                        </m:den>
                      </m:f>
                    </m:oMath>
                  </a14:m>
                  <a:endParaRPr lang="en-US" sz="2400" i="1" dirty="0">
                    <a:latin typeface="Cambria Math" charset="0"/>
                    <a:ea typeface="Cambria Math" charset="0"/>
                    <a:cs typeface="Cambria Math"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2442533" y="3539796"/>
                  <a:ext cx="1553494" cy="680314"/>
                </a:xfrm>
                <a:prstGeom prst="rect">
                  <a:avLst/>
                </a:prstGeom>
                <a:blipFill rotWithShape="0">
                  <a:blip r:embed="rId8"/>
                  <a:stretch>
                    <a:fillRect b="-901"/>
                  </a:stretch>
                </a:blipFill>
              </p:spPr>
              <p:txBody>
                <a:bodyPr/>
                <a:lstStyle/>
                <a:p>
                  <a:r>
                    <a:rPr lang="en-US">
                      <a:noFill/>
                    </a:rPr>
                    <a:t> </a:t>
                  </a:r>
                </a:p>
              </p:txBody>
            </p:sp>
          </mc:Fallback>
        </mc:AlternateContent>
        <p:cxnSp>
          <p:nvCxnSpPr>
            <p:cNvPr id="46" name="Straight Arrow Connector 45"/>
            <p:cNvCxnSpPr/>
            <p:nvPr/>
          </p:nvCxnSpPr>
          <p:spPr>
            <a:xfrm flipH="1">
              <a:off x="3739344" y="3816979"/>
              <a:ext cx="2338261" cy="1"/>
            </a:xfrm>
            <a:prstGeom prst="straightConnector1">
              <a:avLst/>
            </a:prstGeom>
            <a:ln>
              <a:solidFill>
                <a:schemeClr val="tx1">
                  <a:lumMod val="65000"/>
                  <a:lumOff val="35000"/>
                </a:schemeClr>
              </a:solidFill>
              <a:tailEnd type="triangle"/>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p:cNvSpPr txBox="1"/>
              <p:nvPr/>
            </p:nvSpPr>
            <p:spPr>
              <a:xfrm>
                <a:off x="4463321" y="4465175"/>
                <a:ext cx="3291179"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b="0" i="1" smtClean="0">
                              <a:latin typeface="Cambria Math" panose="02040503050406030204" pitchFamily="18" charset="0"/>
                              <a:ea typeface="Cambria Math" charset="0"/>
                              <a:cs typeface="Cambria Math" charset="0"/>
                            </a:rPr>
                          </m:ctrlPr>
                        </m:fPr>
                        <m:num>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𝑝</m:t>
                          </m:r>
                        </m:num>
                        <m:den>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h</m:t>
                          </m:r>
                        </m:den>
                      </m:f>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𝜎</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h</m:t>
                      </m:r>
                      <m:r>
                        <a:rPr lang="en-US" b="0" i="1" smtClean="0">
                          <a:latin typeface="Cambria Math" charset="0"/>
                          <a:ea typeface="Cambria Math" charset="0"/>
                          <a:cs typeface="Cambria Math" charset="0"/>
                        </a:rPr>
                        <m:t>)(1−</m:t>
                      </m:r>
                      <m:r>
                        <a:rPr lang="en-US" b="0" i="1" smtClean="0">
                          <a:latin typeface="Cambria Math" charset="0"/>
                          <a:ea typeface="Cambria Math" charset="0"/>
                          <a:cs typeface="Cambria Math" charset="0"/>
                        </a:rPr>
                        <m:t>𝜎</m:t>
                      </m:r>
                      <m:d>
                        <m:dPr>
                          <m:ctrlPr>
                            <a:rPr lang="en-US" b="0" i="1" smtClean="0">
                              <a:latin typeface="Cambria Math" panose="02040503050406030204" pitchFamily="18" charset="0"/>
                              <a:ea typeface="Cambria Math" charset="0"/>
                              <a:cs typeface="Cambria Math" charset="0"/>
                            </a:rPr>
                          </m:ctrlPr>
                        </m:dPr>
                        <m:e>
                          <m:r>
                            <a:rPr lang="en-US" b="0" i="1" smtClean="0">
                              <a:latin typeface="Cambria Math" charset="0"/>
                              <a:ea typeface="Cambria Math" charset="0"/>
                              <a:cs typeface="Cambria Math" charset="0"/>
                            </a:rPr>
                            <m:t>h</m:t>
                          </m:r>
                        </m:e>
                      </m:d>
                      <m:r>
                        <a:rPr lang="en-US" b="0" i="1" smtClean="0">
                          <a:latin typeface="Cambria Math" charset="0"/>
                          <a:ea typeface="Cambria Math" charset="0"/>
                          <a:cs typeface="Cambria Math" charset="0"/>
                        </a:rPr>
                        <m:t>)</m:t>
                      </m:r>
                    </m:oMath>
                  </m:oMathPara>
                </a14:m>
                <a:endParaRPr lang="en-US" sz="2400" b="0" i="1" dirty="0">
                  <a:latin typeface="Cambria Math" charset="0"/>
                  <a:ea typeface="Cambria Math" charset="0"/>
                  <a:cs typeface="Cambria Math"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4463321" y="4465175"/>
                <a:ext cx="3291179" cy="619016"/>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7750421" y="4392563"/>
                <a:ext cx="3614018" cy="665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b="0" i="1" smtClean="0">
                              <a:latin typeface="Cambria Math" panose="02040503050406030204" pitchFamily="18" charset="0"/>
                              <a:ea typeface="Cambria Math" charset="0"/>
                              <a:cs typeface="Cambria Math" charset="0"/>
                            </a:rPr>
                          </m:ctrlPr>
                        </m:fPr>
                        <m:num>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ℒ</m:t>
                          </m:r>
                        </m:num>
                        <m:den>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𝑝</m:t>
                          </m:r>
                        </m:den>
                      </m:f>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𝑦</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𝑝</m:t>
                          </m:r>
                        </m:den>
                      </m:f>
                      <m:r>
                        <a:rPr lang="en-US" b="0" i="1" smtClean="0">
                          <a:latin typeface="Cambria Math" charset="0"/>
                          <a:ea typeface="Cambria Math" charset="0"/>
                          <a:cs typeface="Cambria Math" charset="0"/>
                        </a:rPr>
                        <m:t>−</m:t>
                      </m:r>
                      <m:d>
                        <m:dPr>
                          <m:ctrlPr>
                            <a:rPr lang="en-US" b="0" i="1" smtClean="0">
                              <a:latin typeface="Cambria Math" panose="02040503050406030204" pitchFamily="18" charset="0"/>
                              <a:ea typeface="Cambria Math" charset="0"/>
                              <a:cs typeface="Cambria Math" charset="0"/>
                            </a:rPr>
                          </m:ctrlPr>
                        </m:dPr>
                        <m:e>
                          <m:r>
                            <a:rPr lang="en-US" b="0" i="1" smtClean="0">
                              <a:latin typeface="Cambria Math" charset="0"/>
                              <a:ea typeface="Cambria Math" charset="0"/>
                              <a:cs typeface="Cambria Math" charset="0"/>
                            </a:rPr>
                            <m:t>1−</m:t>
                          </m:r>
                          <m:r>
                            <a:rPr lang="en-US" b="0" i="1" smtClean="0">
                              <a:latin typeface="Cambria Math" charset="0"/>
                              <a:ea typeface="Cambria Math" charset="0"/>
                              <a:cs typeface="Cambria Math" charset="0"/>
                            </a:rPr>
                            <m:t>𝑦</m:t>
                          </m:r>
                        </m:e>
                      </m:d>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1−</m:t>
                          </m:r>
                          <m:r>
                            <a:rPr lang="en-US" b="0" i="1" smtClean="0">
                              <a:latin typeface="Cambria Math" charset="0"/>
                              <a:ea typeface="Cambria Math" charset="0"/>
                              <a:cs typeface="Cambria Math" charset="0"/>
                            </a:rPr>
                            <m:t>𝑝</m:t>
                          </m:r>
                        </m:den>
                      </m:f>
                    </m:oMath>
                  </m:oMathPara>
                </a14:m>
                <a:endParaRPr lang="en-US" sz="2400" b="0" i="1" dirty="0">
                  <a:latin typeface="Cambria Math" charset="0"/>
                  <a:ea typeface="Cambria Math" charset="0"/>
                  <a:cs typeface="Cambria Math"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7750421" y="4392563"/>
                <a:ext cx="3614018" cy="66569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309534" y="4392178"/>
                <a:ext cx="2983257" cy="666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b="0" i="1" smtClean="0">
                              <a:latin typeface="Cambria Math" panose="02040503050406030204" pitchFamily="18" charset="0"/>
                              <a:ea typeface="Cambria Math" charset="0"/>
                              <a:cs typeface="Cambria Math" charset="0"/>
                            </a:rPr>
                          </m:ctrlPr>
                        </m:fPr>
                        <m:num>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h</m:t>
                          </m:r>
                        </m:num>
                        <m:den>
                          <m:r>
                            <a:rPr lang="mr-IN" b="0" i="1" smtClean="0">
                              <a:latin typeface="Cambria Math" charset="0"/>
                              <a:ea typeface="Cambria Math" charset="0"/>
                              <a:cs typeface="Cambria Math" charset="0"/>
                            </a:rPr>
                            <m:t>𝜕</m:t>
                          </m:r>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1</m:t>
                              </m:r>
                            </m:sub>
                          </m:sSub>
                        </m:den>
                      </m:f>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𝑋</m:t>
                      </m:r>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𝑑</m:t>
                          </m:r>
                          <m:r>
                            <a:rPr lang="en-US" b="0" i="1" smtClean="0">
                              <a:latin typeface="Cambria Math" charset="0"/>
                              <a:ea typeface="Cambria Math" charset="0"/>
                              <a:cs typeface="Cambria Math" charset="0"/>
                            </a:rPr>
                            <m:t>ℒ</m:t>
                          </m:r>
                        </m:num>
                        <m:den>
                          <m:r>
                            <a:rPr lang="en-US" b="0" i="1" smtClean="0">
                              <a:latin typeface="Cambria Math" charset="0"/>
                              <a:ea typeface="Cambria Math" charset="0"/>
                              <a:cs typeface="Cambria Math" charset="0"/>
                            </a:rPr>
                            <m:t>𝑑</m:t>
                          </m:r>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0</m:t>
                              </m:r>
                            </m:sub>
                          </m:sSub>
                        </m:den>
                      </m:f>
                      <m:r>
                        <a:rPr lang="en-US" b="0" i="1" smtClean="0">
                          <a:latin typeface="Cambria Math" charset="0"/>
                          <a:ea typeface="Cambria Math" charset="0"/>
                          <a:cs typeface="Cambria Math" charset="0"/>
                        </a:rPr>
                        <m:t>=1</m:t>
                      </m:r>
                    </m:oMath>
                  </m:oMathPara>
                </a14:m>
                <a:endParaRPr lang="en-US" b="0" i="1" dirty="0">
                  <a:latin typeface="Cambria Math" charset="0"/>
                  <a:ea typeface="Cambria Math" charset="0"/>
                  <a:cs typeface="Cambria Math"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309534" y="4392178"/>
                <a:ext cx="2983257" cy="66608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2773791" y="5060053"/>
                <a:ext cx="6607628" cy="1006429"/>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2000" b="0" i="1" smtClean="0">
                              <a:latin typeface="Cambria Math" panose="02040503050406030204" pitchFamily="18" charset="0"/>
                              <a:ea typeface="Cambria Math" charset="0"/>
                              <a:cs typeface="Cambria Math" charset="0"/>
                            </a:rPr>
                          </m:ctrlPr>
                        </m:fPr>
                        <m:num>
                          <m:r>
                            <a:rPr lang="mr-IN"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ℒ</m:t>
                          </m:r>
                        </m:num>
                        <m:den>
                          <m:r>
                            <a:rPr lang="mr-IN" sz="2000" b="0" i="1" smtClean="0">
                              <a:latin typeface="Cambria Math" charset="0"/>
                              <a:ea typeface="Cambria Math" charset="0"/>
                              <a:cs typeface="Cambria Math" charset="0"/>
                            </a:rPr>
                            <m:t>𝜕</m:t>
                          </m:r>
                          <m:sSub>
                            <m:sSubPr>
                              <m:ctrlPr>
                                <a:rPr lang="en-US" sz="2000" b="0" i="1" smtClean="0">
                                  <a:latin typeface="Cambria Math" panose="02040503050406030204" pitchFamily="18" charset="0"/>
                                  <a:ea typeface="Cambria Math" charset="0"/>
                                  <a:cs typeface="Cambria Math" charset="0"/>
                                </a:rPr>
                              </m:ctrlPr>
                            </m:sSubPr>
                            <m:e>
                              <m:r>
                                <a:rPr lang="en-US" sz="2000" b="0" i="1" smtClean="0">
                                  <a:latin typeface="Cambria Math" charset="0"/>
                                  <a:ea typeface="Cambria Math" charset="0"/>
                                  <a:cs typeface="Cambria Math" charset="0"/>
                                </a:rPr>
                                <m:t>𝛽</m:t>
                              </m:r>
                            </m:e>
                            <m:sub>
                              <m:r>
                                <a:rPr lang="en-US" sz="2000" b="0" i="1" smtClean="0">
                                  <a:latin typeface="Cambria Math" charset="0"/>
                                  <a:ea typeface="Cambria Math" charset="0"/>
                                  <a:cs typeface="Cambria Math" charset="0"/>
                                </a:rPr>
                                <m:t>1</m:t>
                              </m:r>
                            </m:sub>
                          </m:sSub>
                        </m:den>
                      </m:f>
                      <m:r>
                        <a:rPr lang="en-US" sz="2000" i="1">
                          <a:latin typeface="Cambria Math" charset="0"/>
                          <a:ea typeface="Cambria Math" charset="0"/>
                          <a:cs typeface="Cambria Math" charset="0"/>
                        </a:rPr>
                        <m:t>=</m:t>
                      </m:r>
                      <m:r>
                        <a:rPr lang="en-US" sz="2000" b="0" i="1" smtClean="0">
                          <a:latin typeface="Cambria Math" charset="0"/>
                          <a:ea typeface="Cambria Math" charset="0"/>
                          <a:cs typeface="Cambria Math" charset="0"/>
                        </a:rPr>
                        <m:t>−</m:t>
                      </m:r>
                      <m:r>
                        <a:rPr lang="en-US" sz="2000" i="1">
                          <a:latin typeface="Cambria Math" charset="0"/>
                          <a:ea typeface="Cambria Math" charset="0"/>
                          <a:cs typeface="Cambria Math" charset="0"/>
                        </a:rPr>
                        <m:t>𝑋</m:t>
                      </m:r>
                      <m:r>
                        <a:rPr lang="en-US" sz="2000" i="1">
                          <a:latin typeface="Cambria Math" charset="0"/>
                          <a:ea typeface="Cambria Math" charset="0"/>
                          <a:cs typeface="Cambria Math" charset="0"/>
                        </a:rPr>
                        <m:t>𝜎</m:t>
                      </m:r>
                      <m:d>
                        <m:dPr>
                          <m:ctrlPr>
                            <a:rPr lang="en-US" sz="2000" i="1">
                              <a:latin typeface="Cambria Math" panose="02040503050406030204" pitchFamily="18" charset="0"/>
                              <a:ea typeface="Cambria Math" charset="0"/>
                              <a:cs typeface="Cambria Math" charset="0"/>
                            </a:rPr>
                          </m:ctrlPr>
                        </m:dPr>
                        <m:e>
                          <m:r>
                            <a:rPr lang="en-US" sz="2000" i="1">
                              <a:latin typeface="Cambria Math" charset="0"/>
                              <a:ea typeface="Cambria Math" charset="0"/>
                              <a:cs typeface="Cambria Math" charset="0"/>
                            </a:rPr>
                            <m:t>h</m:t>
                          </m:r>
                        </m:e>
                      </m:d>
                      <m:d>
                        <m:dPr>
                          <m:ctrlPr>
                            <a:rPr lang="en-US" sz="2000" i="1">
                              <a:latin typeface="Cambria Math" panose="02040503050406030204" pitchFamily="18" charset="0"/>
                              <a:ea typeface="Cambria Math" charset="0"/>
                              <a:cs typeface="Cambria Math" charset="0"/>
                            </a:rPr>
                          </m:ctrlPr>
                        </m:dPr>
                        <m:e>
                          <m:r>
                            <a:rPr lang="en-US" sz="2000" i="1">
                              <a:latin typeface="Cambria Math" charset="0"/>
                              <a:ea typeface="Cambria Math" charset="0"/>
                              <a:cs typeface="Cambria Math" charset="0"/>
                            </a:rPr>
                            <m:t>1−</m:t>
                          </m:r>
                          <m:r>
                            <a:rPr lang="en-US" sz="2000" i="1">
                              <a:latin typeface="Cambria Math" charset="0"/>
                              <a:ea typeface="Cambria Math" charset="0"/>
                              <a:cs typeface="Cambria Math" charset="0"/>
                            </a:rPr>
                            <m:t>𝜎</m:t>
                          </m:r>
                          <m:d>
                            <m:dPr>
                              <m:ctrlPr>
                                <a:rPr lang="en-US" sz="2000" i="1">
                                  <a:latin typeface="Cambria Math" panose="02040503050406030204" pitchFamily="18" charset="0"/>
                                  <a:ea typeface="Cambria Math" charset="0"/>
                                  <a:cs typeface="Cambria Math" charset="0"/>
                                </a:rPr>
                              </m:ctrlPr>
                            </m:dPr>
                            <m:e>
                              <m:r>
                                <a:rPr lang="en-US" sz="2000" i="1">
                                  <a:latin typeface="Cambria Math" charset="0"/>
                                  <a:ea typeface="Cambria Math" charset="0"/>
                                  <a:cs typeface="Cambria Math" charset="0"/>
                                </a:rPr>
                                <m:t>h</m:t>
                              </m:r>
                            </m:e>
                          </m:d>
                        </m:e>
                      </m:d>
                      <m:r>
                        <a:rPr lang="en-US" sz="2000" b="0" i="1" smtClean="0">
                          <a:latin typeface="Cambria Math" charset="0"/>
                          <a:ea typeface="Cambria Math" charset="0"/>
                          <a:cs typeface="Cambria Math" charset="0"/>
                        </a:rPr>
                        <m:t>[</m:t>
                      </m:r>
                      <m:r>
                        <a:rPr lang="en-US" sz="2000" i="1">
                          <a:latin typeface="Cambria Math" charset="0"/>
                          <a:ea typeface="Cambria Math" charset="0"/>
                          <a:cs typeface="Cambria Math" charset="0"/>
                        </a:rPr>
                        <m:t>𝑦</m:t>
                      </m:r>
                      <m:f>
                        <m:fPr>
                          <m:ctrlPr>
                            <a:rPr lang="en-US" sz="2000" i="1">
                              <a:latin typeface="Cambria Math" panose="02040503050406030204" pitchFamily="18" charset="0"/>
                              <a:ea typeface="Cambria Math" charset="0"/>
                              <a:cs typeface="Cambria Math" charset="0"/>
                            </a:rPr>
                          </m:ctrlPr>
                        </m:fPr>
                        <m:num>
                          <m:r>
                            <a:rPr lang="en-US" sz="2000" i="1">
                              <a:latin typeface="Cambria Math" charset="0"/>
                              <a:ea typeface="Cambria Math" charset="0"/>
                              <a:cs typeface="Cambria Math" charset="0"/>
                            </a:rPr>
                            <m:t>1</m:t>
                          </m:r>
                        </m:num>
                        <m:den>
                          <m:r>
                            <a:rPr lang="en-US" sz="2000" i="1">
                              <a:latin typeface="Cambria Math" charset="0"/>
                              <a:ea typeface="Cambria Math" charset="0"/>
                              <a:cs typeface="Cambria Math" charset="0"/>
                            </a:rPr>
                            <m:t>𝑝</m:t>
                          </m:r>
                        </m:den>
                      </m:f>
                      <m:r>
                        <a:rPr lang="en-US" sz="2000" b="0" i="1" smtClean="0">
                          <a:latin typeface="Cambria Math" charset="0"/>
                          <a:ea typeface="Cambria Math" charset="0"/>
                          <a:cs typeface="Cambria Math" charset="0"/>
                        </a:rPr>
                        <m:t>+</m:t>
                      </m:r>
                      <m:d>
                        <m:dPr>
                          <m:ctrlPr>
                            <a:rPr lang="en-US" sz="2000" i="1">
                              <a:latin typeface="Cambria Math" panose="02040503050406030204" pitchFamily="18" charset="0"/>
                              <a:ea typeface="Cambria Math" charset="0"/>
                              <a:cs typeface="Cambria Math" charset="0"/>
                            </a:rPr>
                          </m:ctrlPr>
                        </m:dPr>
                        <m:e>
                          <m:r>
                            <a:rPr lang="en-US" sz="2000" i="1">
                              <a:latin typeface="Cambria Math" charset="0"/>
                              <a:ea typeface="Cambria Math" charset="0"/>
                              <a:cs typeface="Cambria Math" charset="0"/>
                            </a:rPr>
                            <m:t>1−</m:t>
                          </m:r>
                          <m:r>
                            <a:rPr lang="en-US" sz="2000" i="1">
                              <a:latin typeface="Cambria Math" charset="0"/>
                              <a:ea typeface="Cambria Math" charset="0"/>
                              <a:cs typeface="Cambria Math" charset="0"/>
                            </a:rPr>
                            <m:t>𝑦</m:t>
                          </m:r>
                        </m:e>
                      </m:d>
                      <m:f>
                        <m:fPr>
                          <m:ctrlPr>
                            <a:rPr lang="en-US" sz="2000" i="1">
                              <a:latin typeface="Cambria Math" panose="02040503050406030204" pitchFamily="18" charset="0"/>
                              <a:ea typeface="Cambria Math" charset="0"/>
                              <a:cs typeface="Cambria Math" charset="0"/>
                            </a:rPr>
                          </m:ctrlPr>
                        </m:fPr>
                        <m:num>
                          <m:r>
                            <a:rPr lang="en-US" sz="2000" i="1">
                              <a:latin typeface="Cambria Math" charset="0"/>
                              <a:ea typeface="Cambria Math" charset="0"/>
                              <a:cs typeface="Cambria Math" charset="0"/>
                            </a:rPr>
                            <m:t>1</m:t>
                          </m:r>
                        </m:num>
                        <m:den>
                          <m:r>
                            <a:rPr lang="en-US" sz="2000" i="1">
                              <a:latin typeface="Cambria Math" charset="0"/>
                              <a:ea typeface="Cambria Math" charset="0"/>
                              <a:cs typeface="Cambria Math" charset="0"/>
                            </a:rPr>
                            <m:t>1−</m:t>
                          </m:r>
                          <m:r>
                            <a:rPr lang="en-US" sz="2000" i="1">
                              <a:latin typeface="Cambria Math" charset="0"/>
                              <a:ea typeface="Cambria Math" charset="0"/>
                              <a:cs typeface="Cambria Math" charset="0"/>
                            </a:rPr>
                            <m:t>𝑝</m:t>
                          </m:r>
                        </m:den>
                      </m:f>
                      <m:r>
                        <m:rPr>
                          <m:lit/>
                        </m:rPr>
                        <a:rPr lang="en-US" sz="2000" b="0" i="1" smtClean="0">
                          <a:latin typeface="Cambria Math" charset="0"/>
                          <a:ea typeface="Cambria Math" charset="0"/>
                          <a:cs typeface="Cambria Math" charset="0"/>
                        </a:rPr>
                        <m:t>]</m:t>
                      </m:r>
                    </m:oMath>
                  </m:oMathPara>
                </a14:m>
                <a:endParaRPr lang="en-US" sz="2000" i="1" dirty="0">
                  <a:latin typeface="Cambria Math" charset="0"/>
                  <a:ea typeface="Cambria Math" charset="0"/>
                  <a:cs typeface="Cambria Math" charset="0"/>
                </a:endParaRPr>
              </a:p>
              <a:p>
                <a:endParaRPr lang="en-US" sz="1600" b="0" i="1" dirty="0">
                  <a:latin typeface="Cambria Math" charset="0"/>
                  <a:ea typeface="Cambria Math" charset="0"/>
                  <a:cs typeface="Cambria Math"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773791" y="5060053"/>
                <a:ext cx="6607628" cy="1006429"/>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773791" y="5823857"/>
                <a:ext cx="6607628" cy="1006814"/>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2000" b="0" i="1" smtClean="0">
                              <a:latin typeface="Cambria Math" panose="02040503050406030204" pitchFamily="18" charset="0"/>
                              <a:ea typeface="Cambria Math" charset="0"/>
                              <a:cs typeface="Cambria Math" charset="0"/>
                            </a:rPr>
                          </m:ctrlPr>
                        </m:fPr>
                        <m:num>
                          <m:r>
                            <a:rPr lang="mr-IN"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ℒ</m:t>
                          </m:r>
                        </m:num>
                        <m:den>
                          <m:r>
                            <a:rPr lang="mr-IN" sz="2000" b="0" i="1" smtClean="0">
                              <a:latin typeface="Cambria Math" charset="0"/>
                              <a:ea typeface="Cambria Math" charset="0"/>
                              <a:cs typeface="Cambria Math" charset="0"/>
                            </a:rPr>
                            <m:t>𝜕</m:t>
                          </m:r>
                          <m:sSub>
                            <m:sSubPr>
                              <m:ctrlPr>
                                <a:rPr lang="en-US" sz="2000" b="0" i="1" smtClean="0">
                                  <a:latin typeface="Cambria Math" panose="02040503050406030204" pitchFamily="18" charset="0"/>
                                  <a:ea typeface="Cambria Math" charset="0"/>
                                  <a:cs typeface="Cambria Math" charset="0"/>
                                </a:rPr>
                              </m:ctrlPr>
                            </m:sSubPr>
                            <m:e>
                              <m:r>
                                <a:rPr lang="en-US" sz="2000" b="0" i="1" smtClean="0">
                                  <a:latin typeface="Cambria Math" charset="0"/>
                                  <a:ea typeface="Cambria Math" charset="0"/>
                                  <a:cs typeface="Cambria Math" charset="0"/>
                                </a:rPr>
                                <m:t>𝛽</m:t>
                              </m:r>
                            </m:e>
                            <m:sub>
                              <m:r>
                                <a:rPr lang="en-US" sz="2000" b="0" i="1" smtClean="0">
                                  <a:latin typeface="Cambria Math" charset="0"/>
                                  <a:ea typeface="Cambria Math" charset="0"/>
                                  <a:cs typeface="Cambria Math" charset="0"/>
                                </a:rPr>
                                <m:t>0 </m:t>
                              </m:r>
                            </m:sub>
                          </m:sSub>
                        </m:den>
                      </m:f>
                      <m:r>
                        <a:rPr lang="en-US" sz="2000" i="1">
                          <a:latin typeface="Cambria Math" charset="0"/>
                          <a:ea typeface="Cambria Math" charset="0"/>
                          <a:cs typeface="Cambria Math" charset="0"/>
                        </a:rPr>
                        <m:t>=</m:t>
                      </m:r>
                      <m:r>
                        <a:rPr lang="en-US" sz="2000" b="0" i="1" smtClean="0">
                          <a:latin typeface="Cambria Math" charset="0"/>
                          <a:ea typeface="Cambria Math" charset="0"/>
                          <a:cs typeface="Cambria Math" charset="0"/>
                        </a:rPr>
                        <m:t>−</m:t>
                      </m:r>
                      <m:r>
                        <a:rPr lang="en-US" sz="2000" i="1">
                          <a:latin typeface="Cambria Math" charset="0"/>
                          <a:ea typeface="Cambria Math" charset="0"/>
                          <a:cs typeface="Cambria Math" charset="0"/>
                        </a:rPr>
                        <m:t>𝜎</m:t>
                      </m:r>
                      <m:d>
                        <m:dPr>
                          <m:ctrlPr>
                            <a:rPr lang="en-US" sz="2000" i="1">
                              <a:latin typeface="Cambria Math" panose="02040503050406030204" pitchFamily="18" charset="0"/>
                              <a:ea typeface="Cambria Math" charset="0"/>
                              <a:cs typeface="Cambria Math" charset="0"/>
                            </a:rPr>
                          </m:ctrlPr>
                        </m:dPr>
                        <m:e>
                          <m:r>
                            <a:rPr lang="en-US" sz="2000" i="1">
                              <a:latin typeface="Cambria Math" charset="0"/>
                              <a:ea typeface="Cambria Math" charset="0"/>
                              <a:cs typeface="Cambria Math" charset="0"/>
                            </a:rPr>
                            <m:t>h</m:t>
                          </m:r>
                        </m:e>
                      </m:d>
                      <m:d>
                        <m:dPr>
                          <m:ctrlPr>
                            <a:rPr lang="en-US" sz="2000" i="1">
                              <a:latin typeface="Cambria Math" panose="02040503050406030204" pitchFamily="18" charset="0"/>
                              <a:ea typeface="Cambria Math" charset="0"/>
                              <a:cs typeface="Cambria Math" charset="0"/>
                            </a:rPr>
                          </m:ctrlPr>
                        </m:dPr>
                        <m:e>
                          <m:r>
                            <a:rPr lang="en-US" sz="2000" i="1">
                              <a:latin typeface="Cambria Math" charset="0"/>
                              <a:ea typeface="Cambria Math" charset="0"/>
                              <a:cs typeface="Cambria Math" charset="0"/>
                            </a:rPr>
                            <m:t>1−</m:t>
                          </m:r>
                          <m:r>
                            <a:rPr lang="en-US" sz="2000" i="1">
                              <a:latin typeface="Cambria Math" charset="0"/>
                              <a:ea typeface="Cambria Math" charset="0"/>
                              <a:cs typeface="Cambria Math" charset="0"/>
                            </a:rPr>
                            <m:t>𝜎</m:t>
                          </m:r>
                          <m:d>
                            <m:dPr>
                              <m:ctrlPr>
                                <a:rPr lang="en-US" sz="2000" i="1">
                                  <a:latin typeface="Cambria Math" panose="02040503050406030204" pitchFamily="18" charset="0"/>
                                  <a:ea typeface="Cambria Math" charset="0"/>
                                  <a:cs typeface="Cambria Math" charset="0"/>
                                </a:rPr>
                              </m:ctrlPr>
                            </m:dPr>
                            <m:e>
                              <m:r>
                                <a:rPr lang="en-US" sz="2000" i="1">
                                  <a:latin typeface="Cambria Math" charset="0"/>
                                  <a:ea typeface="Cambria Math" charset="0"/>
                                  <a:cs typeface="Cambria Math" charset="0"/>
                                </a:rPr>
                                <m:t>h</m:t>
                              </m:r>
                            </m:e>
                          </m:d>
                        </m:e>
                      </m:d>
                      <m:r>
                        <m:rPr>
                          <m:lit/>
                        </m:rP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 </m:t>
                      </m:r>
                      <m:r>
                        <a:rPr lang="en-US" sz="2000" i="1">
                          <a:latin typeface="Cambria Math" charset="0"/>
                          <a:ea typeface="Cambria Math" charset="0"/>
                          <a:cs typeface="Cambria Math" charset="0"/>
                        </a:rPr>
                        <m:t>𝑦</m:t>
                      </m:r>
                      <m:f>
                        <m:fPr>
                          <m:ctrlPr>
                            <a:rPr lang="en-US" sz="2000" i="1">
                              <a:latin typeface="Cambria Math" panose="02040503050406030204" pitchFamily="18" charset="0"/>
                              <a:ea typeface="Cambria Math" charset="0"/>
                              <a:cs typeface="Cambria Math" charset="0"/>
                            </a:rPr>
                          </m:ctrlPr>
                        </m:fPr>
                        <m:num>
                          <m:r>
                            <a:rPr lang="en-US" sz="2000" i="1">
                              <a:latin typeface="Cambria Math" charset="0"/>
                              <a:ea typeface="Cambria Math" charset="0"/>
                              <a:cs typeface="Cambria Math" charset="0"/>
                            </a:rPr>
                            <m:t>1</m:t>
                          </m:r>
                        </m:num>
                        <m:den>
                          <m:r>
                            <a:rPr lang="en-US" sz="2000" i="1">
                              <a:latin typeface="Cambria Math" charset="0"/>
                              <a:ea typeface="Cambria Math" charset="0"/>
                              <a:cs typeface="Cambria Math" charset="0"/>
                            </a:rPr>
                            <m:t>𝑝</m:t>
                          </m:r>
                        </m:den>
                      </m:f>
                      <m:r>
                        <a:rPr lang="en-US" sz="2000" b="0" i="1" smtClean="0">
                          <a:latin typeface="Cambria Math" charset="0"/>
                          <a:ea typeface="Cambria Math" charset="0"/>
                          <a:cs typeface="Cambria Math" charset="0"/>
                        </a:rPr>
                        <m:t>+</m:t>
                      </m:r>
                      <m:d>
                        <m:dPr>
                          <m:ctrlPr>
                            <a:rPr lang="en-US" sz="2000" i="1">
                              <a:latin typeface="Cambria Math" panose="02040503050406030204" pitchFamily="18" charset="0"/>
                              <a:ea typeface="Cambria Math" charset="0"/>
                              <a:cs typeface="Cambria Math" charset="0"/>
                            </a:rPr>
                          </m:ctrlPr>
                        </m:dPr>
                        <m:e>
                          <m:r>
                            <a:rPr lang="en-US" sz="2000" i="1">
                              <a:latin typeface="Cambria Math" charset="0"/>
                              <a:ea typeface="Cambria Math" charset="0"/>
                              <a:cs typeface="Cambria Math" charset="0"/>
                            </a:rPr>
                            <m:t>1−</m:t>
                          </m:r>
                          <m:r>
                            <a:rPr lang="en-US" sz="2000" i="1">
                              <a:latin typeface="Cambria Math" charset="0"/>
                              <a:ea typeface="Cambria Math" charset="0"/>
                              <a:cs typeface="Cambria Math" charset="0"/>
                            </a:rPr>
                            <m:t>𝑦</m:t>
                          </m:r>
                        </m:e>
                      </m:d>
                      <m:f>
                        <m:fPr>
                          <m:ctrlPr>
                            <a:rPr lang="en-US" sz="2000" i="1">
                              <a:latin typeface="Cambria Math" panose="02040503050406030204" pitchFamily="18" charset="0"/>
                              <a:ea typeface="Cambria Math" charset="0"/>
                              <a:cs typeface="Cambria Math" charset="0"/>
                            </a:rPr>
                          </m:ctrlPr>
                        </m:fPr>
                        <m:num>
                          <m:r>
                            <a:rPr lang="en-US" sz="2000" i="1">
                              <a:latin typeface="Cambria Math" charset="0"/>
                              <a:ea typeface="Cambria Math" charset="0"/>
                              <a:cs typeface="Cambria Math" charset="0"/>
                            </a:rPr>
                            <m:t>1</m:t>
                          </m:r>
                        </m:num>
                        <m:den>
                          <m:r>
                            <a:rPr lang="en-US" sz="2000" i="1">
                              <a:latin typeface="Cambria Math" charset="0"/>
                              <a:ea typeface="Cambria Math" charset="0"/>
                              <a:cs typeface="Cambria Math" charset="0"/>
                            </a:rPr>
                            <m:t>1−</m:t>
                          </m:r>
                          <m:r>
                            <a:rPr lang="en-US" sz="2000" i="1">
                              <a:latin typeface="Cambria Math" charset="0"/>
                              <a:ea typeface="Cambria Math" charset="0"/>
                              <a:cs typeface="Cambria Math" charset="0"/>
                            </a:rPr>
                            <m:t>𝑝</m:t>
                          </m:r>
                        </m:den>
                      </m:f>
                      <m:r>
                        <m:rPr>
                          <m:lit/>
                        </m:rPr>
                        <a:rPr lang="en-US" sz="2000" b="0" i="1" smtClean="0">
                          <a:latin typeface="Cambria Math" charset="0"/>
                          <a:ea typeface="Cambria Math" charset="0"/>
                          <a:cs typeface="Cambria Math" charset="0"/>
                        </a:rPr>
                        <m:t>]</m:t>
                      </m:r>
                    </m:oMath>
                  </m:oMathPara>
                </a14:m>
                <a:endParaRPr lang="en-US" sz="2000" i="1" dirty="0">
                  <a:latin typeface="Cambria Math" charset="0"/>
                  <a:ea typeface="Cambria Math" charset="0"/>
                  <a:cs typeface="Cambria Math" charset="0"/>
                </a:endParaRPr>
              </a:p>
              <a:p>
                <a:endParaRPr lang="en-US" sz="1600" b="0" i="1" dirty="0">
                  <a:latin typeface="Cambria Math" charset="0"/>
                  <a:ea typeface="Cambria Math" charset="0"/>
                  <a:cs typeface="Cambria Math"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2773791" y="5823857"/>
                <a:ext cx="6607628" cy="1006814"/>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93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0" grpId="0"/>
      <p:bldP spid="41" grpId="0"/>
      <p:bldP spid="43" grpId="0"/>
      <p:bldP spid="44" grpId="0" animBg="1"/>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p:sp>
        <p:nvSpPr>
          <p:cNvPr id="4" name="Slide Number Placeholder 3"/>
          <p:cNvSpPr>
            <a:spLocks noGrp="1"/>
          </p:cNvSpPr>
          <p:nvPr>
            <p:ph type="sldNum" sz="quarter" idx="12"/>
          </p:nvPr>
        </p:nvSpPr>
        <p:spPr/>
        <p:txBody>
          <a:bodyPr/>
          <a:lstStyle/>
          <a:p>
            <a:fld id="{74FD6AAA-7C75-FB4B-8EA1-06B22787237D}" type="slidenum">
              <a:rPr lang="en-US" smtClean="0"/>
              <a:t>3</a:t>
            </a:fld>
            <a:endParaRPr lang="en-US"/>
          </a:p>
        </p:txBody>
      </p:sp>
      <p:sp>
        <p:nvSpPr>
          <p:cNvPr id="93" name="TextBox 92"/>
          <p:cNvSpPr txBox="1"/>
          <p:nvPr/>
        </p:nvSpPr>
        <p:spPr>
          <a:xfrm>
            <a:off x="716623" y="982935"/>
            <a:ext cx="10454959" cy="2677656"/>
          </a:xfrm>
          <a:prstGeom prst="rect">
            <a:avLst/>
          </a:prstGeom>
          <a:noFill/>
        </p:spPr>
        <p:txBody>
          <a:bodyPr wrap="square" rtlCol="0">
            <a:spAutoFit/>
          </a:bodyPr>
          <a:lstStyle/>
          <a:p>
            <a:pPr marL="342900" indent="-342900">
              <a:buFont typeface="+mj-lt"/>
              <a:buAutoNum type="arabicPeriod"/>
            </a:pPr>
            <a:r>
              <a:rPr lang="en-US" sz="2400" dirty="0">
                <a:solidFill>
                  <a:schemeClr val="tx1">
                    <a:lumMod val="75000"/>
                    <a:lumOff val="25000"/>
                  </a:schemeClr>
                </a:solidFill>
                <a:latin typeface="Karla" charset="0"/>
                <a:ea typeface="Karla" charset="0"/>
                <a:cs typeface="Karla" charset="0"/>
              </a:rPr>
              <a:t>Derivatives need to be evaluated at some values of </a:t>
            </a:r>
            <a:r>
              <a:rPr lang="en-US" sz="2400" i="1" dirty="0">
                <a:solidFill>
                  <a:schemeClr val="tx1">
                    <a:lumMod val="75000"/>
                    <a:lumOff val="25000"/>
                  </a:schemeClr>
                </a:solidFill>
                <a:latin typeface="Karla" charset="0"/>
                <a:ea typeface="Karla" charset="0"/>
                <a:cs typeface="Karla" charset="0"/>
              </a:rPr>
              <a:t>X, y</a:t>
            </a:r>
            <a:r>
              <a:rPr lang="en-US" sz="2400" dirty="0">
                <a:solidFill>
                  <a:schemeClr val="tx1">
                    <a:lumMod val="75000"/>
                    <a:lumOff val="25000"/>
                  </a:schemeClr>
                </a:solidFill>
                <a:latin typeface="Karla" charset="0"/>
                <a:ea typeface="Karla" charset="0"/>
                <a:cs typeface="Karla" charset="0"/>
              </a:rPr>
              <a:t> and </a:t>
            </a:r>
            <a:r>
              <a:rPr lang="en-US" sz="2400" i="1" dirty="0">
                <a:solidFill>
                  <a:schemeClr val="tx1">
                    <a:lumMod val="75000"/>
                    <a:lumOff val="25000"/>
                  </a:schemeClr>
                </a:solidFill>
                <a:latin typeface="Karla" charset="0"/>
                <a:ea typeface="Karla" charset="0"/>
                <a:cs typeface="Karla" charset="0"/>
              </a:rPr>
              <a:t>W</a:t>
            </a:r>
            <a:r>
              <a:rPr lang="en-US" sz="2400" dirty="0">
                <a:solidFill>
                  <a:schemeClr val="tx1">
                    <a:lumMod val="75000"/>
                    <a:lumOff val="25000"/>
                  </a:schemeClr>
                </a:solidFill>
                <a:latin typeface="Karla" charset="0"/>
                <a:ea typeface="Karla" charset="0"/>
                <a:cs typeface="Karla" charset="0"/>
              </a:rPr>
              <a:t>. </a:t>
            </a:r>
          </a:p>
          <a:p>
            <a:pPr marL="342900" indent="-342900">
              <a:buAutoNum type="arabicPeriod"/>
            </a:pPr>
            <a:r>
              <a:rPr lang="en-US" sz="2400" dirty="0">
                <a:solidFill>
                  <a:schemeClr val="tx1">
                    <a:lumMod val="75000"/>
                    <a:lumOff val="25000"/>
                  </a:schemeClr>
                </a:solidFill>
                <a:latin typeface="Karla" charset="0"/>
                <a:ea typeface="Karla" charset="0"/>
                <a:cs typeface="Karla" charset="0"/>
              </a:rPr>
              <a:t>But since we have an expression, we can build a function that takes as input </a:t>
            </a:r>
            <a:r>
              <a:rPr lang="en-US" sz="2400" i="1" dirty="0">
                <a:solidFill>
                  <a:schemeClr val="tx1">
                    <a:lumMod val="75000"/>
                    <a:lumOff val="25000"/>
                  </a:schemeClr>
                </a:solidFill>
                <a:latin typeface="Karla" charset="0"/>
                <a:ea typeface="Karla" charset="0"/>
                <a:cs typeface="Karla" charset="0"/>
              </a:rPr>
              <a:t>X, y, W</a:t>
            </a:r>
            <a:r>
              <a:rPr lang="en-US" sz="2400" dirty="0">
                <a:solidFill>
                  <a:schemeClr val="tx1">
                    <a:lumMod val="75000"/>
                    <a:lumOff val="25000"/>
                  </a:schemeClr>
                </a:solidFill>
                <a:latin typeface="Karla" charset="0"/>
                <a:ea typeface="Karla" charset="0"/>
                <a:cs typeface="Karla" charset="0"/>
              </a:rPr>
              <a:t> and returns the derivatives and then we can use gradient descent to update.</a:t>
            </a:r>
          </a:p>
          <a:p>
            <a:pPr marL="342900" indent="-342900">
              <a:buFont typeface="+mj-lt"/>
              <a:buAutoNum type="arabicPeriod"/>
            </a:pPr>
            <a:r>
              <a:rPr lang="en-US" sz="2400" dirty="0">
                <a:solidFill>
                  <a:schemeClr val="tx1">
                    <a:lumMod val="75000"/>
                    <a:lumOff val="25000"/>
                  </a:schemeClr>
                </a:solidFill>
                <a:latin typeface="Karla" charset="0"/>
                <a:ea typeface="Karla" charset="0"/>
                <a:cs typeface="Karla" charset="0"/>
              </a:rPr>
              <a:t>This approach works well but it does not generalize. For example if the network is changed, we need to write a new function to evaluate the derivatives. </a:t>
            </a:r>
          </a:p>
          <a:p>
            <a:endParaRPr lang="en-US" sz="2400" dirty="0">
              <a:solidFill>
                <a:schemeClr val="tx1">
                  <a:lumMod val="75000"/>
                  <a:lumOff val="25000"/>
                </a:schemeClr>
              </a:solidFill>
              <a:latin typeface="Karla" charset="0"/>
              <a:ea typeface="Karla" charset="0"/>
              <a:cs typeface="Karla" charset="0"/>
            </a:endParaRPr>
          </a:p>
          <a:p>
            <a:r>
              <a:rPr lang="en-US" sz="2400" dirty="0">
                <a:solidFill>
                  <a:schemeClr val="tx1">
                    <a:lumMod val="75000"/>
                    <a:lumOff val="25000"/>
                  </a:schemeClr>
                </a:solidFill>
                <a:latin typeface="Karla" charset="0"/>
                <a:ea typeface="Karla" charset="0"/>
                <a:cs typeface="Karla" charset="0"/>
              </a:rPr>
              <a:t>For example this network will need a different function for the derivatives </a:t>
            </a:r>
          </a:p>
        </p:txBody>
      </p:sp>
      <p:grpSp>
        <p:nvGrpSpPr>
          <p:cNvPr id="5" name="Group 4"/>
          <p:cNvGrpSpPr/>
          <p:nvPr/>
        </p:nvGrpSpPr>
        <p:grpSpPr>
          <a:xfrm>
            <a:off x="3954786" y="4476440"/>
            <a:ext cx="4500102" cy="2219739"/>
            <a:chOff x="3193036" y="1798870"/>
            <a:chExt cx="5370357" cy="2479513"/>
          </a:xfrm>
        </p:grpSpPr>
        <p:grpSp>
          <p:nvGrpSpPr>
            <p:cNvPr id="6" name="Group 5"/>
            <p:cNvGrpSpPr/>
            <p:nvPr/>
          </p:nvGrpSpPr>
          <p:grpSpPr>
            <a:xfrm>
              <a:off x="3193036" y="1798870"/>
              <a:ext cx="4987688" cy="2479513"/>
              <a:chOff x="2777549" y="2141459"/>
              <a:chExt cx="4987688" cy="2479513"/>
            </a:xfrm>
          </p:grpSpPr>
          <mc:AlternateContent xmlns:mc="http://schemas.openxmlformats.org/markup-compatibility/2006" xmlns:a14="http://schemas.microsoft.com/office/drawing/2010/main">
            <mc:Choice Requires="a14">
              <p:sp>
                <p:nvSpPr>
                  <p:cNvPr id="8" name="TextBox 7"/>
                  <p:cNvSpPr txBox="1"/>
                  <p:nvPr/>
                </p:nvSpPr>
                <p:spPr>
                  <a:xfrm flipH="1" flipV="1">
                    <a:off x="2777549" y="3189246"/>
                    <a:ext cx="4250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𝑋</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flipH="1" flipV="1">
                    <a:off x="2777549" y="3189246"/>
                    <a:ext cx="425045" cy="369332"/>
                  </a:xfrm>
                  <a:prstGeom prst="rect">
                    <a:avLst/>
                  </a:prstGeom>
                  <a:blipFill rotWithShape="0">
                    <a:blip r:embed="rId2"/>
                    <a:stretch>
                      <a:fillRect/>
                    </a:stretch>
                  </a:blipFill>
                </p:spPr>
                <p:txBody>
                  <a:bodyPr/>
                  <a:lstStyle/>
                  <a:p>
                    <a:r>
                      <a:rPr lang="en-US">
                        <a:noFill/>
                      </a:rPr>
                      <a:t> </a:t>
                    </a:r>
                  </a:p>
                </p:txBody>
              </p:sp>
            </mc:Fallback>
          </mc:AlternateContent>
          <p:sp>
            <p:nvSpPr>
              <p:cNvPr id="9" name="Rectangle 8"/>
              <p:cNvSpPr/>
              <p:nvPr/>
            </p:nvSpPr>
            <p:spPr>
              <a:xfrm>
                <a:off x="4418675" y="2141459"/>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rPr>
                  <a:t>W</a:t>
                </a:r>
                <a:r>
                  <a:rPr lang="en-US" baseline="-25000" dirty="0">
                    <a:solidFill>
                      <a:schemeClr val="tx1">
                        <a:lumMod val="75000"/>
                        <a:lumOff val="25000"/>
                      </a:schemeClr>
                    </a:solidFill>
                  </a:rPr>
                  <a:t>1</a:t>
                </a:r>
                <a:endParaRPr lang="en-US" dirty="0">
                  <a:solidFill>
                    <a:schemeClr val="tx1">
                      <a:lumMod val="75000"/>
                      <a:lumOff val="25000"/>
                    </a:schemeClr>
                  </a:solidFill>
                </a:endParaRPr>
              </a:p>
            </p:txBody>
          </p:sp>
          <p:cxnSp>
            <p:nvCxnSpPr>
              <p:cNvPr id="10" name="Straight Arrow Connector 9"/>
              <p:cNvCxnSpPr/>
              <p:nvPr/>
            </p:nvCxnSpPr>
            <p:spPr>
              <a:xfrm flipV="1">
                <a:off x="3202594" y="2598659"/>
                <a:ext cx="1216081" cy="775253"/>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202594" y="3373912"/>
                <a:ext cx="1216081" cy="789860"/>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5333075" y="2598659"/>
                <a:ext cx="2130481" cy="1565113"/>
                <a:chOff x="7172934" y="2505575"/>
                <a:chExt cx="2130481" cy="1565113"/>
              </a:xfrm>
            </p:grpSpPr>
            <p:cxnSp>
              <p:nvCxnSpPr>
                <p:cNvPr id="15" name="Straight Arrow Connector 14"/>
                <p:cNvCxnSpPr/>
                <p:nvPr/>
              </p:nvCxnSpPr>
              <p:spPr>
                <a:xfrm flipV="1">
                  <a:off x="7172934" y="3254579"/>
                  <a:ext cx="1216081" cy="816109"/>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7172934" y="2505575"/>
                  <a:ext cx="1216081" cy="749004"/>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8389015" y="2797379"/>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700" b="0" i="1" smtClean="0">
                                    <a:solidFill>
                                      <a:schemeClr val="tx1">
                                        <a:lumMod val="75000"/>
                                        <a:lumOff val="25000"/>
                                      </a:schemeClr>
                                    </a:solidFill>
                                    <a:latin typeface="Cambria Math" panose="02040503050406030204" pitchFamily="18" charset="0"/>
                                  </a:rPr>
                                </m:ctrlPr>
                              </m:sSubPr>
                              <m:e>
                                <m:r>
                                  <a:rPr lang="en-US" sz="1700" b="0" i="1" smtClean="0">
                                    <a:solidFill>
                                      <a:schemeClr val="tx1">
                                        <a:lumMod val="75000"/>
                                        <a:lumOff val="25000"/>
                                      </a:schemeClr>
                                    </a:solidFill>
                                    <a:latin typeface="Cambria Math" charset="0"/>
                                  </a:rPr>
                                  <m:t>𝑊</m:t>
                                </m:r>
                              </m:e>
                              <m:sub>
                                <m:r>
                                  <a:rPr lang="en-US" sz="1700" b="0" i="1" smtClean="0">
                                    <a:solidFill>
                                      <a:schemeClr val="tx1">
                                        <a:lumMod val="75000"/>
                                        <a:lumOff val="25000"/>
                                      </a:schemeClr>
                                    </a:solidFill>
                                    <a:latin typeface="Cambria Math" charset="0"/>
                                  </a:rPr>
                                  <m:t>3</m:t>
                                </m:r>
                              </m:sub>
                            </m:sSub>
                          </m:oMath>
                        </m:oMathPara>
                      </a14:m>
                      <a:endParaRPr lang="en-US" sz="1700" dirty="0">
                        <a:solidFill>
                          <a:schemeClr val="tx1">
                            <a:lumMod val="75000"/>
                            <a:lumOff val="25000"/>
                          </a:schemeClr>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8389015" y="2797379"/>
                      <a:ext cx="914400" cy="914400"/>
                    </a:xfrm>
                    <a:prstGeom prst="rect">
                      <a:avLst/>
                    </a:prstGeom>
                    <a:blipFill rotWithShape="0">
                      <a:blip r:embed="rId3"/>
                      <a:stretch>
                        <a:fillRect/>
                      </a:stretch>
                    </a:blipFill>
                    <a:ln>
                      <a:solidFill>
                        <a:schemeClr val="tx1">
                          <a:lumMod val="75000"/>
                          <a:lumOff val="25000"/>
                        </a:schemeClr>
                      </a:solidFill>
                    </a:ln>
                    <a:effectLst/>
                  </p:spPr>
                  <p:txBody>
                    <a:bodyPr/>
                    <a:lstStyle/>
                    <a:p>
                      <a:r>
                        <a:rPr lang="en-US">
                          <a:noFill/>
                        </a:rPr>
                        <a:t> </a:t>
                      </a:r>
                    </a:p>
                  </p:txBody>
                </p:sp>
              </mc:Fallback>
            </mc:AlternateContent>
          </p:grpSp>
          <p:sp>
            <p:nvSpPr>
              <p:cNvPr id="13" name="Rectangle 12"/>
              <p:cNvSpPr/>
              <p:nvPr/>
            </p:nvSpPr>
            <p:spPr>
              <a:xfrm>
                <a:off x="4418675" y="3706572"/>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lumMod val="75000"/>
                        <a:lumOff val="25000"/>
                      </a:schemeClr>
                    </a:solidFill>
                  </a:rPr>
                  <a:t>W</a:t>
                </a:r>
                <a:r>
                  <a:rPr lang="en-US" baseline="-25000">
                    <a:solidFill>
                      <a:schemeClr val="tx1">
                        <a:lumMod val="75000"/>
                        <a:lumOff val="25000"/>
                      </a:schemeClr>
                    </a:solidFill>
                  </a:rPr>
                  <a:t>2</a:t>
                </a:r>
                <a:endParaRPr lang="en-US" dirty="0">
                  <a:solidFill>
                    <a:schemeClr val="tx1">
                      <a:lumMod val="75000"/>
                      <a:lumOff val="25000"/>
                    </a:schemeClr>
                  </a:solidFill>
                </a:endParaRPr>
              </a:p>
            </p:txBody>
          </p:sp>
          <p:cxnSp>
            <p:nvCxnSpPr>
              <p:cNvPr id="14" name="Straight Arrow Connector 13"/>
              <p:cNvCxnSpPr/>
              <p:nvPr/>
            </p:nvCxnSpPr>
            <p:spPr>
              <a:xfrm>
                <a:off x="7463556" y="3347663"/>
                <a:ext cx="301681" cy="0"/>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 name="Rectangle 6"/>
                <p:cNvSpPr/>
                <p:nvPr/>
              </p:nvSpPr>
              <p:spPr>
                <a:xfrm>
                  <a:off x="8180724" y="2815943"/>
                  <a:ext cx="3826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𝑌</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8180724" y="2815943"/>
                  <a:ext cx="382669" cy="369332"/>
                </a:xfrm>
                <a:prstGeom prst="rect">
                  <a:avLst/>
                </a:prstGeom>
                <a:blipFill rotWithShape="0">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36764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p:sp>
        <p:nvSpPr>
          <p:cNvPr id="4" name="Slide Number Placeholder 3"/>
          <p:cNvSpPr>
            <a:spLocks noGrp="1"/>
          </p:cNvSpPr>
          <p:nvPr>
            <p:ph type="sldNum" sz="quarter" idx="12"/>
          </p:nvPr>
        </p:nvSpPr>
        <p:spPr/>
        <p:txBody>
          <a:bodyPr/>
          <a:lstStyle/>
          <a:p>
            <a:fld id="{74FD6AAA-7C75-FB4B-8EA1-06B22787237D}" type="slidenum">
              <a:rPr lang="en-US" smtClean="0"/>
              <a:t>4</a:t>
            </a:fld>
            <a:endParaRPr lang="en-US"/>
          </a:p>
        </p:txBody>
      </p:sp>
      <p:sp>
        <p:nvSpPr>
          <p:cNvPr id="93" name="TextBox 92"/>
          <p:cNvSpPr txBox="1"/>
          <p:nvPr/>
        </p:nvSpPr>
        <p:spPr>
          <a:xfrm>
            <a:off x="716623" y="982935"/>
            <a:ext cx="10454959" cy="2677656"/>
          </a:xfrm>
          <a:prstGeom prst="rect">
            <a:avLst/>
          </a:prstGeom>
          <a:noFill/>
        </p:spPr>
        <p:txBody>
          <a:bodyPr wrap="square" rtlCol="0">
            <a:spAutoFit/>
          </a:bodyPr>
          <a:lstStyle/>
          <a:p>
            <a:pPr marL="342900" indent="-342900">
              <a:buFont typeface="+mj-lt"/>
              <a:buAutoNum type="arabicPeriod"/>
            </a:pPr>
            <a:r>
              <a:rPr lang="en-US" sz="2400" dirty="0">
                <a:solidFill>
                  <a:schemeClr val="tx1">
                    <a:lumMod val="75000"/>
                    <a:lumOff val="25000"/>
                  </a:schemeClr>
                </a:solidFill>
                <a:latin typeface="Karla" charset="0"/>
                <a:ea typeface="Karla" charset="0"/>
                <a:cs typeface="Karla" charset="0"/>
              </a:rPr>
              <a:t>Derivatives need to be evaluated at some values of </a:t>
            </a:r>
            <a:r>
              <a:rPr lang="en-US" sz="2400" i="1" dirty="0">
                <a:solidFill>
                  <a:schemeClr val="tx1">
                    <a:lumMod val="75000"/>
                    <a:lumOff val="25000"/>
                  </a:schemeClr>
                </a:solidFill>
                <a:latin typeface="Karla" charset="0"/>
                <a:ea typeface="Karla" charset="0"/>
                <a:cs typeface="Karla" charset="0"/>
              </a:rPr>
              <a:t>X, y</a:t>
            </a:r>
            <a:r>
              <a:rPr lang="en-US" sz="2400" dirty="0">
                <a:solidFill>
                  <a:schemeClr val="tx1">
                    <a:lumMod val="75000"/>
                    <a:lumOff val="25000"/>
                  </a:schemeClr>
                </a:solidFill>
                <a:latin typeface="Karla" charset="0"/>
                <a:ea typeface="Karla" charset="0"/>
                <a:cs typeface="Karla" charset="0"/>
              </a:rPr>
              <a:t> and </a:t>
            </a:r>
            <a:r>
              <a:rPr lang="en-US" sz="2400" i="1" dirty="0">
                <a:solidFill>
                  <a:schemeClr val="tx1">
                    <a:lumMod val="75000"/>
                    <a:lumOff val="25000"/>
                  </a:schemeClr>
                </a:solidFill>
                <a:latin typeface="Karla" charset="0"/>
                <a:ea typeface="Karla" charset="0"/>
                <a:cs typeface="Karla" charset="0"/>
              </a:rPr>
              <a:t>W</a:t>
            </a:r>
            <a:r>
              <a:rPr lang="en-US" sz="2400" dirty="0">
                <a:solidFill>
                  <a:schemeClr val="tx1">
                    <a:lumMod val="75000"/>
                    <a:lumOff val="25000"/>
                  </a:schemeClr>
                </a:solidFill>
                <a:latin typeface="Karla" charset="0"/>
                <a:ea typeface="Karla" charset="0"/>
                <a:cs typeface="Karla" charset="0"/>
              </a:rPr>
              <a:t>. </a:t>
            </a:r>
          </a:p>
          <a:p>
            <a:pPr marL="342900" indent="-342900">
              <a:buAutoNum type="arabicPeriod"/>
            </a:pPr>
            <a:r>
              <a:rPr lang="en-US" sz="2400" dirty="0">
                <a:solidFill>
                  <a:schemeClr val="tx1">
                    <a:lumMod val="75000"/>
                    <a:lumOff val="25000"/>
                  </a:schemeClr>
                </a:solidFill>
                <a:latin typeface="Karla" charset="0"/>
                <a:ea typeface="Karla" charset="0"/>
                <a:cs typeface="Karla" charset="0"/>
              </a:rPr>
              <a:t>But since we have an expression, we can build a function that takes as input </a:t>
            </a:r>
            <a:r>
              <a:rPr lang="en-US" sz="2400" i="1" dirty="0">
                <a:solidFill>
                  <a:schemeClr val="tx1">
                    <a:lumMod val="75000"/>
                    <a:lumOff val="25000"/>
                  </a:schemeClr>
                </a:solidFill>
                <a:latin typeface="Karla" charset="0"/>
                <a:ea typeface="Karla" charset="0"/>
                <a:cs typeface="Karla" charset="0"/>
              </a:rPr>
              <a:t>X, y, W</a:t>
            </a:r>
            <a:r>
              <a:rPr lang="en-US" sz="2400" dirty="0">
                <a:solidFill>
                  <a:schemeClr val="tx1">
                    <a:lumMod val="75000"/>
                    <a:lumOff val="25000"/>
                  </a:schemeClr>
                </a:solidFill>
                <a:latin typeface="Karla" charset="0"/>
                <a:ea typeface="Karla" charset="0"/>
                <a:cs typeface="Karla" charset="0"/>
              </a:rPr>
              <a:t> and returns the derivatives and then we can use gradient descent to update.</a:t>
            </a:r>
          </a:p>
          <a:p>
            <a:pPr marL="342900" indent="-342900">
              <a:buFont typeface="+mj-lt"/>
              <a:buAutoNum type="arabicPeriod"/>
            </a:pPr>
            <a:r>
              <a:rPr lang="en-US" sz="2400" dirty="0">
                <a:solidFill>
                  <a:schemeClr val="tx1">
                    <a:lumMod val="75000"/>
                    <a:lumOff val="25000"/>
                  </a:schemeClr>
                </a:solidFill>
                <a:latin typeface="Karla" charset="0"/>
                <a:ea typeface="Karla" charset="0"/>
                <a:cs typeface="Karla" charset="0"/>
              </a:rPr>
              <a:t>This approach works well but it does not generalize. For example if the network is changed, we need to write a new function to evaluate the derivatives. </a:t>
            </a:r>
          </a:p>
          <a:p>
            <a:endParaRPr lang="en-US" sz="2400" dirty="0">
              <a:solidFill>
                <a:schemeClr val="tx1">
                  <a:lumMod val="75000"/>
                  <a:lumOff val="25000"/>
                </a:schemeClr>
              </a:solidFill>
              <a:latin typeface="Karla" charset="0"/>
              <a:ea typeface="Karla" charset="0"/>
              <a:cs typeface="Karla" charset="0"/>
            </a:endParaRPr>
          </a:p>
          <a:p>
            <a:r>
              <a:rPr lang="en-US" sz="2400" dirty="0">
                <a:solidFill>
                  <a:schemeClr val="tx1">
                    <a:lumMod val="75000"/>
                    <a:lumOff val="25000"/>
                  </a:schemeClr>
                </a:solidFill>
                <a:latin typeface="Karla" charset="0"/>
                <a:ea typeface="Karla" charset="0"/>
                <a:cs typeface="Karla" charset="0"/>
              </a:rPr>
              <a:t>For example this network will need a different function for the derivatives </a:t>
            </a:r>
          </a:p>
        </p:txBody>
      </p:sp>
      <p:grpSp>
        <p:nvGrpSpPr>
          <p:cNvPr id="18" name="Group 17"/>
          <p:cNvGrpSpPr/>
          <p:nvPr/>
        </p:nvGrpSpPr>
        <p:grpSpPr>
          <a:xfrm>
            <a:off x="3960786" y="4700192"/>
            <a:ext cx="4931424" cy="1746696"/>
            <a:chOff x="1768177" y="3916087"/>
            <a:chExt cx="7000377" cy="2479513"/>
          </a:xfrm>
        </p:grpSpPr>
        <p:grpSp>
          <p:nvGrpSpPr>
            <p:cNvPr id="19" name="Group 18"/>
            <p:cNvGrpSpPr/>
            <p:nvPr/>
          </p:nvGrpSpPr>
          <p:grpSpPr>
            <a:xfrm>
              <a:off x="1768177" y="3916087"/>
              <a:ext cx="7000377" cy="2479513"/>
              <a:chOff x="3193036" y="1798870"/>
              <a:chExt cx="7000377" cy="2479513"/>
            </a:xfrm>
          </p:grpSpPr>
          <p:grpSp>
            <p:nvGrpSpPr>
              <p:cNvPr id="26" name="Group 25"/>
              <p:cNvGrpSpPr/>
              <p:nvPr/>
            </p:nvGrpSpPr>
            <p:grpSpPr>
              <a:xfrm>
                <a:off x="3193036" y="1798870"/>
                <a:ext cx="6501741" cy="2479513"/>
                <a:chOff x="2777549" y="2141459"/>
                <a:chExt cx="6501741" cy="2479513"/>
              </a:xfrm>
            </p:grpSpPr>
            <mc:AlternateContent xmlns:mc="http://schemas.openxmlformats.org/markup-compatibility/2006" xmlns:a14="http://schemas.microsoft.com/office/drawing/2010/main">
              <mc:Choice Requires="a14">
                <p:sp>
                  <p:nvSpPr>
                    <p:cNvPr id="28" name="TextBox 27"/>
                    <p:cNvSpPr txBox="1"/>
                    <p:nvPr/>
                  </p:nvSpPr>
                  <p:spPr>
                    <a:xfrm flipH="1" flipV="1">
                      <a:off x="2777549" y="3189246"/>
                      <a:ext cx="4250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𝑋</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flipH="1" flipV="1">
                      <a:off x="2777549" y="3189246"/>
                      <a:ext cx="425045" cy="369332"/>
                    </a:xfrm>
                    <a:prstGeom prst="rect">
                      <a:avLst/>
                    </a:prstGeom>
                    <a:blipFill rotWithShape="0">
                      <a:blip r:embed="rId5"/>
                      <a:stretch>
                        <a:fillRect/>
                      </a:stretch>
                    </a:blipFill>
                  </p:spPr>
                  <p:txBody>
                    <a:bodyPr/>
                    <a:lstStyle/>
                    <a:p>
                      <a:r>
                        <a:rPr lang="en-US">
                          <a:noFill/>
                        </a:rPr>
                        <a:t> </a:t>
                      </a:r>
                    </a:p>
                  </p:txBody>
                </p:sp>
              </mc:Fallback>
            </mc:AlternateContent>
            <p:sp>
              <p:nvSpPr>
                <p:cNvPr id="29" name="Rectangle 28"/>
                <p:cNvSpPr/>
                <p:nvPr/>
              </p:nvSpPr>
              <p:spPr>
                <a:xfrm>
                  <a:off x="4418675" y="2141459"/>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rPr>
                    <a:t>W</a:t>
                  </a:r>
                  <a:r>
                    <a:rPr lang="en-US" baseline="-25000" dirty="0">
                      <a:solidFill>
                        <a:schemeClr val="tx1">
                          <a:lumMod val="75000"/>
                          <a:lumOff val="25000"/>
                        </a:schemeClr>
                      </a:solidFill>
                    </a:rPr>
                    <a:t>1</a:t>
                  </a:r>
                  <a:endParaRPr lang="en-US" dirty="0">
                    <a:solidFill>
                      <a:schemeClr val="tx1">
                        <a:lumMod val="75000"/>
                        <a:lumOff val="25000"/>
                      </a:schemeClr>
                    </a:solidFill>
                  </a:endParaRPr>
                </a:p>
              </p:txBody>
            </p:sp>
            <p:cxnSp>
              <p:nvCxnSpPr>
                <p:cNvPr id="30" name="Straight Arrow Connector 29"/>
                <p:cNvCxnSpPr/>
                <p:nvPr/>
              </p:nvCxnSpPr>
              <p:spPr>
                <a:xfrm flipV="1">
                  <a:off x="3202594" y="2598659"/>
                  <a:ext cx="1216081" cy="775253"/>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02594" y="3373912"/>
                  <a:ext cx="1216081" cy="789860"/>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5333075" y="2141459"/>
                  <a:ext cx="2129297" cy="2022314"/>
                  <a:chOff x="7172934" y="2048375"/>
                  <a:chExt cx="2129297" cy="2022314"/>
                </a:xfrm>
              </p:grpSpPr>
              <p:cxnSp>
                <p:nvCxnSpPr>
                  <p:cNvPr id="35" name="Straight Arrow Connector 34"/>
                  <p:cNvCxnSpPr/>
                  <p:nvPr/>
                </p:nvCxnSpPr>
                <p:spPr>
                  <a:xfrm flipV="1">
                    <a:off x="7172934" y="4070688"/>
                    <a:ext cx="1216081" cy="1"/>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7172934" y="2505575"/>
                    <a:ext cx="1216081" cy="1565113"/>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36"/>
                      <p:cNvSpPr/>
                      <p:nvPr/>
                    </p:nvSpPr>
                    <p:spPr>
                      <a:xfrm>
                        <a:off x="8387831" y="2048375"/>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700" b="0" i="1" smtClean="0">
                                      <a:solidFill>
                                        <a:schemeClr val="tx1">
                                          <a:lumMod val="75000"/>
                                          <a:lumOff val="25000"/>
                                        </a:schemeClr>
                                      </a:solidFill>
                                      <a:latin typeface="Cambria Math" panose="02040503050406030204" pitchFamily="18" charset="0"/>
                                    </a:rPr>
                                  </m:ctrlPr>
                                </m:sSubPr>
                                <m:e>
                                  <m:r>
                                    <a:rPr lang="en-US" sz="1700" b="0" i="1" smtClean="0">
                                      <a:solidFill>
                                        <a:schemeClr val="tx1">
                                          <a:lumMod val="75000"/>
                                          <a:lumOff val="25000"/>
                                        </a:schemeClr>
                                      </a:solidFill>
                                      <a:latin typeface="Cambria Math" charset="0"/>
                                    </a:rPr>
                                    <m:t>𝑊</m:t>
                                  </m:r>
                                </m:e>
                                <m:sub>
                                  <m:r>
                                    <a:rPr lang="en-US" sz="1700" b="0" i="1" smtClean="0">
                                      <a:solidFill>
                                        <a:schemeClr val="tx1">
                                          <a:lumMod val="75000"/>
                                          <a:lumOff val="25000"/>
                                        </a:schemeClr>
                                      </a:solidFill>
                                      <a:latin typeface="Cambria Math" charset="0"/>
                                    </a:rPr>
                                    <m:t>3</m:t>
                                  </m:r>
                                </m:sub>
                              </m:sSub>
                            </m:oMath>
                          </m:oMathPara>
                        </a14:m>
                        <a:endParaRPr lang="en-US" sz="1700" dirty="0">
                          <a:solidFill>
                            <a:schemeClr val="tx1">
                              <a:lumMod val="75000"/>
                              <a:lumOff val="25000"/>
                            </a:schemeClr>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8387831" y="2048375"/>
                        <a:ext cx="914400" cy="914400"/>
                      </a:xfrm>
                      <a:prstGeom prst="rect">
                        <a:avLst/>
                      </a:prstGeom>
                      <a:blipFill rotWithShape="0">
                        <a:blip r:embed="rId6"/>
                        <a:stretch>
                          <a:fillRect/>
                        </a:stretch>
                      </a:blipFill>
                      <a:ln>
                        <a:solidFill>
                          <a:schemeClr val="tx1">
                            <a:lumMod val="75000"/>
                            <a:lumOff val="25000"/>
                          </a:schemeClr>
                        </a:solidFill>
                      </a:ln>
                      <a:effectLst/>
                    </p:spPr>
                    <p:txBody>
                      <a:bodyPr/>
                      <a:lstStyle/>
                      <a:p>
                        <a:r>
                          <a:rPr lang="en-US">
                            <a:noFill/>
                          </a:rPr>
                          <a:t> </a:t>
                        </a:r>
                      </a:p>
                    </p:txBody>
                  </p:sp>
                </mc:Fallback>
              </mc:AlternateContent>
            </p:grpSp>
            <p:sp>
              <p:nvSpPr>
                <p:cNvPr id="33" name="Rectangle 32"/>
                <p:cNvSpPr/>
                <p:nvPr/>
              </p:nvSpPr>
              <p:spPr>
                <a:xfrm>
                  <a:off x="4418675" y="3706572"/>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lumMod val="75000"/>
                          <a:lumOff val="25000"/>
                        </a:schemeClr>
                      </a:solidFill>
                    </a:rPr>
                    <a:t>W</a:t>
                  </a:r>
                  <a:r>
                    <a:rPr lang="en-US" baseline="-25000">
                      <a:solidFill>
                        <a:schemeClr val="tx1">
                          <a:lumMod val="75000"/>
                          <a:lumOff val="25000"/>
                        </a:schemeClr>
                      </a:solidFill>
                    </a:rPr>
                    <a:t>2</a:t>
                  </a:r>
                  <a:endParaRPr lang="en-US" dirty="0">
                    <a:solidFill>
                      <a:schemeClr val="tx1">
                        <a:lumMod val="75000"/>
                        <a:lumOff val="25000"/>
                      </a:schemeClr>
                    </a:solidFill>
                  </a:endParaRPr>
                </a:p>
              </p:txBody>
            </p:sp>
            <p:cxnSp>
              <p:nvCxnSpPr>
                <p:cNvPr id="34" name="Straight Arrow Connector 33"/>
                <p:cNvCxnSpPr/>
                <p:nvPr/>
              </p:nvCxnSpPr>
              <p:spPr>
                <a:xfrm>
                  <a:off x="8977609" y="3443555"/>
                  <a:ext cx="301681" cy="0"/>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7" name="Rectangle 26"/>
                  <p:cNvSpPr/>
                  <p:nvPr/>
                </p:nvSpPr>
                <p:spPr>
                  <a:xfrm>
                    <a:off x="9810744" y="2921959"/>
                    <a:ext cx="3826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𝑌</m:t>
                          </m:r>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9810744" y="2921959"/>
                    <a:ext cx="382669" cy="369332"/>
                  </a:xfrm>
                  <a:prstGeom prst="rect">
                    <a:avLst/>
                  </a:prstGeom>
                  <a:blipFill rotWithShape="0">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 name="Rectangle 19"/>
                <p:cNvSpPr/>
                <p:nvPr/>
              </p:nvSpPr>
              <p:spPr>
                <a:xfrm>
                  <a:off x="5539784" y="5481200"/>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700" b="0" i="1" smtClean="0">
                                <a:solidFill>
                                  <a:schemeClr val="tx1">
                                    <a:lumMod val="75000"/>
                                    <a:lumOff val="25000"/>
                                  </a:schemeClr>
                                </a:solidFill>
                                <a:latin typeface="Cambria Math" panose="02040503050406030204" pitchFamily="18" charset="0"/>
                              </a:rPr>
                            </m:ctrlPr>
                          </m:sSubPr>
                          <m:e>
                            <m:r>
                              <a:rPr lang="en-US" sz="1700" b="0" i="1" smtClean="0">
                                <a:solidFill>
                                  <a:schemeClr val="tx1">
                                    <a:lumMod val="75000"/>
                                    <a:lumOff val="25000"/>
                                  </a:schemeClr>
                                </a:solidFill>
                                <a:latin typeface="Cambria Math" charset="0"/>
                              </a:rPr>
                              <m:t>𝑊</m:t>
                            </m:r>
                          </m:e>
                          <m:sub>
                            <m:r>
                              <a:rPr lang="en-US" sz="1700" b="0" i="1" smtClean="0">
                                <a:solidFill>
                                  <a:schemeClr val="tx1">
                                    <a:lumMod val="75000"/>
                                    <a:lumOff val="25000"/>
                                  </a:schemeClr>
                                </a:solidFill>
                                <a:latin typeface="Cambria Math" charset="0"/>
                              </a:rPr>
                              <m:t>4</m:t>
                            </m:r>
                          </m:sub>
                        </m:sSub>
                      </m:oMath>
                    </m:oMathPara>
                  </a14:m>
                  <a:endParaRPr lang="en-US" sz="1700" dirty="0">
                    <a:solidFill>
                      <a:schemeClr val="tx1">
                        <a:lumMod val="75000"/>
                        <a:lumOff val="25000"/>
                      </a:schemeClr>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5539784" y="5481200"/>
                  <a:ext cx="914400" cy="914400"/>
                </a:xfrm>
                <a:prstGeom prst="rect">
                  <a:avLst/>
                </a:prstGeom>
                <a:blipFill rotWithShape="0">
                  <a:blip r:embed="rId8"/>
                  <a:stretch>
                    <a:fillRect/>
                  </a:stretch>
                </a:blipFill>
                <a:ln>
                  <a:solidFill>
                    <a:schemeClr val="tx1">
                      <a:lumMod val="75000"/>
                      <a:lumOff val="25000"/>
                    </a:schemeClr>
                  </a:solidFill>
                </a:ln>
                <a:effectLst/>
              </p:spPr>
              <p:txBody>
                <a:bodyPr/>
                <a:lstStyle/>
                <a:p>
                  <a:r>
                    <a:rPr lang="en-US">
                      <a:noFill/>
                    </a:rPr>
                    <a:t> </a:t>
                  </a:r>
                </a:p>
              </p:txBody>
            </p:sp>
          </mc:Fallback>
        </mc:AlternateContent>
        <p:cxnSp>
          <p:nvCxnSpPr>
            <p:cNvPr id="21" name="Straight Arrow Connector 20"/>
            <p:cNvCxnSpPr/>
            <p:nvPr/>
          </p:nvCxnSpPr>
          <p:spPr>
            <a:xfrm flipV="1">
              <a:off x="4323703" y="4373287"/>
              <a:ext cx="1214897" cy="1565113"/>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4323111" y="4373286"/>
              <a:ext cx="1216081" cy="1"/>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7053837" y="4760913"/>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700" b="0" i="1" smtClean="0">
                                <a:solidFill>
                                  <a:schemeClr val="tx1">
                                    <a:lumMod val="75000"/>
                                    <a:lumOff val="25000"/>
                                  </a:schemeClr>
                                </a:solidFill>
                                <a:latin typeface="Cambria Math" panose="02040503050406030204" pitchFamily="18" charset="0"/>
                              </a:rPr>
                            </m:ctrlPr>
                          </m:sSubPr>
                          <m:e>
                            <m:r>
                              <a:rPr lang="en-US" sz="1700" b="0" i="1" smtClean="0">
                                <a:solidFill>
                                  <a:schemeClr val="tx1">
                                    <a:lumMod val="75000"/>
                                    <a:lumOff val="25000"/>
                                  </a:schemeClr>
                                </a:solidFill>
                                <a:latin typeface="Cambria Math" charset="0"/>
                              </a:rPr>
                              <m:t>𝑊</m:t>
                            </m:r>
                          </m:e>
                          <m:sub>
                            <m:r>
                              <a:rPr lang="en-US" sz="1700" b="0" i="1" smtClean="0">
                                <a:solidFill>
                                  <a:schemeClr val="tx1">
                                    <a:lumMod val="75000"/>
                                    <a:lumOff val="25000"/>
                                  </a:schemeClr>
                                </a:solidFill>
                                <a:latin typeface="Cambria Math" charset="0"/>
                              </a:rPr>
                              <m:t>5</m:t>
                            </m:r>
                          </m:sub>
                        </m:sSub>
                      </m:oMath>
                    </m:oMathPara>
                  </a14:m>
                  <a:endParaRPr lang="en-US" sz="1700" dirty="0">
                    <a:solidFill>
                      <a:schemeClr val="tx1">
                        <a:lumMod val="75000"/>
                        <a:lumOff val="25000"/>
                      </a:schemeClr>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7053837" y="4760913"/>
                  <a:ext cx="914400" cy="914400"/>
                </a:xfrm>
                <a:prstGeom prst="rect">
                  <a:avLst/>
                </a:prstGeom>
                <a:blipFill rotWithShape="0">
                  <a:blip r:embed="rId9"/>
                  <a:stretch>
                    <a:fillRect/>
                  </a:stretch>
                </a:blipFill>
                <a:ln>
                  <a:solidFill>
                    <a:schemeClr val="tx1">
                      <a:lumMod val="75000"/>
                      <a:lumOff val="25000"/>
                    </a:schemeClr>
                  </a:solidFill>
                </a:ln>
                <a:effectLst/>
              </p:spPr>
              <p:txBody>
                <a:bodyPr/>
                <a:lstStyle/>
                <a:p>
                  <a:r>
                    <a:rPr lang="en-US">
                      <a:noFill/>
                    </a:rPr>
                    <a:t> </a:t>
                  </a:r>
                </a:p>
              </p:txBody>
            </p:sp>
          </mc:Fallback>
        </mc:AlternateContent>
        <p:cxnSp>
          <p:nvCxnSpPr>
            <p:cNvPr id="24" name="Straight Arrow Connector 23"/>
            <p:cNvCxnSpPr/>
            <p:nvPr/>
          </p:nvCxnSpPr>
          <p:spPr>
            <a:xfrm>
              <a:off x="6453000" y="4373287"/>
              <a:ext cx="600837" cy="844826"/>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6454184" y="5218113"/>
              <a:ext cx="599653" cy="720287"/>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7061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Pavlos game #456 </a:t>
            </a:r>
          </a:p>
        </p:txBody>
      </p:sp>
      <p:sp>
        <p:nvSpPr>
          <p:cNvPr id="4" name="Slide Number Placeholder 3"/>
          <p:cNvSpPr>
            <a:spLocks noGrp="1"/>
          </p:cNvSpPr>
          <p:nvPr>
            <p:ph type="sldNum" sz="quarter" idx="12"/>
          </p:nvPr>
        </p:nvSpPr>
        <p:spPr/>
        <p:txBody>
          <a:bodyPr/>
          <a:lstStyle/>
          <a:p>
            <a:fld id="{74FD6AAA-7C75-FB4B-8EA1-06B22787237D}" type="slidenum">
              <a:rPr lang="en-US" smtClean="0"/>
              <a:t>5</a:t>
            </a:fld>
            <a:endParaRPr lang="en-US"/>
          </a:p>
        </p:txBody>
      </p:sp>
      <mc:AlternateContent xmlns:mc="http://schemas.openxmlformats.org/markup-compatibility/2006" xmlns:a14="http://schemas.microsoft.com/office/drawing/2010/main">
        <mc:Choice Requires="a14">
          <p:sp>
            <p:nvSpPr>
              <p:cNvPr id="93" name="TextBox 92"/>
              <p:cNvSpPr txBox="1"/>
              <p:nvPr/>
            </p:nvSpPr>
            <p:spPr>
              <a:xfrm>
                <a:off x="716623" y="982935"/>
                <a:ext cx="10454959" cy="4878195"/>
              </a:xfrm>
              <a:prstGeom prst="rect">
                <a:avLst/>
              </a:prstGeom>
              <a:noFill/>
            </p:spPr>
            <p:txBody>
              <a:bodyPr wrap="square" rtlCol="0">
                <a:spAutoFit/>
              </a:bodyPr>
              <a:lstStyle/>
              <a:p>
                <a:pPr marR="0" lvl="0" indent="-342900" defTabSz="914400" eaLnBrk="1" fontAlgn="auto" latinLnBrk="0" hangingPunct="1">
                  <a:lnSpc>
                    <a:spcPct val="100000"/>
                  </a:lnSpc>
                  <a:spcBef>
                    <a:spcPts val="0"/>
                  </a:spcBef>
                  <a:spcAft>
                    <a:spcPts val="1200"/>
                  </a:spcAft>
                  <a:buClrTx/>
                  <a:buSzTx/>
                  <a:buFont typeface="+mj-lt"/>
                  <a:buNone/>
                  <a:tabLst/>
                  <a:defRPr/>
                </a:pPr>
                <a:r>
                  <a:rPr lang="en-US" sz="2400" dirty="0">
                    <a:solidFill>
                      <a:schemeClr val="tx1">
                        <a:lumMod val="75000"/>
                        <a:lumOff val="25000"/>
                      </a:schemeClr>
                    </a:solidFill>
                    <a:latin typeface="Karla" charset="0"/>
                    <a:ea typeface="Karla" charset="0"/>
                    <a:cs typeface="Karla" charset="0"/>
                  </a:rPr>
                  <a:t>Need to find a formalism to calculate the derivatives of the loss </a:t>
                </a:r>
                <a:r>
                  <a:rPr lang="en-US" sz="2400" dirty="0" err="1">
                    <a:solidFill>
                      <a:schemeClr val="tx1">
                        <a:lumMod val="75000"/>
                        <a:lumOff val="25000"/>
                      </a:schemeClr>
                    </a:solidFill>
                    <a:latin typeface="Karla" charset="0"/>
                    <a:ea typeface="Karla" charset="0"/>
                    <a:cs typeface="Karla" charset="0"/>
                  </a:rPr>
                  <a:t>w.r.t.</a:t>
                </a:r>
                <a:r>
                  <a:rPr lang="en-US" sz="2400" dirty="0">
                    <a:solidFill>
                      <a:schemeClr val="tx1">
                        <a:lumMod val="75000"/>
                        <a:lumOff val="25000"/>
                      </a:schemeClr>
                    </a:solidFill>
                    <a:latin typeface="Karla" charset="0"/>
                    <a:ea typeface="Karla" charset="0"/>
                    <a:cs typeface="Karla" charset="0"/>
                  </a:rPr>
                  <a:t> weights that is: </a:t>
                </a:r>
              </a:p>
              <a:p>
                <a:pPr marR="0" lvl="0" indent="-457200" defTabSz="914400" eaLnBrk="1" fontAlgn="auto" latinLnBrk="0" hangingPunct="1">
                  <a:lnSpc>
                    <a:spcPct val="100000"/>
                  </a:lnSpc>
                  <a:spcBef>
                    <a:spcPts val="0"/>
                  </a:spcBef>
                  <a:spcAft>
                    <a:spcPts val="1200"/>
                  </a:spcAft>
                  <a:buClrTx/>
                  <a:buSzTx/>
                  <a:buFont typeface="+mj-lt"/>
                  <a:buAutoNum type="arabicPeriod"/>
                  <a:tabLst/>
                  <a:defRPr/>
                </a:pPr>
                <a:r>
                  <a:rPr lang="en-US" sz="2400" dirty="0">
                    <a:solidFill>
                      <a:schemeClr val="tx1">
                        <a:lumMod val="75000"/>
                        <a:lumOff val="25000"/>
                      </a:schemeClr>
                    </a:solidFill>
                    <a:latin typeface="Karla" charset="0"/>
                    <a:ea typeface="Karla" charset="0"/>
                    <a:cs typeface="Karla" charset="0"/>
                  </a:rPr>
                  <a:t>Flexible enough that adding a node or a layer or changing something in the network won’t require to re-derive the functional form from scratch.</a:t>
                </a:r>
              </a:p>
              <a:p>
                <a:pPr marR="0" lvl="0" indent="-457200" defTabSz="914400" eaLnBrk="1" fontAlgn="auto" latinLnBrk="0" hangingPunct="1">
                  <a:lnSpc>
                    <a:spcPct val="100000"/>
                  </a:lnSpc>
                  <a:spcBef>
                    <a:spcPts val="0"/>
                  </a:spcBef>
                  <a:spcAft>
                    <a:spcPts val="1200"/>
                  </a:spcAft>
                  <a:buClrTx/>
                  <a:buSzTx/>
                  <a:buFont typeface="+mj-lt"/>
                  <a:buAutoNum type="arabicPeriod"/>
                  <a:tabLst/>
                  <a:defRPr/>
                </a:pPr>
                <a:r>
                  <a:rPr lang="en-US" sz="2400" dirty="0">
                    <a:solidFill>
                      <a:schemeClr val="tx1">
                        <a:lumMod val="75000"/>
                        <a:lumOff val="25000"/>
                      </a:schemeClr>
                    </a:solidFill>
                    <a:latin typeface="Karla" charset="0"/>
                    <a:ea typeface="Karla" charset="0"/>
                    <a:cs typeface="Karla" charset="0"/>
                  </a:rPr>
                  <a:t>It is exact.</a:t>
                </a:r>
              </a:p>
              <a:p>
                <a:pPr marR="0" lvl="0" indent="-457200" defTabSz="914400" eaLnBrk="1" fontAlgn="auto" latinLnBrk="0" hangingPunct="1">
                  <a:lnSpc>
                    <a:spcPct val="100000"/>
                  </a:lnSpc>
                  <a:spcBef>
                    <a:spcPts val="0"/>
                  </a:spcBef>
                  <a:spcAft>
                    <a:spcPts val="1200"/>
                  </a:spcAft>
                  <a:buClrTx/>
                  <a:buSzTx/>
                  <a:buFont typeface="+mj-lt"/>
                  <a:buAutoNum type="arabicPeriod"/>
                  <a:tabLst/>
                  <a:defRPr/>
                </a:pPr>
                <a:r>
                  <a:rPr lang="en-US" sz="2400" dirty="0">
                    <a:solidFill>
                      <a:schemeClr val="tx1">
                        <a:lumMod val="75000"/>
                        <a:lumOff val="25000"/>
                      </a:schemeClr>
                    </a:solidFill>
                    <a:latin typeface="Karla" charset="0"/>
                    <a:ea typeface="Karla" charset="0"/>
                    <a:cs typeface="Karla" charset="0"/>
                  </a:rPr>
                  <a:t>It is computationally efficient.</a:t>
                </a:r>
              </a:p>
              <a:p>
                <a:pPr marR="0" lvl="0" indent="-457200" defTabSz="914400" eaLnBrk="1" fontAlgn="auto" latinLnBrk="0" hangingPunct="1">
                  <a:lnSpc>
                    <a:spcPct val="100000"/>
                  </a:lnSpc>
                  <a:spcBef>
                    <a:spcPts val="0"/>
                  </a:spcBef>
                  <a:spcAft>
                    <a:spcPts val="1200"/>
                  </a:spcAft>
                  <a:buClrTx/>
                  <a:buSzTx/>
                  <a:buFont typeface="+mj-lt"/>
                  <a:buAutoNum type="arabicPeriod"/>
                  <a:tabLst/>
                  <a:defRPr/>
                </a:pPr>
                <a:endParaRPr lang="en-US" sz="2400" dirty="0">
                  <a:solidFill>
                    <a:schemeClr val="tx1">
                      <a:lumMod val="75000"/>
                      <a:lumOff val="25000"/>
                    </a:schemeClr>
                  </a:solidFill>
                  <a:latin typeface="Karla" charset="0"/>
                  <a:ea typeface="Karla" charset="0"/>
                  <a:cs typeface="Karla" charset="0"/>
                </a:endParaRPr>
              </a:p>
              <a:p>
                <a:pPr marR="0" lvl="0" defTabSz="914400" eaLnBrk="1" fontAlgn="auto" latinLnBrk="0" hangingPunct="1">
                  <a:lnSpc>
                    <a:spcPct val="100000"/>
                  </a:lnSpc>
                  <a:spcBef>
                    <a:spcPts val="0"/>
                  </a:spcBef>
                  <a:spcAft>
                    <a:spcPts val="1200"/>
                  </a:spcAft>
                  <a:buClrTx/>
                  <a:buSzTx/>
                  <a:tabLst/>
                  <a:defRPr/>
                </a:pPr>
                <a:r>
                  <a:rPr lang="en-US" sz="2400" dirty="0">
                    <a:solidFill>
                      <a:schemeClr val="tx1">
                        <a:lumMod val="75000"/>
                        <a:lumOff val="25000"/>
                      </a:schemeClr>
                    </a:solidFill>
                    <a:latin typeface="Karla" charset="0"/>
                    <a:ea typeface="Karla" charset="0"/>
                    <a:cs typeface="Karla" charset="0"/>
                  </a:rPr>
                  <a:t>Hints: </a:t>
                </a:r>
              </a:p>
              <a:p>
                <a:pPr marL="457200" lvl="0" indent="-457200">
                  <a:spcAft>
                    <a:spcPts val="1200"/>
                  </a:spcAft>
                  <a:buFont typeface="+mj-lt"/>
                  <a:buAutoNum type="arabicPeriod"/>
                </a:pPr>
                <a:r>
                  <a:rPr lang="en-US" sz="2400" dirty="0">
                    <a:solidFill>
                      <a:schemeClr val="tx1">
                        <a:lumMod val="75000"/>
                        <a:lumOff val="25000"/>
                      </a:schemeClr>
                    </a:solidFill>
                    <a:latin typeface="Karla" charset="0"/>
                    <a:ea typeface="Karla" charset="0"/>
                    <a:cs typeface="Karla" charset="0"/>
                  </a:rPr>
                  <a:t>Remember we only need to evaluate the derivatives 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Karla" charset="0"/>
                            <a:cs typeface="Karla" charset="0"/>
                          </a:rPr>
                        </m:ctrlPr>
                      </m:sSubPr>
                      <m:e>
                        <m:r>
                          <a:rPr lang="en-US" sz="2400" b="0" i="1" smtClean="0">
                            <a:solidFill>
                              <a:schemeClr val="tx1">
                                <a:lumMod val="75000"/>
                                <a:lumOff val="25000"/>
                              </a:schemeClr>
                            </a:solidFill>
                            <a:latin typeface="Cambria Math" charset="0"/>
                            <a:ea typeface="Karla" charset="0"/>
                            <a:cs typeface="Karla" charset="0"/>
                          </a:rPr>
                          <m:t>𝑋</m:t>
                        </m:r>
                      </m:e>
                      <m:sub>
                        <m:r>
                          <a:rPr lang="en-US" sz="2400" b="0" i="1" smtClean="0">
                            <a:solidFill>
                              <a:schemeClr val="tx1">
                                <a:lumMod val="75000"/>
                                <a:lumOff val="25000"/>
                              </a:schemeClr>
                            </a:solidFill>
                            <a:latin typeface="Cambria Math" charset="0"/>
                            <a:ea typeface="Karla" charset="0"/>
                            <a:cs typeface="Karla" charset="0"/>
                          </a:rPr>
                          <m:t>𝑖</m:t>
                        </m:r>
                      </m:sub>
                    </m:sSub>
                    <m:r>
                      <a:rPr lang="en-US" sz="2400" b="0" i="1" smtClean="0">
                        <a:solidFill>
                          <a:schemeClr val="tx1">
                            <a:lumMod val="75000"/>
                            <a:lumOff val="25000"/>
                          </a:schemeClr>
                        </a:solidFill>
                        <a:latin typeface="Cambria Math" charset="0"/>
                        <a:ea typeface="Karla" charset="0"/>
                        <a:cs typeface="Karla" charset="0"/>
                      </a:rPr>
                      <m:t>, </m:t>
                    </m:r>
                    <m:sSub>
                      <m:sSubPr>
                        <m:ctrlPr>
                          <a:rPr lang="en-US" sz="2400" b="0" i="1" smtClean="0">
                            <a:solidFill>
                              <a:schemeClr val="tx1">
                                <a:lumMod val="75000"/>
                                <a:lumOff val="25000"/>
                              </a:schemeClr>
                            </a:solidFill>
                            <a:latin typeface="Cambria Math" panose="02040503050406030204" pitchFamily="18" charset="0"/>
                            <a:ea typeface="Karla" charset="0"/>
                            <a:cs typeface="Karla" charset="0"/>
                          </a:rPr>
                        </m:ctrlPr>
                      </m:sSubPr>
                      <m:e>
                        <m:r>
                          <a:rPr lang="en-US" sz="2400" b="0" i="1" smtClean="0">
                            <a:solidFill>
                              <a:schemeClr val="tx1">
                                <a:lumMod val="75000"/>
                                <a:lumOff val="25000"/>
                              </a:schemeClr>
                            </a:solidFill>
                            <a:latin typeface="Cambria Math" charset="0"/>
                            <a:ea typeface="Karla" charset="0"/>
                            <a:cs typeface="Karla" charset="0"/>
                          </a:rPr>
                          <m:t>𝑦</m:t>
                        </m:r>
                      </m:e>
                      <m:sub>
                        <m:r>
                          <a:rPr lang="en-US" sz="2400" b="0" i="1" smtClean="0">
                            <a:solidFill>
                              <a:schemeClr val="tx1">
                                <a:lumMod val="75000"/>
                                <a:lumOff val="25000"/>
                              </a:schemeClr>
                            </a:solidFill>
                            <a:latin typeface="Cambria Math" charset="0"/>
                            <a:ea typeface="Karla" charset="0"/>
                            <a:cs typeface="Karla" charset="0"/>
                          </a:rPr>
                          <m:t>𝑖</m:t>
                        </m:r>
                      </m:sub>
                    </m:sSub>
                  </m:oMath>
                </a14:m>
                <a:r>
                  <a:rPr lang="en-US" sz="2400" dirty="0">
                    <a:solidFill>
                      <a:schemeClr val="tx1">
                        <a:lumMod val="75000"/>
                        <a:lumOff val="25000"/>
                      </a:schemeClr>
                    </a:solidFill>
                    <a:latin typeface="Karla" charset="0"/>
                    <a:ea typeface="Karla" charset="0"/>
                    <a:cs typeface="Karla" charset="0"/>
                  </a:rPr>
                  <a:t> and </a:t>
                </a:r>
                <a14:m>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Karla" charset="0"/>
                            <a:cs typeface="Karla" charset="0"/>
                          </a:rPr>
                        </m:ctrlPr>
                      </m:sSupPr>
                      <m:e>
                        <m:r>
                          <a:rPr lang="en-US" sz="2400" b="0" i="1" smtClean="0">
                            <a:solidFill>
                              <a:schemeClr val="tx1">
                                <a:lumMod val="75000"/>
                                <a:lumOff val="25000"/>
                              </a:schemeClr>
                            </a:solidFill>
                            <a:latin typeface="Cambria Math" charset="0"/>
                            <a:ea typeface="Karla" charset="0"/>
                            <a:cs typeface="Karla" charset="0"/>
                          </a:rPr>
                          <m:t>𝑊</m:t>
                        </m:r>
                      </m:e>
                      <m:sup>
                        <m:r>
                          <a:rPr lang="en-US" sz="2400" b="0" i="1" smtClean="0">
                            <a:solidFill>
                              <a:schemeClr val="tx1">
                                <a:lumMod val="75000"/>
                                <a:lumOff val="25000"/>
                              </a:schemeClr>
                            </a:solidFill>
                            <a:latin typeface="Cambria Math" charset="0"/>
                            <a:ea typeface="Karla" charset="0"/>
                            <a:cs typeface="Karla" charset="0"/>
                          </a:rPr>
                          <m:t>(</m:t>
                        </m:r>
                        <m:r>
                          <a:rPr lang="en-US" sz="2400" b="0" i="1" smtClean="0">
                            <a:solidFill>
                              <a:schemeClr val="tx1">
                                <a:lumMod val="75000"/>
                                <a:lumOff val="25000"/>
                              </a:schemeClr>
                            </a:solidFill>
                            <a:latin typeface="Cambria Math" charset="0"/>
                            <a:ea typeface="Karla" charset="0"/>
                            <a:cs typeface="Karla" charset="0"/>
                          </a:rPr>
                          <m:t>𝑘</m:t>
                        </m:r>
                        <m:r>
                          <a:rPr lang="en-US" sz="2400" b="0" i="1" smtClean="0">
                            <a:solidFill>
                              <a:schemeClr val="tx1">
                                <a:lumMod val="75000"/>
                                <a:lumOff val="25000"/>
                              </a:schemeClr>
                            </a:solidFill>
                            <a:latin typeface="Cambria Math" charset="0"/>
                            <a:ea typeface="Karla" charset="0"/>
                            <a:cs typeface="Karla" charset="0"/>
                          </a:rPr>
                          <m:t>)</m:t>
                        </m:r>
                      </m:sup>
                    </m:sSup>
                    <m:r>
                      <a:rPr lang="en-US" sz="2400" b="0" i="1" smtClean="0">
                        <a:solidFill>
                          <a:schemeClr val="tx1">
                            <a:lumMod val="75000"/>
                            <a:lumOff val="25000"/>
                          </a:schemeClr>
                        </a:solidFill>
                        <a:latin typeface="Cambria Math" charset="0"/>
                        <a:ea typeface="Karla" charset="0"/>
                        <a:cs typeface="Karla" charset="0"/>
                      </a:rPr>
                      <m:t>.</m:t>
                    </m:r>
                  </m:oMath>
                </a14:m>
                <a:r>
                  <a:rPr lang="en-US" sz="2400" dirty="0">
                    <a:solidFill>
                      <a:schemeClr val="tx1">
                        <a:lumMod val="75000"/>
                        <a:lumOff val="25000"/>
                      </a:schemeClr>
                    </a:solidFill>
                    <a:latin typeface="Karla" charset="0"/>
                    <a:ea typeface="Karla" charset="0"/>
                    <a:cs typeface="Karla" charset="0"/>
                  </a:rPr>
                  <a:t> </a:t>
                </a:r>
                <a:endParaRPr lang="en-US" sz="2400" dirty="0">
                  <a:solidFill>
                    <a:schemeClr val="tx1">
                      <a:lumMod val="75000"/>
                      <a:lumOff val="25000"/>
                    </a:schemeClr>
                  </a:solidFill>
                  <a:latin typeface="Cambria Math" charset="0"/>
                  <a:ea typeface="Cambria Math" charset="0"/>
                  <a:cs typeface="Cambria Math" charset="0"/>
                </a:endParaRPr>
              </a:p>
              <a:p>
                <a:pPr marL="457200" marR="0" lvl="0" indent="-457200" defTabSz="914400" eaLnBrk="1" fontAlgn="auto" latinLnBrk="0" hangingPunct="1">
                  <a:lnSpc>
                    <a:spcPct val="100000"/>
                  </a:lnSpc>
                  <a:spcBef>
                    <a:spcPts val="0"/>
                  </a:spcBef>
                  <a:spcAft>
                    <a:spcPts val="1200"/>
                  </a:spcAft>
                  <a:buClrTx/>
                  <a:buSzTx/>
                  <a:buFont typeface="+mj-lt"/>
                  <a:buAutoNum type="arabicPeriod"/>
                  <a:tabLst/>
                  <a:defRPr/>
                </a:pPr>
                <a:r>
                  <a:rPr lang="en-US" sz="2400" dirty="0">
                    <a:solidFill>
                      <a:schemeClr val="tx1">
                        <a:lumMod val="75000"/>
                        <a:lumOff val="25000"/>
                      </a:schemeClr>
                    </a:solidFill>
                    <a:latin typeface="Karla" charset="0"/>
                    <a:ea typeface="Karla" charset="0"/>
                    <a:cs typeface="Karla" charset="0"/>
                  </a:rPr>
                  <a:t>We should take advantage of the chain rule we learned before</a:t>
                </a:r>
              </a:p>
            </p:txBody>
          </p:sp>
        </mc:Choice>
        <mc:Fallback xmlns="">
          <p:sp>
            <p:nvSpPr>
              <p:cNvPr id="93" name="TextBox 92"/>
              <p:cNvSpPr txBox="1">
                <a:spLocks noRot="1" noChangeAspect="1" noMove="1" noResize="1" noEditPoints="1" noAdjustHandles="1" noChangeArrowheads="1" noChangeShapeType="1" noTextEdit="1"/>
              </p:cNvSpPr>
              <p:nvPr/>
            </p:nvSpPr>
            <p:spPr>
              <a:xfrm>
                <a:off x="716623" y="982935"/>
                <a:ext cx="10454959" cy="4878195"/>
              </a:xfrm>
              <a:prstGeom prst="rect">
                <a:avLst/>
              </a:prstGeom>
              <a:blipFill>
                <a:blip r:embed="rId2"/>
                <a:stretch>
                  <a:fillRect l="-848" t="-777" b="-1554"/>
                </a:stretch>
              </a:blipFill>
            </p:spPr>
            <p:txBody>
              <a:bodyPr/>
              <a:lstStyle/>
              <a:p>
                <a:r>
                  <a:rPr lang="en-US">
                    <a:noFill/>
                  </a:rPr>
                  <a:t> </a:t>
                </a:r>
              </a:p>
            </p:txBody>
          </p:sp>
        </mc:Fallback>
      </mc:AlternateContent>
    </p:spTree>
    <p:extLst>
      <p:ext uri="{BB962C8B-B14F-4D97-AF65-F5344CB8AC3E}">
        <p14:creationId xmlns:p14="http://schemas.microsoft.com/office/powerpoint/2010/main" val="265444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Idea 1: </a:t>
            </a:r>
            <a:r>
              <a:rPr lang="en-US" dirty="0"/>
              <a:t>Evaluate the derivative at: </a:t>
            </a:r>
            <a:r>
              <a:rPr lang="en-US" i="1" dirty="0">
                <a:latin typeface="Cambria Math" charset="0"/>
                <a:ea typeface="Cambria Math" charset="0"/>
                <a:cs typeface="Cambria Math" charset="0"/>
              </a:rPr>
              <a:t>X={3}, y=1, W=3  </a:t>
            </a:r>
          </a:p>
        </p:txBody>
      </p:sp>
      <p:sp>
        <p:nvSpPr>
          <p:cNvPr id="4" name="Slide Number Placeholder 3"/>
          <p:cNvSpPr>
            <a:spLocks noGrp="1"/>
          </p:cNvSpPr>
          <p:nvPr>
            <p:ph type="sldNum" sz="quarter" idx="12"/>
          </p:nvPr>
        </p:nvSpPr>
        <p:spPr/>
        <p:txBody>
          <a:bodyPr/>
          <a:lstStyle/>
          <a:p>
            <a:fld id="{74FD6AAA-7C75-FB4B-8EA1-06B22787237D}" type="slidenum">
              <a:rPr lang="en-US" smtClean="0"/>
              <a:t>6</a:t>
            </a:fld>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1103025" y="983807"/>
              <a:ext cx="9356087" cy="5038631"/>
            </p:xfrm>
            <a:graphic>
              <a:graphicData uri="http://schemas.openxmlformats.org/drawingml/2006/table">
                <a:tbl>
                  <a:tblPr firstRow="1" bandRow="1">
                    <a:tableStyleId>{073A0DAA-6AF3-43AB-8588-CEC1D06C72B9}</a:tableStyleId>
                  </a:tblPr>
                  <a:tblGrid>
                    <a:gridCol w="2528071">
                      <a:extLst>
                        <a:ext uri="{9D8B030D-6E8A-4147-A177-3AD203B41FA5}">
                          <a16:colId xmlns:a16="http://schemas.microsoft.com/office/drawing/2014/main" val="20000"/>
                        </a:ext>
                      </a:extLst>
                    </a:gridCol>
                    <a:gridCol w="1412170">
                      <a:extLst>
                        <a:ext uri="{9D8B030D-6E8A-4147-A177-3AD203B41FA5}">
                          <a16:colId xmlns:a16="http://schemas.microsoft.com/office/drawing/2014/main" val="20001"/>
                        </a:ext>
                      </a:extLst>
                    </a:gridCol>
                    <a:gridCol w="1805282">
                      <a:extLst>
                        <a:ext uri="{9D8B030D-6E8A-4147-A177-3AD203B41FA5}">
                          <a16:colId xmlns:a16="http://schemas.microsoft.com/office/drawing/2014/main" val="20002"/>
                        </a:ext>
                      </a:extLst>
                    </a:gridCol>
                    <a:gridCol w="1805282">
                      <a:extLst>
                        <a:ext uri="{9D8B030D-6E8A-4147-A177-3AD203B41FA5}">
                          <a16:colId xmlns:a16="http://schemas.microsoft.com/office/drawing/2014/main" val="20003"/>
                        </a:ext>
                      </a:extLst>
                    </a:gridCol>
                    <a:gridCol w="1805282">
                      <a:extLst>
                        <a:ext uri="{9D8B030D-6E8A-4147-A177-3AD203B41FA5}">
                          <a16:colId xmlns:a16="http://schemas.microsoft.com/office/drawing/2014/main" val="20004"/>
                        </a:ext>
                      </a:extLst>
                    </a:gridCol>
                  </a:tblGrid>
                  <a:tr h="502122">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a:t>Variables</a:t>
                          </a:r>
                          <a:endParaRPr lang="en-US" sz="1400" b="0" dirty="0">
                            <a:latin typeface="Karla" charset="0"/>
                            <a:ea typeface="Karla" charset="0"/>
                            <a:cs typeface="Karla" charset="0"/>
                          </a:endParaRPr>
                        </a:p>
                      </a:txBody>
                      <a:tcPr anchor="ctr"/>
                    </a:tc>
                    <a:tc>
                      <a:txBody>
                        <a:bodyPr/>
                        <a:lstStyle/>
                        <a:p>
                          <a:pPr algn="ctr"/>
                          <a:r>
                            <a:rPr lang="en-US" sz="1400" dirty="0"/>
                            <a:t>derivatives</a:t>
                          </a:r>
                          <a:endParaRPr lang="en-US" sz="1400" dirty="0">
                            <a:latin typeface="Karla" charset="0"/>
                            <a:ea typeface="Karla" charset="0"/>
                            <a:cs typeface="Karla" charset="0"/>
                          </a:endParaRPr>
                        </a:p>
                      </a:txBody>
                      <a:tcPr anchor="ctr"/>
                    </a:tc>
                    <a:tc>
                      <a:txBody>
                        <a:bodyPr/>
                        <a:lstStyle/>
                        <a:p>
                          <a:pPr algn="ctr"/>
                          <a:r>
                            <a:rPr lang="en-US" sz="1400" dirty="0">
                              <a:latin typeface="Karla" charset="0"/>
                              <a:ea typeface="Karla" charset="0"/>
                              <a:cs typeface="Karla" charset="0"/>
                            </a:rPr>
                            <a:t>Value of</a:t>
                          </a:r>
                          <a:r>
                            <a:rPr lang="en-US" sz="1400" baseline="0" dirty="0">
                              <a:latin typeface="Karla" charset="0"/>
                              <a:ea typeface="Karla" charset="0"/>
                              <a:cs typeface="Karla" charset="0"/>
                            </a:rPr>
                            <a:t> the variable</a:t>
                          </a:r>
                          <a:endParaRPr lang="en-US" sz="1400" dirty="0">
                            <a:latin typeface="Karla" charset="0"/>
                            <a:ea typeface="Karla" charset="0"/>
                            <a:cs typeface="Karla" charset="0"/>
                          </a:endParaRPr>
                        </a:p>
                      </a:txBody>
                      <a:tcPr anchor="ctr"/>
                    </a:tc>
                    <a:tc>
                      <a:txBody>
                        <a:bodyPr/>
                        <a:lstStyle/>
                        <a:p>
                          <a:pPr algn="ctr"/>
                          <a:r>
                            <a:rPr lang="en-US" sz="1400" dirty="0">
                              <a:latin typeface="Karla" charset="0"/>
                              <a:ea typeface="Karla" charset="0"/>
                              <a:cs typeface="Karla" charset="0"/>
                            </a:rPr>
                            <a:t>Value of the partial derivative</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smtClean="0">
                                        <a:latin typeface="Cambria Math" charset="0"/>
                                      </a:rPr>
                                      <m:t>𝑑</m:t>
                                    </m:r>
                                    <m:sSub>
                                      <m:sSubPr>
                                        <m:ctrlPr>
                                          <a:rPr lang="en-US" sz="1400" b="1" i="1" smtClean="0">
                                            <a:latin typeface="Cambria Math" panose="02040503050406030204" pitchFamily="18" charset="0"/>
                                          </a:rPr>
                                        </m:ctrlPr>
                                      </m:sSubPr>
                                      <m:e>
                                        <m:r>
                                          <a:rPr lang="en-US" sz="1400" b="1" i="1" smtClean="0">
                                            <a:latin typeface="Cambria Math" charset="0"/>
                                          </a:rPr>
                                          <m:t>𝝃</m:t>
                                        </m:r>
                                      </m:e>
                                      <m:sub>
                                        <m:r>
                                          <a:rPr lang="en-US" sz="1400" b="1" i="1" smtClean="0">
                                            <a:latin typeface="Cambria Math" charset="0"/>
                                          </a:rPr>
                                          <m:t>𝒏</m:t>
                                        </m:r>
                                      </m:sub>
                                    </m:sSub>
                                  </m:num>
                                  <m:den>
                                    <m:r>
                                      <a:rPr lang="en-US" sz="1400" smtClean="0">
                                        <a:latin typeface="Cambria Math" charset="0"/>
                                      </a:rPr>
                                      <m:t>𝑑</m:t>
                                    </m:r>
                                    <m:r>
                                      <a:rPr lang="en-US" sz="1400" b="1" i="1" smtClean="0">
                                        <a:latin typeface="Cambria Math" charset="0"/>
                                      </a:rPr>
                                      <m:t>𝑾</m:t>
                                    </m:r>
                                  </m:den>
                                </m:f>
                              </m:oMath>
                            </m:oMathPara>
                          </a14:m>
                          <a:endParaRPr lang="en-US" sz="1400" dirty="0">
                            <a:latin typeface="Karla" charset="0"/>
                            <a:ea typeface="Karla" charset="0"/>
                            <a:cs typeface="Karla" charset="0"/>
                          </a:endParaRPr>
                        </a:p>
                      </a:txBody>
                      <a:tcPr anchor="ctr"/>
                    </a:tc>
                    <a:extLst>
                      <a:ext uri="{0D108BD9-81ED-4DB2-BD59-A6C34878D82A}">
                        <a16:rowId xmlns:a16="http://schemas.microsoft.com/office/drawing/2014/main" val="10000"/>
                      </a:ext>
                    </a:extLst>
                  </a:tr>
                  <a:tr h="514712">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r>
                                  <a:rPr lang="en-US" sz="1400" smtClean="0">
                                    <a:latin typeface="Cambria Math" charset="0"/>
                                  </a:rPr>
                                  <m:t>=−</m:t>
                                </m:r>
                                <m:sSup>
                                  <m:sSupPr>
                                    <m:ctrlPr>
                                      <a:rPr lang="en-US" sz="1400" i="1" smtClean="0">
                                        <a:latin typeface="Cambria Math" panose="02040503050406030204" pitchFamily="18" charset="0"/>
                                      </a:rPr>
                                    </m:ctrlPr>
                                  </m:sSupPr>
                                  <m:e>
                                    <m:r>
                                      <a:rPr lang="en-US" sz="1400" smtClean="0">
                                        <a:latin typeface="Cambria Math" charset="0"/>
                                      </a:rPr>
                                      <m:t>𝑊</m:t>
                                    </m:r>
                                  </m:e>
                                  <m:sup>
                                    <m:r>
                                      <a:rPr lang="en-US" sz="1400" smtClean="0">
                                        <a:latin typeface="Cambria Math" charset="0"/>
                                      </a:rPr>
                                      <m:t>𝑇</m:t>
                                    </m:r>
                                  </m:sup>
                                </m:sSup>
                                <m:r>
                                  <a:rPr lang="en-US" sz="1400" smtClean="0">
                                    <a:latin typeface="Cambria Math" charset="0"/>
                                  </a:rPr>
                                  <m:t>𝑋</m:t>
                                </m:r>
                              </m:oMath>
                            </m:oMathPara>
                          </a14:m>
                          <a:endParaRPr lang="en-US" sz="1400" b="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num>
                                  <m:den>
                                    <m:r>
                                      <a:rPr lang="en-US" sz="1400" b="0" i="1" smtClean="0">
                                        <a:latin typeface="Cambria Math" charset="0"/>
                                      </a:rPr>
                                      <m:t>𝜕</m:t>
                                    </m:r>
                                    <m:r>
                                      <a:rPr lang="en-US" sz="1400" smtClean="0">
                                        <a:latin typeface="Cambria Math" charset="0"/>
                                      </a:rPr>
                                      <m:t>𝑊</m:t>
                                    </m:r>
                                  </m:den>
                                </m:f>
                                <m:r>
                                  <a:rPr lang="en-US" sz="1400" smtClean="0">
                                    <a:latin typeface="Cambria Math" charset="0"/>
                                  </a:rPr>
                                  <m:t>=−</m:t>
                                </m:r>
                                <m:r>
                                  <a:rPr lang="en-US" sz="1400" smtClean="0">
                                    <a:latin typeface="Cambria Math" charset="0"/>
                                  </a:rPr>
                                  <m:t>𝑋</m:t>
                                </m:r>
                              </m:oMath>
                            </m:oMathPara>
                          </a14:m>
                          <a:endParaRPr lang="en-US" sz="1400" b="0" dirty="0"/>
                        </a:p>
                      </a:txBody>
                      <a:tcP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charset="0"/>
                                  </a:rPr>
                                  <m:t>−9</m:t>
                                </m:r>
                              </m:oMath>
                            </m:oMathPara>
                          </a14:m>
                          <a:endParaRPr lang="en-US" sz="1400" b="0" dirty="0"/>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b="0" dirty="0"/>
                            <a:t>-3</a:t>
                          </a:r>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b="0" dirty="0"/>
                            <a:t>-3</a:t>
                          </a:r>
                        </a:p>
                      </a:txBody>
                      <a:tcPr anchor="ctr"/>
                    </a:tc>
                    <a:extLst>
                      <a:ext uri="{0D108BD9-81ED-4DB2-BD59-A6C34878D82A}">
                        <a16:rowId xmlns:a16="http://schemas.microsoft.com/office/drawing/2014/main" val="10001"/>
                      </a:ext>
                    </a:extLst>
                  </a:tr>
                  <a:tr h="551246">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r>
                                  <a:rPr lang="en-US" sz="1400" smtClean="0">
                                    <a:latin typeface="Cambria Math" charset="0"/>
                                  </a:rPr>
                                  <m:t>=</m:t>
                                </m:r>
                                <m:sSup>
                                  <m:sSupPr>
                                    <m:ctrlPr>
                                      <a:rPr lang="en-US" sz="1400" i="1" smtClean="0">
                                        <a:latin typeface="Cambria Math" panose="02040503050406030204" pitchFamily="18" charset="0"/>
                                      </a:rPr>
                                    </m:ctrlPr>
                                  </m:sSupPr>
                                  <m:e>
                                    <m:sSup>
                                      <m:sSupPr>
                                        <m:ctrlPr>
                                          <a:rPr lang="en-US" sz="1400" i="1">
                                            <a:latin typeface="Cambria Math" panose="02040503050406030204" pitchFamily="18" charset="0"/>
                                          </a:rPr>
                                        </m:ctrlPr>
                                      </m:sSupPr>
                                      <m:e>
                                        <m:r>
                                          <a:rPr lang="en-US" sz="1400">
                                            <a:latin typeface="Cambria Math" charset="0"/>
                                          </a:rPr>
                                          <m:t>𝑒</m:t>
                                        </m:r>
                                      </m:e>
                                      <m:sup>
                                        <m:sSub>
                                          <m:sSubPr>
                                            <m:ctrlPr>
                                              <a:rPr lang="en-US" sz="1400" i="1">
                                                <a:latin typeface="Cambria Math" panose="02040503050406030204" pitchFamily="18" charset="0"/>
                                              </a:rPr>
                                            </m:ctrlPr>
                                          </m:sSubPr>
                                          <m:e>
                                            <m:r>
                                              <a:rPr lang="en-US" sz="1400">
                                                <a:latin typeface="Cambria Math" charset="0"/>
                                              </a:rPr>
                                              <m:t>𝜉</m:t>
                                            </m:r>
                                          </m:e>
                                          <m:sub>
                                            <m:r>
                                              <a:rPr lang="en-US" sz="1400">
                                                <a:latin typeface="Cambria Math" charset="0"/>
                                              </a:rPr>
                                              <m:t>1</m:t>
                                            </m:r>
                                          </m:sub>
                                        </m:sSub>
                                      </m:sup>
                                    </m:sSup>
                                    <m:r>
                                      <a:rPr lang="en-US" sz="1400" smtClean="0">
                                        <a:latin typeface="Cambria Math" charset="0"/>
                                      </a:rPr>
                                      <m:t>=</m:t>
                                    </m:r>
                                    <m:r>
                                      <a:rPr lang="en-US" sz="1400" smtClean="0">
                                        <a:latin typeface="Cambria Math" charset="0"/>
                                      </a:rPr>
                                      <m:t>𝑒</m:t>
                                    </m:r>
                                  </m:e>
                                  <m:sup>
                                    <m:r>
                                      <a:rPr lang="en-US" sz="1400" smtClean="0">
                                        <a:latin typeface="Cambria Math" charset="0"/>
                                      </a:rPr>
                                      <m:t>−</m:t>
                                    </m:r>
                                    <m:sSup>
                                      <m:sSupPr>
                                        <m:ctrlPr>
                                          <a:rPr lang="en-US" sz="1400" i="1" smtClean="0">
                                            <a:latin typeface="Cambria Math" panose="02040503050406030204" pitchFamily="18" charset="0"/>
                                          </a:rPr>
                                        </m:ctrlPr>
                                      </m:sSupPr>
                                      <m:e>
                                        <m:r>
                                          <a:rPr lang="en-US" sz="1400" smtClean="0">
                                            <a:latin typeface="Cambria Math" charset="0"/>
                                          </a:rPr>
                                          <m:t>𝑊</m:t>
                                        </m:r>
                                      </m:e>
                                      <m:sup>
                                        <m:r>
                                          <a:rPr lang="en-US" sz="1400" smtClean="0">
                                            <a:latin typeface="Cambria Math" charset="0"/>
                                          </a:rPr>
                                          <m:t>𝑇</m:t>
                                        </m:r>
                                      </m:sup>
                                    </m:sSup>
                                    <m:r>
                                      <a:rPr lang="en-US" sz="1400" smtClean="0">
                                        <a:latin typeface="Cambria Math" charset="0"/>
                                      </a:rPr>
                                      <m:t>𝑋</m:t>
                                    </m:r>
                                  </m:sup>
                                </m:sSup>
                              </m:oMath>
                            </m:oMathPara>
                          </a14:m>
                          <a:endParaRPr lang="en-US" sz="140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den>
                                </m:f>
                                <m:r>
                                  <a:rPr lang="en-US" sz="1400" smtClean="0">
                                    <a:latin typeface="Cambria Math" charset="0"/>
                                  </a:rPr>
                                  <m:t>=</m:t>
                                </m:r>
                                <m:sSup>
                                  <m:sSupPr>
                                    <m:ctrlPr>
                                      <a:rPr lang="en-US" sz="1400" i="1" smtClean="0">
                                        <a:latin typeface="Cambria Math" panose="02040503050406030204" pitchFamily="18" charset="0"/>
                                      </a:rPr>
                                    </m:ctrlPr>
                                  </m:sSupPr>
                                  <m:e>
                                    <m:r>
                                      <a:rPr lang="en-US" sz="1400" smtClean="0">
                                        <a:latin typeface="Cambria Math" charset="0"/>
                                      </a:rPr>
                                      <m:t>𝑒</m:t>
                                    </m:r>
                                  </m:e>
                                  <m:sup>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sup>
                                </m:sSup>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m:oMathPara>
                          </a14:m>
                          <a:endParaRPr lang="en-US" sz="1400" dirty="0"/>
                        </a:p>
                      </a:txBody>
                      <a:tcPr anchor="ctr"/>
                    </a:tc>
                    <a:tc>
                      <a:txBody>
                        <a:bodyPr/>
                        <a:lstStyle/>
                        <a:p>
                          <a:pPr algn="ctr"/>
                          <a:r>
                            <a:rPr lang="en-US" sz="1400" dirty="0"/>
                            <a:t>-3</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a14:m>
                          <a:endParaRPr lang="en-US" sz="1400" dirty="0"/>
                        </a:p>
                      </a:txBody>
                      <a:tcPr anchor="ctr"/>
                    </a:tc>
                    <a:extLst>
                      <a:ext uri="{0D108BD9-81ED-4DB2-BD59-A6C34878D82A}">
                        <a16:rowId xmlns:a16="http://schemas.microsoft.com/office/drawing/2014/main" val="10002"/>
                      </a:ext>
                    </a:extLst>
                  </a:tr>
                  <a:tr h="551246">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r>
                                  <a:rPr lang="en-US" sz="1400" smtClean="0">
                                    <a:latin typeface="Cambria Math" charset="0"/>
                                  </a:rPr>
                                  <m:t>=</m:t>
                                </m:r>
                                <m:r>
                                  <a:rPr lang="en-US" sz="1400">
                                    <a:latin typeface="Cambria Math" charset="0"/>
                                  </a:rPr>
                                  <m:t>1+</m:t>
                                </m:r>
                                <m:sSub>
                                  <m:sSubPr>
                                    <m:ctrlPr>
                                      <a:rPr lang="en-US" sz="1400" i="1">
                                        <a:latin typeface="Cambria Math" panose="02040503050406030204" pitchFamily="18" charset="0"/>
                                      </a:rPr>
                                    </m:ctrlPr>
                                  </m:sSubPr>
                                  <m:e>
                                    <m:r>
                                      <a:rPr lang="en-US" sz="1400">
                                        <a:latin typeface="Cambria Math" charset="0"/>
                                      </a:rPr>
                                      <m:t>𝜉</m:t>
                                    </m:r>
                                  </m:e>
                                  <m:sub>
                                    <m:r>
                                      <a:rPr lang="en-US" sz="1400">
                                        <a:latin typeface="Cambria Math" charset="0"/>
                                      </a:rPr>
                                      <m:t>2</m:t>
                                    </m:r>
                                  </m:sub>
                                </m:sSub>
                                <m:r>
                                  <a:rPr lang="en-US" sz="1400" smtClean="0">
                                    <a:latin typeface="Cambria Math" charset="0"/>
                                  </a:rPr>
                                  <m:t>=1+</m:t>
                                </m:r>
                                <m:sSup>
                                  <m:sSupPr>
                                    <m:ctrlPr>
                                      <a:rPr lang="en-US" sz="1400" i="1">
                                        <a:latin typeface="Cambria Math" panose="02040503050406030204" pitchFamily="18" charset="0"/>
                                      </a:rPr>
                                    </m:ctrlPr>
                                  </m:sSupPr>
                                  <m:e>
                                    <m:r>
                                      <a:rPr lang="en-US" sz="1400">
                                        <a:latin typeface="Cambria Math" charset="0"/>
                                      </a:rPr>
                                      <m:t>𝑒</m:t>
                                    </m:r>
                                  </m:e>
                                  <m:sup>
                                    <m:r>
                                      <a:rPr lang="en-US" sz="1400">
                                        <a:latin typeface="Cambria Math" charset="0"/>
                                      </a:rPr>
                                      <m:t>−</m:t>
                                    </m:r>
                                    <m:sSup>
                                      <m:sSupPr>
                                        <m:ctrlPr>
                                          <a:rPr lang="en-US" sz="1400" i="1">
                                            <a:latin typeface="Cambria Math" panose="02040503050406030204" pitchFamily="18" charset="0"/>
                                          </a:rPr>
                                        </m:ctrlPr>
                                      </m:sSupPr>
                                      <m:e>
                                        <m:r>
                                          <a:rPr lang="en-US" sz="1400">
                                            <a:latin typeface="Cambria Math" charset="0"/>
                                          </a:rPr>
                                          <m:t>𝑊</m:t>
                                        </m:r>
                                      </m:e>
                                      <m:sup>
                                        <m:r>
                                          <a:rPr lang="en-US" sz="1400">
                                            <a:latin typeface="Cambria Math" charset="0"/>
                                          </a:rPr>
                                          <m:t>𝑇</m:t>
                                        </m:r>
                                      </m:sup>
                                    </m:sSup>
                                    <m:r>
                                      <a:rPr lang="en-US" sz="1400">
                                        <a:latin typeface="Cambria Math" charset="0"/>
                                      </a:rPr>
                                      <m:t>𝑋</m:t>
                                    </m:r>
                                  </m:sup>
                                </m:sSup>
                              </m:oMath>
                            </m:oMathPara>
                          </a14:m>
                          <a:endParaRPr lang="en-US" sz="1400" b="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den>
                                </m:f>
                                <m:r>
                                  <a:rPr lang="en-US" sz="1400" smtClean="0">
                                    <a:latin typeface="Cambria Math" charset="0"/>
                                  </a:rPr>
                                  <m:t>=1</m:t>
                                </m:r>
                              </m:oMath>
                            </m:oMathPara>
                          </a14:m>
                          <a:endParaRPr lang="en-US" sz="1400" b="0" dirty="0"/>
                        </a:p>
                      </a:txBody>
                      <a:tcPr/>
                    </a:tc>
                    <a:tc>
                      <a:txBody>
                        <a:bodyPr/>
                        <a:lstStyle/>
                        <a:p>
                          <a:pPr algn="ctr"/>
                          <a:r>
                            <a:rPr lang="en-US" sz="1400" dirty="0"/>
                            <a:t>1+</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a14:m>
                          <a:endParaRPr lang="en-US" sz="1400" dirty="0"/>
                        </a:p>
                      </a:txBody>
                      <a:tcPr anchor="ctr"/>
                    </a:tc>
                    <a:tc>
                      <a:txBody>
                        <a:bodyPr/>
                        <a:lstStyle/>
                        <a:p>
                          <a:pPr algn="ctr"/>
                          <a:r>
                            <a:rPr lang="en-US" sz="1400" dirty="0"/>
                            <a:t>1</a:t>
                          </a:r>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a:t>-3</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oMath>
                          </a14:m>
                          <a:endParaRPr lang="en-US" sz="1400" dirty="0"/>
                        </a:p>
                      </a:txBody>
                      <a:tcPr anchor="ctr"/>
                    </a:tc>
                    <a:extLst>
                      <a:ext uri="{0D108BD9-81ED-4DB2-BD59-A6C34878D82A}">
                        <a16:rowId xmlns:a16="http://schemas.microsoft.com/office/drawing/2014/main" val="10003"/>
                      </a:ext>
                    </a:extLst>
                  </a:tr>
                  <a:tr h="633993">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r>
                                  <a:rPr lang="en-US" sz="1400">
                                    <a:latin typeface="Cambria Math" charset="0"/>
                                  </a:rPr>
                                  <m:t>=</m:t>
                                </m:r>
                                <m:f>
                                  <m:fPr>
                                    <m:ctrlPr>
                                      <a:rPr lang="mr-IN" sz="1400" i="1">
                                        <a:latin typeface="Cambria Math" panose="02040503050406030204" pitchFamily="18" charset="0"/>
                                      </a:rPr>
                                    </m:ctrlPr>
                                  </m:fPr>
                                  <m:num>
                                    <m:r>
                                      <a:rPr lang="en-US" sz="1400">
                                        <a:latin typeface="Cambria Math" charset="0"/>
                                      </a:rPr>
                                      <m:t>1</m:t>
                                    </m:r>
                                  </m:num>
                                  <m:den>
                                    <m:sSub>
                                      <m:sSubPr>
                                        <m:ctrlPr>
                                          <a:rPr lang="en-US" sz="1400" i="1">
                                            <a:latin typeface="Cambria Math" panose="02040503050406030204" pitchFamily="18" charset="0"/>
                                          </a:rPr>
                                        </m:ctrlPr>
                                      </m:sSubPr>
                                      <m:e>
                                        <m:r>
                                          <a:rPr lang="en-US" sz="1400">
                                            <a:latin typeface="Cambria Math" charset="0"/>
                                          </a:rPr>
                                          <m:t>𝜉</m:t>
                                        </m:r>
                                      </m:e>
                                      <m:sub>
                                        <m:r>
                                          <a:rPr lang="en-US" sz="1400">
                                            <a:latin typeface="Cambria Math" charset="0"/>
                                          </a:rPr>
                                          <m:t>3</m:t>
                                        </m:r>
                                      </m:sub>
                                    </m:sSub>
                                  </m:den>
                                </m:f>
                                <m:r>
                                  <a:rPr lang="en-US" sz="1400" smtClean="0">
                                    <a:latin typeface="Cambria Math" charset="0"/>
                                  </a:rPr>
                                  <m:t>=</m:t>
                                </m:r>
                                <m:f>
                                  <m:fPr>
                                    <m:ctrlPr>
                                      <a:rPr lang="mr-IN" sz="1400" i="1" smtClean="0">
                                        <a:latin typeface="Cambria Math" panose="02040503050406030204" pitchFamily="18" charset="0"/>
                                      </a:rPr>
                                    </m:ctrlPr>
                                  </m:fPr>
                                  <m:num>
                                    <m:r>
                                      <a:rPr lang="en-US" sz="1400" smtClean="0">
                                        <a:latin typeface="Cambria Math" charset="0"/>
                                      </a:rPr>
                                      <m:t>1</m:t>
                                    </m:r>
                                  </m:num>
                                  <m:den>
                                    <m:r>
                                      <a:rPr lang="en-US" sz="1400">
                                        <a:latin typeface="Cambria Math" charset="0"/>
                                      </a:rPr>
                                      <m:t>1+</m:t>
                                    </m:r>
                                    <m:sSup>
                                      <m:sSupPr>
                                        <m:ctrlPr>
                                          <a:rPr lang="en-US" sz="1400" i="1">
                                            <a:latin typeface="Cambria Math" panose="02040503050406030204" pitchFamily="18" charset="0"/>
                                          </a:rPr>
                                        </m:ctrlPr>
                                      </m:sSupPr>
                                      <m:e>
                                        <m:r>
                                          <a:rPr lang="en-US" sz="1400">
                                            <a:latin typeface="Cambria Math" charset="0"/>
                                          </a:rPr>
                                          <m:t>𝑒</m:t>
                                        </m:r>
                                      </m:e>
                                      <m:sup>
                                        <m:r>
                                          <a:rPr lang="en-US" sz="1400">
                                            <a:latin typeface="Cambria Math" charset="0"/>
                                          </a:rPr>
                                          <m:t>−</m:t>
                                        </m:r>
                                        <m:sSup>
                                          <m:sSupPr>
                                            <m:ctrlPr>
                                              <a:rPr lang="en-US" sz="1400" i="1">
                                                <a:latin typeface="Cambria Math" panose="02040503050406030204" pitchFamily="18" charset="0"/>
                                              </a:rPr>
                                            </m:ctrlPr>
                                          </m:sSupPr>
                                          <m:e>
                                            <m:r>
                                              <a:rPr lang="en-US" sz="1400">
                                                <a:latin typeface="Cambria Math" charset="0"/>
                                              </a:rPr>
                                              <m:t>𝑊</m:t>
                                            </m:r>
                                          </m:e>
                                          <m:sup>
                                            <m:r>
                                              <a:rPr lang="en-US" sz="1400">
                                                <a:latin typeface="Cambria Math" charset="0"/>
                                              </a:rPr>
                                              <m:t>𝑇</m:t>
                                            </m:r>
                                          </m:sup>
                                        </m:sSup>
                                        <m:r>
                                          <a:rPr lang="en-US" sz="1400">
                                            <a:latin typeface="Cambria Math" charset="0"/>
                                          </a:rPr>
                                          <m:t>𝑋</m:t>
                                        </m:r>
                                      </m:sup>
                                    </m:sSup>
                                  </m:den>
                                </m:f>
                                <m:r>
                                  <a:rPr lang="en-US" sz="1400" smtClean="0">
                                    <a:latin typeface="Cambria Math" charset="0"/>
                                  </a:rPr>
                                  <m:t>=</m:t>
                                </m:r>
                                <m:r>
                                  <a:rPr lang="en-US" sz="1400" smtClean="0">
                                    <a:latin typeface="Cambria Math" charset="0"/>
                                  </a:rPr>
                                  <m:t>𝑝</m:t>
                                </m:r>
                              </m:oMath>
                            </m:oMathPara>
                          </a14:m>
                          <a:endParaRPr lang="en-US" sz="1400" b="0" dirty="0">
                            <a:solidFill>
                              <a:srgbClr val="FF0000"/>
                            </a:solidFill>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den>
                                </m:f>
                                <m:r>
                                  <a:rPr lang="en-US" sz="1400" smtClean="0">
                                    <a:latin typeface="Cambria Math" charset="0"/>
                                  </a:rPr>
                                  <m:t>=−</m:t>
                                </m:r>
                                <m:f>
                                  <m:fPr>
                                    <m:ctrlPr>
                                      <a:rPr lang="mr-IN" sz="1400" i="1" smtClean="0">
                                        <a:latin typeface="Cambria Math" panose="02040503050406030204" pitchFamily="18" charset="0"/>
                                      </a:rPr>
                                    </m:ctrlPr>
                                  </m:fPr>
                                  <m:num>
                                    <m:r>
                                      <a:rPr lang="en-US" sz="1400" smtClean="0">
                                        <a:latin typeface="Cambria Math" charset="0"/>
                                      </a:rPr>
                                      <m:t>1</m:t>
                                    </m:r>
                                  </m:num>
                                  <m:den>
                                    <m:sSubSup>
                                      <m:sSubSupPr>
                                        <m:ctrlPr>
                                          <a:rPr lang="en-US" sz="1400" i="1" smtClean="0">
                                            <a:latin typeface="Cambria Math" panose="02040503050406030204" pitchFamily="18" charset="0"/>
                                          </a:rPr>
                                        </m:ctrlPr>
                                      </m:sSubSupPr>
                                      <m:e>
                                        <m:r>
                                          <a:rPr lang="en-US" sz="1400" smtClean="0">
                                            <a:latin typeface="Cambria Math" charset="0"/>
                                          </a:rPr>
                                          <m:t>𝜉</m:t>
                                        </m:r>
                                      </m:e>
                                      <m:sub>
                                        <m:r>
                                          <a:rPr lang="en-US" sz="1400" smtClean="0">
                                            <a:latin typeface="Cambria Math" charset="0"/>
                                          </a:rPr>
                                          <m:t>3</m:t>
                                        </m:r>
                                      </m:sub>
                                      <m:sup>
                                        <m:r>
                                          <a:rPr lang="en-US" sz="1400" smtClean="0">
                                            <a:latin typeface="Cambria Math" charset="0"/>
                                          </a:rPr>
                                          <m:t>2</m:t>
                                        </m:r>
                                      </m:sup>
                                    </m:sSubSup>
                                  </m:den>
                                </m:f>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d>
                                      <m:dPr>
                                        <m:ctrlPr>
                                          <a:rPr lang="mr-IN"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d>
                                  </m:e>
                                  <m:sup>
                                    <m:r>
                                      <a:rPr lang="en-US" sz="1400" b="0" i="1" smtClean="0">
                                        <a:latin typeface="Cambria Math" charset="0"/>
                                      </a:rPr>
                                      <m:t>2</m:t>
                                    </m:r>
                                  </m:sup>
                                </m:sSup>
                              </m:oMath>
                            </m:oMathPara>
                          </a14:m>
                          <a:endParaRPr lang="en-US" sz="1400" dirty="0"/>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a:t>-3</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sSup>
                                <m:sSupPr>
                                  <m:ctrlPr>
                                    <a:rPr lang="en-US" sz="1400" b="0" i="1" smtClean="0">
                                      <a:latin typeface="Cambria Math" panose="02040503050406030204" pitchFamily="18" charset="0"/>
                                    </a:rPr>
                                  </m:ctrlPr>
                                </m:sSupPr>
                                <m:e>
                                  <m:d>
                                    <m:dPr>
                                      <m:ctrlPr>
                                        <a:rPr lang="mr-IN"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d>
                                </m:e>
                                <m:sup>
                                  <m:r>
                                    <a:rPr lang="en-US" sz="1400" b="0" i="1" smtClean="0">
                                      <a:latin typeface="Cambria Math" charset="0"/>
                                    </a:rPr>
                                    <m:t>2</m:t>
                                  </m:r>
                                </m:sup>
                              </m:sSup>
                            </m:oMath>
                          </a14:m>
                          <a:endParaRPr lang="en-US" sz="1400" dirty="0"/>
                        </a:p>
                      </a:txBody>
                      <a:tcPr anchor="ctr"/>
                    </a:tc>
                    <a:extLst>
                      <a:ext uri="{0D108BD9-81ED-4DB2-BD59-A6C34878D82A}">
                        <a16:rowId xmlns:a16="http://schemas.microsoft.com/office/drawing/2014/main" val="10004"/>
                      </a:ext>
                    </a:extLst>
                  </a:tr>
                  <a:tr h="551246">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r>
                                  <a:rPr lang="en-US" sz="1400" smtClean="0">
                                    <a:latin typeface="Cambria Math" charset="0"/>
                                  </a:rPr>
                                  <m:t>=</m:t>
                                </m:r>
                                <m:func>
                                  <m:funcPr>
                                    <m:ctrlPr>
                                      <a:rPr lang="en-US" sz="1400" i="1" smtClean="0">
                                        <a:latin typeface="Cambria Math" panose="02040503050406030204" pitchFamily="18" charset="0"/>
                                      </a:rPr>
                                    </m:ctrlPr>
                                  </m:funcPr>
                                  <m:fName>
                                    <m:r>
                                      <m:rPr>
                                        <m:sty m:val="p"/>
                                      </m:rPr>
                                      <a:rPr lang="en-US" sz="1400" smtClean="0">
                                        <a:latin typeface="Cambria Math" charset="0"/>
                                      </a:rPr>
                                      <m:t>log</m:t>
                                    </m:r>
                                  </m:fName>
                                  <m:e>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r>
                                      <a:rPr lang="en-US" sz="1400" smtClean="0">
                                        <a:latin typeface="Cambria Math" charset="0"/>
                                      </a:rPr>
                                      <m:t>=</m:t>
                                    </m:r>
                                    <m:func>
                                      <m:funcPr>
                                        <m:ctrlPr>
                                          <a:rPr lang="en-US" sz="1400" i="1" smtClean="0">
                                            <a:latin typeface="Cambria Math" panose="02040503050406030204" pitchFamily="18" charset="0"/>
                                          </a:rPr>
                                        </m:ctrlPr>
                                      </m:funcPr>
                                      <m:fName>
                                        <m:r>
                                          <m:rPr>
                                            <m:sty m:val="p"/>
                                          </m:rPr>
                                          <a:rPr lang="en-US" sz="1400" smtClean="0">
                                            <a:latin typeface="Cambria Math" charset="0"/>
                                          </a:rPr>
                                          <m:t>log</m:t>
                                        </m:r>
                                      </m:fName>
                                      <m:e>
                                        <m:r>
                                          <a:rPr lang="en-US" sz="1400" smtClean="0">
                                            <a:latin typeface="Cambria Math" charset="0"/>
                                          </a:rPr>
                                          <m:t>𝑝</m:t>
                                        </m:r>
                                        <m:r>
                                          <a:rPr lang="en-US" sz="1400" smtClean="0">
                                            <a:latin typeface="Cambria Math" charset="0"/>
                                          </a:rPr>
                                          <m:t> =</m:t>
                                        </m:r>
                                      </m:e>
                                    </m:func>
                                    <m:func>
                                      <m:funcPr>
                                        <m:ctrlPr>
                                          <a:rPr lang="en-US" sz="1400" i="1" smtClean="0">
                                            <a:latin typeface="Cambria Math" panose="02040503050406030204" pitchFamily="18" charset="0"/>
                                          </a:rPr>
                                        </m:ctrlPr>
                                      </m:funcPr>
                                      <m:fName>
                                        <m:r>
                                          <m:rPr>
                                            <m:sty m:val="p"/>
                                          </m:rPr>
                                          <a:rPr lang="en-US" sz="1400" smtClean="0">
                                            <a:latin typeface="Cambria Math" charset="0"/>
                                          </a:rPr>
                                          <m:t>log</m:t>
                                        </m:r>
                                      </m:fName>
                                      <m:e>
                                        <m:f>
                                          <m:fPr>
                                            <m:ctrlPr>
                                              <a:rPr lang="mr-IN" sz="1400" i="1">
                                                <a:latin typeface="Cambria Math" panose="02040503050406030204" pitchFamily="18" charset="0"/>
                                              </a:rPr>
                                            </m:ctrlPr>
                                          </m:fPr>
                                          <m:num>
                                            <m:r>
                                              <a:rPr lang="en-US" sz="1400">
                                                <a:latin typeface="Cambria Math" charset="0"/>
                                              </a:rPr>
                                              <m:t>1</m:t>
                                            </m:r>
                                          </m:num>
                                          <m:den>
                                            <m:r>
                                              <a:rPr lang="en-US" sz="1400">
                                                <a:latin typeface="Cambria Math" charset="0"/>
                                              </a:rPr>
                                              <m:t>1+</m:t>
                                            </m:r>
                                            <m:sSup>
                                              <m:sSupPr>
                                                <m:ctrlPr>
                                                  <a:rPr lang="en-US" sz="1400" i="1">
                                                    <a:latin typeface="Cambria Math" panose="02040503050406030204" pitchFamily="18" charset="0"/>
                                                  </a:rPr>
                                                </m:ctrlPr>
                                              </m:sSupPr>
                                              <m:e>
                                                <m:r>
                                                  <a:rPr lang="en-US" sz="1400">
                                                    <a:latin typeface="Cambria Math" charset="0"/>
                                                  </a:rPr>
                                                  <m:t>𝑒</m:t>
                                                </m:r>
                                              </m:e>
                                              <m:sup>
                                                <m:r>
                                                  <a:rPr lang="en-US" sz="1400">
                                                    <a:latin typeface="Cambria Math" charset="0"/>
                                                  </a:rPr>
                                                  <m:t>−</m:t>
                                                </m:r>
                                                <m:sSup>
                                                  <m:sSupPr>
                                                    <m:ctrlPr>
                                                      <a:rPr lang="en-US" sz="1400" i="1">
                                                        <a:latin typeface="Cambria Math" panose="02040503050406030204" pitchFamily="18" charset="0"/>
                                                      </a:rPr>
                                                    </m:ctrlPr>
                                                  </m:sSupPr>
                                                  <m:e>
                                                    <m:r>
                                                      <a:rPr lang="en-US" sz="1400">
                                                        <a:latin typeface="Cambria Math" charset="0"/>
                                                      </a:rPr>
                                                      <m:t>𝑊</m:t>
                                                    </m:r>
                                                  </m:e>
                                                  <m:sup>
                                                    <m:r>
                                                      <a:rPr lang="en-US" sz="1400">
                                                        <a:latin typeface="Cambria Math" charset="0"/>
                                                      </a:rPr>
                                                      <m:t>𝑇</m:t>
                                                    </m:r>
                                                  </m:sup>
                                                </m:sSup>
                                                <m:r>
                                                  <a:rPr lang="en-US" sz="1400">
                                                    <a:latin typeface="Cambria Math" charset="0"/>
                                                  </a:rPr>
                                                  <m:t>𝑋</m:t>
                                                </m:r>
                                              </m:sup>
                                            </m:sSup>
                                          </m:den>
                                        </m:f>
                                      </m:e>
                                    </m:func>
                                  </m:e>
                                </m:func>
                              </m:oMath>
                            </m:oMathPara>
                          </a14:m>
                          <a:endParaRPr lang="en-US" sz="14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den>
                                </m:f>
                                <m:r>
                                  <a:rPr lang="en-US" sz="1400" smtClean="0">
                                    <a:latin typeface="Cambria Math" charset="0"/>
                                  </a:rPr>
                                  <m:t>=</m:t>
                                </m:r>
                                <m:f>
                                  <m:fPr>
                                    <m:ctrlPr>
                                      <a:rPr lang="mr-IN" sz="1400" i="1" smtClean="0">
                                        <a:latin typeface="Cambria Math" panose="02040503050406030204" pitchFamily="18" charset="0"/>
                                      </a:rPr>
                                    </m:ctrlPr>
                                  </m:fPr>
                                  <m:num>
                                    <m:r>
                                      <a:rPr lang="en-US" sz="1400" smtClean="0">
                                        <a:latin typeface="Cambria Math" charset="0"/>
                                      </a:rPr>
                                      <m:t>1</m:t>
                                    </m:r>
                                  </m:num>
                                  <m:den>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den>
                                </m:f>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m:rPr>
                                        <m:sty m:val="p"/>
                                      </m:rPr>
                                      <a:rPr lang="en-US" sz="1400" i="0" smtClean="0">
                                        <a:latin typeface="Cambria Math" charset="0"/>
                                      </a:rPr>
                                      <m:t>log</m:t>
                                    </m:r>
                                  </m:fName>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func>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oMath>
                            </m:oMathPara>
                          </a14:m>
                          <a:endParaRPr lang="en-US" sz="1400" dirty="0"/>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a:t>-3</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sSup>
                                <m:sSupPr>
                                  <m:ctrlPr>
                                    <a:rPr lang="en-US" sz="1400" b="0" i="1" smtClean="0">
                                      <a:latin typeface="Cambria Math" panose="02040503050406030204" pitchFamily="18" charset="0"/>
                                    </a:rPr>
                                  </m:ctrlPr>
                                </m:sSupPr>
                                <m:e>
                                  <m:d>
                                    <m:dPr>
                                      <m:ctrlPr>
                                        <a:rPr lang="mr-IN"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d>
                                </m:e>
                                <m:sup/>
                              </m:sSup>
                            </m:oMath>
                          </a14:m>
                          <a:endParaRPr lang="en-US" sz="1400" dirty="0"/>
                        </a:p>
                      </a:txBody>
                      <a:tcPr anchor="ctr"/>
                    </a:tc>
                    <a:extLst>
                      <a:ext uri="{0D108BD9-81ED-4DB2-BD59-A6C34878D82A}">
                        <a16:rowId xmlns:a16="http://schemas.microsoft.com/office/drawing/2014/main" val="10005"/>
                      </a:ext>
                    </a:extLst>
                  </a:tr>
                  <a:tr h="552234">
                    <a:tc>
                      <a:txBody>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smtClean="0">
                                        <a:latin typeface="Cambria Math" charset="0"/>
                                      </a:rPr>
                                      <m:t>ℒ</m:t>
                                    </m:r>
                                  </m:e>
                                  <m:sub>
                                    <m:r>
                                      <a:rPr lang="en-US" sz="1400" smtClean="0">
                                        <a:latin typeface="Cambria Math" charset="0"/>
                                      </a:rPr>
                                      <m:t>𝑖</m:t>
                                    </m:r>
                                  </m:sub>
                                  <m:sup>
                                    <m:r>
                                      <a:rPr lang="en-US" sz="1400" smtClean="0">
                                        <a:latin typeface="Cambria Math" charset="0"/>
                                      </a:rPr>
                                      <m:t>𝐴</m:t>
                                    </m:r>
                                  </m:sup>
                                </m:sSubSup>
                                <m:r>
                                  <a:rPr lang="en-US" sz="1400" smtClean="0">
                                    <a:latin typeface="Cambria Math" charset="0"/>
                                  </a:rPr>
                                  <m:t>=−</m:t>
                                </m:r>
                                <m:r>
                                  <a:rPr lang="en-US" sz="1400" smtClean="0">
                                    <a:latin typeface="Cambria Math" charset="0"/>
                                  </a:rPr>
                                  <m:t>𝑦</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oMath>
                            </m:oMathPara>
                          </a14:m>
                          <a:endParaRPr lang="en-US" sz="1400" b="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r>
                                      <a:rPr lang="en-US" sz="1400" smtClean="0">
                                        <a:latin typeface="Cambria Math" charset="0"/>
                                      </a:rPr>
                                      <m:t>ℒ</m:t>
                                    </m:r>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den>
                                </m:f>
                                <m:r>
                                  <a:rPr lang="en-US" sz="1400" smtClean="0">
                                    <a:latin typeface="Cambria Math" charset="0"/>
                                  </a:rPr>
                                  <m:t>=−</m:t>
                                </m:r>
                                <m:r>
                                  <a:rPr lang="en-US" sz="1400" smtClean="0">
                                    <a:latin typeface="Cambria Math" charset="0"/>
                                  </a:rPr>
                                  <m:t>𝑦</m:t>
                                </m:r>
                              </m:oMath>
                            </m:oMathPara>
                          </a14:m>
                          <a:endParaRPr lang="en-US" sz="1400" b="0" dirty="0"/>
                        </a:p>
                      </a:txBody>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smtClean="0">
                                    <a:latin typeface="Cambria Math" charset="0"/>
                                  </a:rPr>
                                  <m:t>−</m:t>
                                </m:r>
                                <m:func>
                                  <m:funcPr>
                                    <m:ctrlPr>
                                      <a:rPr lang="en-US" sz="1400" b="0" i="1" smtClean="0">
                                        <a:latin typeface="Cambria Math" panose="02040503050406030204" pitchFamily="18" charset="0"/>
                                      </a:rPr>
                                    </m:ctrlPr>
                                  </m:funcPr>
                                  <m:fName>
                                    <m:r>
                                      <m:rPr>
                                        <m:sty m:val="p"/>
                                      </m:rPr>
                                      <a:rPr lang="en-US" sz="1400" i="0" smtClean="0">
                                        <a:latin typeface="Cambria Math" charset="0"/>
                                      </a:rPr>
                                      <m:t>log</m:t>
                                    </m:r>
                                  </m:fName>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func>
                              </m:oMath>
                            </m:oMathPara>
                          </a14:m>
                          <a:endParaRPr lang="en-US" sz="140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charset="0"/>
                                  </a:rPr>
                                  <m:t>−1</m:t>
                                </m:r>
                              </m:oMath>
                            </m:oMathPara>
                          </a14:m>
                          <a:endParaRPr lang="en-US" sz="1400" dirty="0"/>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a:t>3</a:t>
                          </a:r>
                          <a14:m>
                            <m:oMath xmlns:m="http://schemas.openxmlformats.org/officeDocument/2006/math">
                              <m:sSup>
                                <m:sSupPr>
                                  <m:ctrlPr>
                                    <a:rPr lang="en-US" sz="1400" i="1" smtClean="0">
                                      <a:latin typeface="Cambria Math" panose="02040503050406030204" pitchFamily="18" charset="0"/>
                                    </a:rPr>
                                  </m:ctrlPr>
                                </m:sSupPr>
                                <m:e>
                                  <m:r>
                                    <a:rPr lang="en-US" sz="1400">
                                      <a:latin typeface="Cambria Math" charset="0"/>
                                    </a:rPr>
                                    <m:t>𝑒</m:t>
                                  </m:r>
                                </m:e>
                                <m:sup>
                                  <m:r>
                                    <a:rPr lang="en-US" sz="1400">
                                      <a:latin typeface="Cambria Math" charset="0"/>
                                    </a:rPr>
                                    <m:t>−</m:t>
                                  </m:r>
                                  <m:r>
                                    <a:rPr lang="en-US" sz="1400" b="0" i="1" smtClean="0">
                                      <a:latin typeface="Cambria Math" charset="0"/>
                                    </a:rPr>
                                    <m:t>9</m:t>
                                  </m:r>
                                </m:sup>
                              </m:sSup>
                              <m:sSup>
                                <m:sSupPr>
                                  <m:ctrlPr>
                                    <a:rPr lang="en-US" sz="1400" b="0" i="1" smtClean="0">
                                      <a:latin typeface="Cambria Math" panose="02040503050406030204" pitchFamily="18" charset="0"/>
                                    </a:rPr>
                                  </m:ctrlPr>
                                </m:sSupPr>
                                <m:e>
                                  <m:d>
                                    <m:dPr>
                                      <m:ctrlPr>
                                        <a:rPr lang="mr-IN"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charset="0"/>
                                            </a:rPr>
                                            <m:t>1</m:t>
                                          </m:r>
                                        </m:num>
                                        <m:den>
                                          <m:r>
                                            <a:rPr lang="en-US" sz="1400" b="0" i="1" smtClean="0">
                                              <a:latin typeface="Cambria Math" charset="0"/>
                                            </a:rPr>
                                            <m:t>1+</m:t>
                                          </m:r>
                                          <m:sSup>
                                            <m:sSupPr>
                                              <m:ctrlPr>
                                                <a:rPr lang="en-US" sz="1400" b="0" i="1" smtClean="0">
                                                  <a:latin typeface="Cambria Math" panose="02040503050406030204" pitchFamily="18" charset="0"/>
                                                </a:rPr>
                                              </m:ctrlPr>
                                            </m:sSupPr>
                                            <m:e>
                                              <m:r>
                                                <a:rPr lang="en-US" sz="1400" b="0" i="1" smtClean="0">
                                                  <a:latin typeface="Cambria Math" charset="0"/>
                                                </a:rPr>
                                                <m:t>𝑒</m:t>
                                              </m:r>
                                            </m:e>
                                            <m:sup>
                                              <m:r>
                                                <a:rPr lang="en-US" sz="1400" b="0" i="1" smtClean="0">
                                                  <a:latin typeface="Cambria Math" charset="0"/>
                                                </a:rPr>
                                                <m:t>−9</m:t>
                                              </m:r>
                                            </m:sup>
                                          </m:sSup>
                                        </m:den>
                                      </m:f>
                                    </m:e>
                                  </m:d>
                                </m:e>
                                <m:sup/>
                              </m:sSup>
                            </m:oMath>
                          </a14:m>
                          <a:r>
                            <a:rPr lang="en-US" sz="1400" dirty="0"/>
                            <a:t> </a:t>
                          </a:r>
                        </a:p>
                      </a:txBody>
                      <a:tcPr anchor="ctr"/>
                    </a:tc>
                    <a:extLst>
                      <a:ext uri="{0D108BD9-81ED-4DB2-BD59-A6C34878D82A}">
                        <a16:rowId xmlns:a16="http://schemas.microsoft.com/office/drawing/2014/main" val="10006"/>
                      </a:ext>
                    </a:extLst>
                  </a:tr>
                  <a:tr h="552234">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400" i="1" smtClean="0">
                                        <a:latin typeface="Cambria Math" panose="02040503050406030204" pitchFamily="18" charset="0"/>
                                      </a:rPr>
                                    </m:ctrlPr>
                                  </m:fPr>
                                  <m:num>
                                    <m:r>
                                      <a:rPr lang="en-US" sz="1400" b="0" i="1" smtClean="0">
                                        <a:latin typeface="Cambria Math" charset="0"/>
                                      </a:rPr>
                                      <m:t>𝜕</m:t>
                                    </m:r>
                                    <m:sSubSup>
                                      <m:sSubSupPr>
                                        <m:ctrlPr>
                                          <a:rPr lang="en-US" sz="1400" i="1" smtClean="0">
                                            <a:latin typeface="Cambria Math" panose="02040503050406030204" pitchFamily="18" charset="0"/>
                                          </a:rPr>
                                        </m:ctrlPr>
                                      </m:sSubSupPr>
                                      <m:e>
                                        <m:r>
                                          <a:rPr lang="en-US" sz="1400" smtClean="0">
                                            <a:latin typeface="Cambria Math" charset="0"/>
                                          </a:rPr>
                                          <m:t>ℒ</m:t>
                                        </m:r>
                                      </m:e>
                                      <m:sub>
                                        <m:r>
                                          <a:rPr lang="en-US" sz="1400" smtClean="0">
                                            <a:latin typeface="Cambria Math" charset="0"/>
                                          </a:rPr>
                                          <m:t>𝑖</m:t>
                                        </m:r>
                                      </m:sub>
                                      <m:sup>
                                        <m:r>
                                          <a:rPr lang="en-US" sz="1400" smtClean="0">
                                            <a:latin typeface="Cambria Math" charset="0"/>
                                          </a:rPr>
                                          <m:t>𝐴</m:t>
                                        </m:r>
                                      </m:sup>
                                    </m:sSubSup>
                                  </m:num>
                                  <m:den>
                                    <m:r>
                                      <a:rPr lang="en-US" sz="1400" b="0" i="1" smtClean="0">
                                        <a:latin typeface="Cambria Math" charset="0"/>
                                      </a:rPr>
                                      <m:t>𝜕</m:t>
                                    </m:r>
                                    <m:r>
                                      <a:rPr lang="en-US" sz="1400" smtClean="0">
                                        <a:latin typeface="Cambria Math" charset="0"/>
                                      </a:rPr>
                                      <m:t>𝑊</m:t>
                                    </m:r>
                                  </m:den>
                                </m:f>
                                <m:r>
                                  <a:rPr lang="en-US" sz="1400" smtClean="0">
                                    <a:latin typeface="Cambria Math" charset="0"/>
                                  </a:rPr>
                                  <m:t>=</m:t>
                                </m:r>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ℒ</m:t>
                                        </m:r>
                                      </m:e>
                                      <m:sub>
                                        <m:r>
                                          <a:rPr lang="en-US" sz="1400" smtClean="0">
                                            <a:latin typeface="Cambria Math" charset="0"/>
                                          </a:rPr>
                                          <m:t>𝑖</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5</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4</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3</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2</m:t>
                                        </m:r>
                                      </m:sub>
                                    </m:sSub>
                                  </m:num>
                                  <m:den>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den>
                                </m:f>
                                <m:f>
                                  <m:fPr>
                                    <m:ctrlPr>
                                      <a:rPr lang="mr-IN" sz="1400" i="1" smtClean="0">
                                        <a:latin typeface="Cambria Math" panose="02040503050406030204" pitchFamily="18" charset="0"/>
                                      </a:rPr>
                                    </m:ctrlPr>
                                  </m:fPr>
                                  <m:num>
                                    <m:r>
                                      <a:rPr lang="en-US" sz="1400" b="0" i="1" smtClean="0">
                                        <a:latin typeface="Cambria Math" charset="0"/>
                                      </a:rPr>
                                      <m:t>𝜕</m:t>
                                    </m:r>
                                    <m:sSub>
                                      <m:sSubPr>
                                        <m:ctrlPr>
                                          <a:rPr lang="en-US" sz="1400" i="1" smtClean="0">
                                            <a:latin typeface="Cambria Math" panose="02040503050406030204" pitchFamily="18" charset="0"/>
                                          </a:rPr>
                                        </m:ctrlPr>
                                      </m:sSubPr>
                                      <m:e>
                                        <m:r>
                                          <a:rPr lang="en-US" sz="1400" smtClean="0">
                                            <a:latin typeface="Cambria Math" charset="0"/>
                                          </a:rPr>
                                          <m:t>𝜉</m:t>
                                        </m:r>
                                      </m:e>
                                      <m:sub>
                                        <m:r>
                                          <a:rPr lang="en-US" sz="1400" smtClean="0">
                                            <a:latin typeface="Cambria Math" charset="0"/>
                                          </a:rPr>
                                          <m:t>1</m:t>
                                        </m:r>
                                      </m:sub>
                                    </m:sSub>
                                  </m:num>
                                  <m:den>
                                    <m:r>
                                      <a:rPr lang="en-US" sz="1400" b="0" i="1" smtClean="0">
                                        <a:latin typeface="Cambria Math" charset="0"/>
                                      </a:rPr>
                                      <m:t>𝜕</m:t>
                                    </m:r>
                                    <m:r>
                                      <a:rPr lang="en-US" sz="1400" smtClean="0">
                                        <a:latin typeface="Cambria Math" charset="0"/>
                                      </a:rPr>
                                      <m:t>𝑊</m:t>
                                    </m:r>
                                  </m:den>
                                </m:f>
                              </m:oMath>
                            </m:oMathPara>
                          </a14:m>
                          <a:endParaRPr lang="en-US" sz="1400" dirty="0"/>
                        </a:p>
                        <a:p>
                          <a:pPr marL="0" marR="0" indent="0" algn="l" defTabSz="457182" rtl="0" eaLnBrk="1" fontAlgn="auto" latinLnBrk="0" hangingPunct="1">
                            <a:lnSpc>
                              <a:spcPct val="100000"/>
                            </a:lnSpc>
                            <a:spcBef>
                              <a:spcPts val="0"/>
                            </a:spcBef>
                            <a:spcAft>
                              <a:spcPts val="0"/>
                            </a:spcAft>
                            <a:buClrTx/>
                            <a:buSzTx/>
                            <a:buFontTx/>
                            <a:buNone/>
                            <a:tabLst/>
                            <a:defRPr/>
                          </a:pPr>
                          <a:endParaRPr lang="en-US" sz="1400" dirty="0"/>
                        </a:p>
                        <a:p>
                          <a:endParaRPr lang="en-US" sz="1400" b="0" dirty="0"/>
                        </a:p>
                      </a:txBody>
                      <a:tcPr anchor="ctr"/>
                    </a:tc>
                    <a:tc>
                      <a:txBody>
                        <a:bodyPr/>
                        <a:lstStyle/>
                        <a:p>
                          <a:endParaRPr lang="en-US" sz="1400" b="0" dirty="0"/>
                        </a:p>
                      </a:txBody>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charset="0"/>
                                  </a:rPr>
                                  <m:t>−3</m:t>
                                </m:r>
                              </m:oMath>
                            </m:oMathPara>
                          </a14:m>
                          <a:endParaRPr lang="en-US" sz="1400" dirty="0"/>
                        </a:p>
                      </a:txBody>
                      <a:tcPr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nb-NO" sz="1800" b="0" i="0" kern="1200" dirty="0">
                              <a:solidFill>
                                <a:schemeClr val="dk1"/>
                              </a:solidFill>
                              <a:effectLst/>
                              <a:latin typeface="+mn-lt"/>
                              <a:ea typeface="+mn-ea"/>
                              <a:cs typeface="+mn-cs"/>
                            </a:rPr>
                            <a:t>0.00037018372</a:t>
                          </a:r>
                          <a:endParaRPr lang="en-US" sz="1400" dirty="0"/>
                        </a:p>
                      </a:txBody>
                      <a:tcPr anchor="ctr"/>
                    </a:tc>
                    <a:extLst>
                      <a:ext uri="{0D108BD9-81ED-4DB2-BD59-A6C34878D82A}">
                        <a16:rowId xmlns:a16="http://schemas.microsoft.com/office/drawing/2014/main" val="1000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481090699"/>
                  </p:ext>
                </p:extLst>
              </p:nvPr>
            </p:nvGraphicFramePr>
            <p:xfrm>
              <a:off x="1103025" y="983807"/>
              <a:ext cx="9356087" cy="5038631"/>
            </p:xfrm>
            <a:graphic>
              <a:graphicData uri="http://schemas.openxmlformats.org/drawingml/2006/table">
                <a:tbl>
                  <a:tblPr firstRow="1" bandRow="1">
                    <a:tableStyleId>{073A0DAA-6AF3-43AB-8588-CEC1D06C72B9}</a:tableStyleId>
                  </a:tblPr>
                  <a:tblGrid>
                    <a:gridCol w="2528071"/>
                    <a:gridCol w="1412170"/>
                    <a:gridCol w="1805282"/>
                    <a:gridCol w="1805282"/>
                    <a:gridCol w="1805282"/>
                  </a:tblGrid>
                  <a:tr h="518160">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dirty="0" smtClean="0"/>
                            <a:t>Variables</a:t>
                          </a:r>
                          <a:endParaRPr lang="en-US" sz="1400" b="0" dirty="0" smtClean="0">
                            <a:latin typeface="Karla" charset="0"/>
                            <a:ea typeface="Karla" charset="0"/>
                            <a:cs typeface="Karla" charset="0"/>
                          </a:endParaRPr>
                        </a:p>
                      </a:txBody>
                      <a:tcPr anchor="ctr"/>
                    </a:tc>
                    <a:tc>
                      <a:txBody>
                        <a:bodyPr/>
                        <a:lstStyle/>
                        <a:p>
                          <a:pPr algn="ctr"/>
                          <a:r>
                            <a:rPr lang="en-US" sz="1400" dirty="0" smtClean="0"/>
                            <a:t>derivatives</a:t>
                          </a:r>
                          <a:endParaRPr lang="en-US" sz="1400" dirty="0">
                            <a:latin typeface="Karla" charset="0"/>
                            <a:ea typeface="Karla" charset="0"/>
                            <a:cs typeface="Karla" charset="0"/>
                          </a:endParaRPr>
                        </a:p>
                      </a:txBody>
                      <a:tcPr anchor="ctr"/>
                    </a:tc>
                    <a:tc>
                      <a:txBody>
                        <a:bodyPr/>
                        <a:lstStyle/>
                        <a:p>
                          <a:pPr algn="ctr"/>
                          <a:r>
                            <a:rPr lang="en-US" sz="1400" dirty="0" smtClean="0">
                              <a:latin typeface="Karla" charset="0"/>
                              <a:ea typeface="Karla" charset="0"/>
                              <a:cs typeface="Karla" charset="0"/>
                            </a:rPr>
                            <a:t>Value of</a:t>
                          </a:r>
                          <a:r>
                            <a:rPr lang="en-US" sz="1400" baseline="0" dirty="0" smtClean="0">
                              <a:latin typeface="Karla" charset="0"/>
                              <a:ea typeface="Karla" charset="0"/>
                              <a:cs typeface="Karla" charset="0"/>
                            </a:rPr>
                            <a:t> the variable</a:t>
                          </a:r>
                          <a:endParaRPr lang="en-US" sz="1400" dirty="0">
                            <a:latin typeface="Karla" charset="0"/>
                            <a:ea typeface="Karla" charset="0"/>
                            <a:cs typeface="Karla" charset="0"/>
                          </a:endParaRPr>
                        </a:p>
                      </a:txBody>
                      <a:tcPr anchor="ctr"/>
                    </a:tc>
                    <a:tc>
                      <a:txBody>
                        <a:bodyPr/>
                        <a:lstStyle/>
                        <a:p>
                          <a:pPr algn="ctr"/>
                          <a:r>
                            <a:rPr lang="en-US" sz="1400" dirty="0" smtClean="0">
                              <a:latin typeface="Karla" charset="0"/>
                              <a:ea typeface="Karla" charset="0"/>
                              <a:cs typeface="Karla" charset="0"/>
                            </a:rPr>
                            <a:t>Value of the partial derivative</a:t>
                          </a:r>
                          <a:endParaRPr lang="en-US" sz="1400" dirty="0">
                            <a:latin typeface="Karla" charset="0"/>
                            <a:ea typeface="Karla" charset="0"/>
                            <a:cs typeface="Karla" charset="0"/>
                          </a:endParaRPr>
                        </a:p>
                      </a:txBody>
                      <a:tcPr anchor="ctr"/>
                    </a:tc>
                    <a:tc>
                      <a:txBody>
                        <a:bodyPr/>
                        <a:lstStyle/>
                        <a:p>
                          <a:endParaRPr lang="en-US"/>
                        </a:p>
                      </a:txBody>
                      <a:tcPr anchor="ctr">
                        <a:blipFill rotWithShape="0">
                          <a:blip r:embed="rId2"/>
                          <a:stretch>
                            <a:fillRect l="-419257" t="-2353" r="-1351" b="-876471"/>
                          </a:stretch>
                        </a:blipFill>
                      </a:tcPr>
                    </a:tc>
                  </a:tr>
                  <a:tr h="514712">
                    <a:tc>
                      <a:txBody>
                        <a:bodyPr/>
                        <a:lstStyle/>
                        <a:p>
                          <a:endParaRPr lang="en-US"/>
                        </a:p>
                      </a:txBody>
                      <a:tcPr anchor="ctr">
                        <a:blipFill rotWithShape="0">
                          <a:blip r:embed="rId2"/>
                          <a:stretch>
                            <a:fillRect l="-241" t="-102353" r="-271084" b="-776471"/>
                          </a:stretch>
                        </a:blipFill>
                      </a:tcPr>
                    </a:tc>
                    <a:tc>
                      <a:txBody>
                        <a:bodyPr/>
                        <a:lstStyle/>
                        <a:p>
                          <a:endParaRPr lang="en-US"/>
                        </a:p>
                      </a:txBody>
                      <a:tcPr>
                        <a:blipFill rotWithShape="0">
                          <a:blip r:embed="rId2"/>
                          <a:stretch>
                            <a:fillRect l="-179310" t="-102353" r="-384914" b="-776471"/>
                          </a:stretch>
                        </a:blipFill>
                      </a:tcPr>
                    </a:tc>
                    <a:tc>
                      <a:txBody>
                        <a:bodyPr/>
                        <a:lstStyle/>
                        <a:p>
                          <a:endParaRPr lang="en-US"/>
                        </a:p>
                      </a:txBody>
                      <a:tcPr anchor="ctr">
                        <a:blipFill rotWithShape="0">
                          <a:blip r:embed="rId2"/>
                          <a:stretch>
                            <a:fillRect l="-218919" t="-102353" r="-201689" b="-776471"/>
                          </a:stretch>
                        </a:blipFill>
                      </a:tcP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b="0" dirty="0" smtClean="0"/>
                            <a:t>-3</a:t>
                          </a:r>
                        </a:p>
                      </a:txBody>
                      <a:tcPr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400" b="0" dirty="0" smtClean="0"/>
                            <a:t>-3</a:t>
                          </a:r>
                        </a:p>
                      </a:txBody>
                      <a:tcPr anchor="ctr"/>
                    </a:tc>
                  </a:tr>
                  <a:tr h="551246">
                    <a:tc>
                      <a:txBody>
                        <a:bodyPr/>
                        <a:lstStyle/>
                        <a:p>
                          <a:endParaRPr lang="en-US"/>
                        </a:p>
                      </a:txBody>
                      <a:tcPr anchor="ctr">
                        <a:blipFill rotWithShape="0">
                          <a:blip r:embed="rId2"/>
                          <a:stretch>
                            <a:fillRect l="-241" t="-191111" r="-271084" b="-633333"/>
                          </a:stretch>
                        </a:blipFill>
                      </a:tcPr>
                    </a:tc>
                    <a:tc>
                      <a:txBody>
                        <a:bodyPr/>
                        <a:lstStyle/>
                        <a:p>
                          <a:endParaRPr lang="en-US"/>
                        </a:p>
                      </a:txBody>
                      <a:tcPr>
                        <a:blipFill rotWithShape="0">
                          <a:blip r:embed="rId2"/>
                          <a:stretch>
                            <a:fillRect l="-179310" t="-191111" r="-384914" b="-633333"/>
                          </a:stretch>
                        </a:blipFill>
                      </a:tcPr>
                    </a:tc>
                    <a:tc>
                      <a:txBody>
                        <a:bodyPr/>
                        <a:lstStyle/>
                        <a:p>
                          <a:endParaRPr lang="en-US"/>
                        </a:p>
                      </a:txBody>
                      <a:tcPr anchor="ctr">
                        <a:blipFill rotWithShape="0">
                          <a:blip r:embed="rId2"/>
                          <a:stretch>
                            <a:fillRect l="-218919" t="-191111" r="-201689" b="-633333"/>
                          </a:stretch>
                        </a:blipFill>
                      </a:tcPr>
                    </a:tc>
                    <a:tc>
                      <a:txBody>
                        <a:bodyPr/>
                        <a:lstStyle/>
                        <a:p>
                          <a:endParaRPr lang="en-US"/>
                        </a:p>
                      </a:txBody>
                      <a:tcPr anchor="ctr">
                        <a:blipFill rotWithShape="0">
                          <a:blip r:embed="rId2"/>
                          <a:stretch>
                            <a:fillRect l="-317845" t="-191111" r="-101010" b="-633333"/>
                          </a:stretch>
                        </a:blipFill>
                      </a:tcPr>
                    </a:tc>
                    <a:tc>
                      <a:txBody>
                        <a:bodyPr/>
                        <a:lstStyle/>
                        <a:p>
                          <a:endParaRPr lang="en-US"/>
                        </a:p>
                      </a:txBody>
                      <a:tcPr anchor="ctr">
                        <a:blipFill rotWithShape="0">
                          <a:blip r:embed="rId2"/>
                          <a:stretch>
                            <a:fillRect l="-419257" t="-191111" r="-1351" b="-633333"/>
                          </a:stretch>
                        </a:blipFill>
                      </a:tcPr>
                    </a:tc>
                  </a:tr>
                  <a:tr h="551246">
                    <a:tc>
                      <a:txBody>
                        <a:bodyPr/>
                        <a:lstStyle/>
                        <a:p>
                          <a:endParaRPr lang="en-US"/>
                        </a:p>
                      </a:txBody>
                      <a:tcPr anchor="ctr">
                        <a:blipFill rotWithShape="0">
                          <a:blip r:embed="rId2"/>
                          <a:stretch>
                            <a:fillRect l="-241" t="-291111" r="-271084" b="-533333"/>
                          </a:stretch>
                        </a:blipFill>
                      </a:tcPr>
                    </a:tc>
                    <a:tc>
                      <a:txBody>
                        <a:bodyPr/>
                        <a:lstStyle/>
                        <a:p>
                          <a:endParaRPr lang="en-US"/>
                        </a:p>
                      </a:txBody>
                      <a:tcPr>
                        <a:blipFill rotWithShape="0">
                          <a:blip r:embed="rId2"/>
                          <a:stretch>
                            <a:fillRect l="-179310" t="-291111" r="-384914" b="-533333"/>
                          </a:stretch>
                        </a:blipFill>
                      </a:tcPr>
                    </a:tc>
                    <a:tc>
                      <a:txBody>
                        <a:bodyPr/>
                        <a:lstStyle/>
                        <a:p>
                          <a:endParaRPr lang="en-US"/>
                        </a:p>
                      </a:txBody>
                      <a:tcPr anchor="ctr">
                        <a:blipFill rotWithShape="0">
                          <a:blip r:embed="rId2"/>
                          <a:stretch>
                            <a:fillRect l="-218919" t="-291111" r="-201689" b="-533333"/>
                          </a:stretch>
                        </a:blipFill>
                      </a:tcPr>
                    </a:tc>
                    <a:tc>
                      <a:txBody>
                        <a:bodyPr/>
                        <a:lstStyle/>
                        <a:p>
                          <a:pPr algn="ctr"/>
                          <a:r>
                            <a:rPr lang="en-US" sz="1400" dirty="0" smtClean="0"/>
                            <a:t>1</a:t>
                          </a:r>
                          <a:endParaRPr lang="en-US" sz="1400" dirty="0"/>
                        </a:p>
                      </a:txBody>
                      <a:tcPr anchor="ctr"/>
                    </a:tc>
                    <a:tc>
                      <a:txBody>
                        <a:bodyPr/>
                        <a:lstStyle/>
                        <a:p>
                          <a:endParaRPr lang="en-US"/>
                        </a:p>
                      </a:txBody>
                      <a:tcPr anchor="ctr">
                        <a:blipFill rotWithShape="0">
                          <a:blip r:embed="rId2"/>
                          <a:stretch>
                            <a:fillRect l="-419257" t="-291111" r="-1351" b="-533333"/>
                          </a:stretch>
                        </a:blipFill>
                      </a:tcPr>
                    </a:tc>
                  </a:tr>
                  <a:tr h="633993">
                    <a:tc>
                      <a:txBody>
                        <a:bodyPr/>
                        <a:lstStyle/>
                        <a:p>
                          <a:endParaRPr lang="en-US"/>
                        </a:p>
                      </a:txBody>
                      <a:tcPr anchor="ctr">
                        <a:blipFill rotWithShape="0">
                          <a:blip r:embed="rId2"/>
                          <a:stretch>
                            <a:fillRect l="-241" t="-335238" r="-271084" b="-357143"/>
                          </a:stretch>
                        </a:blipFill>
                      </a:tcPr>
                    </a:tc>
                    <a:tc>
                      <a:txBody>
                        <a:bodyPr/>
                        <a:lstStyle/>
                        <a:p>
                          <a:endParaRPr lang="en-US"/>
                        </a:p>
                      </a:txBody>
                      <a:tcPr>
                        <a:blipFill rotWithShape="0">
                          <a:blip r:embed="rId2"/>
                          <a:stretch>
                            <a:fillRect l="-179310" t="-335238" r="-384914" b="-357143"/>
                          </a:stretch>
                        </a:blipFill>
                      </a:tcPr>
                    </a:tc>
                    <a:tc>
                      <a:txBody>
                        <a:bodyPr/>
                        <a:lstStyle/>
                        <a:p>
                          <a:endParaRPr lang="en-US"/>
                        </a:p>
                      </a:txBody>
                      <a:tcPr anchor="ctr">
                        <a:blipFill rotWithShape="0">
                          <a:blip r:embed="rId2"/>
                          <a:stretch>
                            <a:fillRect l="-218919" t="-335238" r="-201689" b="-357143"/>
                          </a:stretch>
                        </a:blipFill>
                      </a:tcPr>
                    </a:tc>
                    <a:tc>
                      <a:txBody>
                        <a:bodyPr/>
                        <a:lstStyle/>
                        <a:p>
                          <a:endParaRPr lang="en-US"/>
                        </a:p>
                      </a:txBody>
                      <a:tcPr anchor="ctr">
                        <a:blipFill rotWithShape="0">
                          <a:blip r:embed="rId2"/>
                          <a:stretch>
                            <a:fillRect l="-317845" t="-335238" r="-101010" b="-357143"/>
                          </a:stretch>
                        </a:blipFill>
                      </a:tcPr>
                    </a:tc>
                    <a:tc>
                      <a:txBody>
                        <a:bodyPr/>
                        <a:lstStyle/>
                        <a:p>
                          <a:endParaRPr lang="en-US"/>
                        </a:p>
                      </a:txBody>
                      <a:tcPr anchor="ctr">
                        <a:blipFill rotWithShape="0">
                          <a:blip r:embed="rId2"/>
                          <a:stretch>
                            <a:fillRect l="-419257" t="-335238" r="-1351" b="-357143"/>
                          </a:stretch>
                        </a:blipFill>
                      </a:tcPr>
                    </a:tc>
                  </a:tr>
                  <a:tr h="726313">
                    <a:tc>
                      <a:txBody>
                        <a:bodyPr/>
                        <a:lstStyle/>
                        <a:p>
                          <a:endParaRPr lang="en-US"/>
                        </a:p>
                      </a:txBody>
                      <a:tcPr anchor="ctr">
                        <a:blipFill rotWithShape="0">
                          <a:blip r:embed="rId2"/>
                          <a:stretch>
                            <a:fillRect l="-241" t="-384034" r="-271084" b="-215126"/>
                          </a:stretch>
                        </a:blipFill>
                      </a:tcPr>
                    </a:tc>
                    <a:tc>
                      <a:txBody>
                        <a:bodyPr/>
                        <a:lstStyle/>
                        <a:p>
                          <a:endParaRPr lang="en-US"/>
                        </a:p>
                      </a:txBody>
                      <a:tcPr>
                        <a:blipFill rotWithShape="0">
                          <a:blip r:embed="rId2"/>
                          <a:stretch>
                            <a:fillRect l="-179310" t="-384034" r="-384914" b="-215126"/>
                          </a:stretch>
                        </a:blipFill>
                      </a:tcPr>
                    </a:tc>
                    <a:tc>
                      <a:txBody>
                        <a:bodyPr/>
                        <a:lstStyle/>
                        <a:p>
                          <a:endParaRPr lang="en-US"/>
                        </a:p>
                      </a:txBody>
                      <a:tcPr anchor="ctr">
                        <a:blipFill rotWithShape="0">
                          <a:blip r:embed="rId2"/>
                          <a:stretch>
                            <a:fillRect l="-218919" t="-384034" r="-201689" b="-215126"/>
                          </a:stretch>
                        </a:blipFill>
                      </a:tcPr>
                    </a:tc>
                    <a:tc>
                      <a:txBody>
                        <a:bodyPr/>
                        <a:lstStyle/>
                        <a:p>
                          <a:endParaRPr lang="en-US"/>
                        </a:p>
                      </a:txBody>
                      <a:tcPr anchor="ctr">
                        <a:blipFill rotWithShape="0">
                          <a:blip r:embed="rId2"/>
                          <a:stretch>
                            <a:fillRect l="-317845" t="-384034" r="-101010" b="-215126"/>
                          </a:stretch>
                        </a:blipFill>
                      </a:tcPr>
                    </a:tc>
                    <a:tc>
                      <a:txBody>
                        <a:bodyPr/>
                        <a:lstStyle/>
                        <a:p>
                          <a:endParaRPr lang="en-US"/>
                        </a:p>
                      </a:txBody>
                      <a:tcPr anchor="ctr">
                        <a:blipFill rotWithShape="0">
                          <a:blip r:embed="rId2"/>
                          <a:stretch>
                            <a:fillRect l="-419257" t="-384034" r="-1351" b="-215126"/>
                          </a:stretch>
                        </a:blipFill>
                      </a:tcPr>
                    </a:tc>
                  </a:tr>
                  <a:tr h="552234">
                    <a:tc>
                      <a:txBody>
                        <a:bodyPr/>
                        <a:lstStyle/>
                        <a:p>
                          <a:endParaRPr lang="en-US"/>
                        </a:p>
                      </a:txBody>
                      <a:tcPr anchor="ctr">
                        <a:blipFill rotWithShape="0">
                          <a:blip r:embed="rId2"/>
                          <a:stretch>
                            <a:fillRect l="-241" t="-640000" r="-271084" b="-184444"/>
                          </a:stretch>
                        </a:blipFill>
                      </a:tcPr>
                    </a:tc>
                    <a:tc>
                      <a:txBody>
                        <a:bodyPr/>
                        <a:lstStyle/>
                        <a:p>
                          <a:endParaRPr lang="en-US"/>
                        </a:p>
                      </a:txBody>
                      <a:tcPr>
                        <a:blipFill rotWithShape="0">
                          <a:blip r:embed="rId2"/>
                          <a:stretch>
                            <a:fillRect l="-179310" t="-640000" r="-384914" b="-184444"/>
                          </a:stretch>
                        </a:blipFill>
                      </a:tcPr>
                    </a:tc>
                    <a:tc>
                      <a:txBody>
                        <a:bodyPr/>
                        <a:lstStyle/>
                        <a:p>
                          <a:endParaRPr lang="en-US"/>
                        </a:p>
                      </a:txBody>
                      <a:tcPr anchor="ctr">
                        <a:blipFill rotWithShape="0">
                          <a:blip r:embed="rId2"/>
                          <a:stretch>
                            <a:fillRect l="-218919" t="-640000" r="-201689" b="-184444"/>
                          </a:stretch>
                        </a:blipFill>
                      </a:tcPr>
                    </a:tc>
                    <a:tc>
                      <a:txBody>
                        <a:bodyPr/>
                        <a:lstStyle/>
                        <a:p>
                          <a:endParaRPr lang="en-US"/>
                        </a:p>
                      </a:txBody>
                      <a:tcPr anchor="ctr">
                        <a:blipFill rotWithShape="0">
                          <a:blip r:embed="rId2"/>
                          <a:stretch>
                            <a:fillRect l="-317845" t="-640000" r="-101010" b="-184444"/>
                          </a:stretch>
                        </a:blipFill>
                      </a:tcPr>
                    </a:tc>
                    <a:tc>
                      <a:txBody>
                        <a:bodyPr/>
                        <a:lstStyle/>
                        <a:p>
                          <a:endParaRPr lang="en-US"/>
                        </a:p>
                      </a:txBody>
                      <a:tcPr anchor="ctr">
                        <a:blipFill rotWithShape="0">
                          <a:blip r:embed="rId2"/>
                          <a:stretch>
                            <a:fillRect l="-419257" t="-640000" r="-1351" b="-184444"/>
                          </a:stretch>
                        </a:blipFill>
                      </a:tcPr>
                    </a:tc>
                  </a:tr>
                  <a:tr h="990727">
                    <a:tc>
                      <a:txBody>
                        <a:bodyPr/>
                        <a:lstStyle/>
                        <a:p>
                          <a:endParaRPr lang="en-US"/>
                        </a:p>
                      </a:txBody>
                      <a:tcPr anchor="ctr">
                        <a:blipFill rotWithShape="0">
                          <a:blip r:embed="rId2"/>
                          <a:stretch>
                            <a:fillRect l="-241" t="-408589" r="-271084" b="-1840"/>
                          </a:stretch>
                        </a:blipFill>
                      </a:tcPr>
                    </a:tc>
                    <a:tc>
                      <a:txBody>
                        <a:bodyPr/>
                        <a:lstStyle/>
                        <a:p>
                          <a:endParaRPr lang="en-US" sz="1400" b="0" dirty="0"/>
                        </a:p>
                      </a:txBody>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endParaRPr lang="en-US"/>
                        </a:p>
                      </a:txBody>
                      <a:tcPr anchor="ctr">
                        <a:blipFill rotWithShape="0">
                          <a:blip r:embed="rId2"/>
                          <a:stretch>
                            <a:fillRect l="-317845" t="-408589" r="-101010" b="-1840"/>
                          </a:stretch>
                        </a:blip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nb-NO" sz="1800" b="0" i="0" kern="1200" dirty="0" smtClean="0">
                              <a:solidFill>
                                <a:schemeClr val="dk1"/>
                              </a:solidFill>
                              <a:effectLst/>
                              <a:latin typeface="+mn-lt"/>
                              <a:ea typeface="+mn-ea"/>
                              <a:cs typeface="+mn-cs"/>
                            </a:rPr>
                            <a:t>0.00037018372</a:t>
                          </a:r>
                          <a:endParaRPr lang="en-US" sz="1400" dirty="0"/>
                        </a:p>
                      </a:txBody>
                      <a:tcPr anchor="ctr"/>
                    </a:tc>
                  </a:tr>
                </a:tbl>
              </a:graphicData>
            </a:graphic>
          </p:graphicFrame>
        </mc:Fallback>
      </mc:AlternateContent>
    </p:spTree>
    <p:extLst>
      <p:ext uri="{BB962C8B-B14F-4D97-AF65-F5344CB8AC3E}">
        <p14:creationId xmlns:p14="http://schemas.microsoft.com/office/powerpoint/2010/main" val="323787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Karla" charset="0"/>
                <a:ea typeface="Karla" charset="0"/>
                <a:cs typeface="Karla" charset="0"/>
              </a:rPr>
              <a:t>Basic functions</a:t>
            </a:r>
          </a:p>
        </p:txBody>
      </p:sp>
      <p:sp>
        <p:nvSpPr>
          <p:cNvPr id="4" name="Slide Number Placeholder 3"/>
          <p:cNvSpPr>
            <a:spLocks noGrp="1"/>
          </p:cNvSpPr>
          <p:nvPr>
            <p:ph type="sldNum" sz="quarter" idx="12"/>
          </p:nvPr>
        </p:nvSpPr>
        <p:spPr/>
        <p:txBody>
          <a:bodyPr/>
          <a:lstStyle/>
          <a:p>
            <a:fld id="{74FD6AAA-7C75-FB4B-8EA1-06B22787237D}" type="slidenum">
              <a:rPr lang="en-US" smtClean="0"/>
              <a:t>7</a:t>
            </a:fld>
            <a:endParaRPr lang="en-US"/>
          </a:p>
        </p:txBody>
      </p:sp>
      <p:sp>
        <p:nvSpPr>
          <p:cNvPr id="6" name="TextBox 5"/>
          <p:cNvSpPr txBox="1"/>
          <p:nvPr/>
        </p:nvSpPr>
        <p:spPr>
          <a:xfrm>
            <a:off x="960099" y="1168465"/>
            <a:ext cx="10454959" cy="461665"/>
          </a:xfrm>
          <a:prstGeom prst="rect">
            <a:avLst/>
          </a:prstGeom>
          <a:noFill/>
        </p:spPr>
        <p:txBody>
          <a:bodyPr wrap="square" rtlCol="0">
            <a:spAutoFit/>
          </a:bodyPr>
          <a:lstStyle/>
          <a:p>
            <a:pPr lvl="0" indent="-342900">
              <a:spcAft>
                <a:spcPts val="1200"/>
              </a:spcAft>
            </a:pPr>
            <a:r>
              <a:rPr lang="en-US" sz="2400" dirty="0">
                <a:solidFill>
                  <a:schemeClr val="tx1">
                    <a:lumMod val="75000"/>
                    <a:lumOff val="25000"/>
                  </a:schemeClr>
                </a:solidFill>
                <a:latin typeface="Karla" charset="0"/>
                <a:ea typeface="Karla" charset="0"/>
                <a:cs typeface="Karla" charset="0"/>
              </a:rPr>
              <a:t>We still need to derive </a:t>
            </a:r>
            <a:r>
              <a:rPr lang="en-US" sz="2400" dirty="0"/>
              <a:t>derivatives </a:t>
            </a:r>
            <a:r>
              <a:rPr lang="en-US" sz="2400" dirty="0">
                <a:sym typeface="Wingdings"/>
              </a:rPr>
              <a:t> </a:t>
            </a:r>
            <a:endParaRPr lang="en-US" sz="2400" dirty="0">
              <a:solidFill>
                <a:schemeClr val="tx1">
                  <a:lumMod val="75000"/>
                  <a:lumOff val="25000"/>
                </a:schemeClr>
              </a:solidFill>
              <a:latin typeface="Karla" charset="0"/>
              <a:ea typeface="Karla" charset="0"/>
              <a:cs typeface="Karla"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nvGraphicFramePr>
            <p:xfrm>
              <a:off x="1805909" y="1771023"/>
              <a:ext cx="8653093" cy="4576643"/>
            </p:xfrm>
            <a:graphic>
              <a:graphicData uri="http://schemas.openxmlformats.org/drawingml/2006/table">
                <a:tbl>
                  <a:tblPr firstRow="1" bandRow="1">
                    <a:tableStyleId>{073A0DAA-6AF3-43AB-8588-CEC1D06C72B9}</a:tableStyleId>
                  </a:tblPr>
                  <a:tblGrid>
                    <a:gridCol w="2539369">
                      <a:extLst>
                        <a:ext uri="{9D8B030D-6E8A-4147-A177-3AD203B41FA5}">
                          <a16:colId xmlns:a16="http://schemas.microsoft.com/office/drawing/2014/main" val="20000"/>
                        </a:ext>
                      </a:extLst>
                    </a:gridCol>
                    <a:gridCol w="1374759">
                      <a:extLst>
                        <a:ext uri="{9D8B030D-6E8A-4147-A177-3AD203B41FA5}">
                          <a16:colId xmlns:a16="http://schemas.microsoft.com/office/drawing/2014/main" val="20001"/>
                        </a:ext>
                      </a:extLst>
                    </a:gridCol>
                    <a:gridCol w="1579655">
                      <a:extLst>
                        <a:ext uri="{9D8B030D-6E8A-4147-A177-3AD203B41FA5}">
                          <a16:colId xmlns:a16="http://schemas.microsoft.com/office/drawing/2014/main" val="20002"/>
                        </a:ext>
                      </a:extLst>
                    </a:gridCol>
                    <a:gridCol w="1579655">
                      <a:extLst>
                        <a:ext uri="{9D8B030D-6E8A-4147-A177-3AD203B41FA5}">
                          <a16:colId xmlns:a16="http://schemas.microsoft.com/office/drawing/2014/main" val="20003"/>
                        </a:ext>
                      </a:extLst>
                    </a:gridCol>
                    <a:gridCol w="1579655">
                      <a:extLst>
                        <a:ext uri="{9D8B030D-6E8A-4147-A177-3AD203B41FA5}">
                          <a16:colId xmlns:a16="http://schemas.microsoft.com/office/drawing/2014/main" val="20004"/>
                        </a:ext>
                      </a:extLst>
                    </a:gridCol>
                  </a:tblGrid>
                  <a:tr h="453400">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200" dirty="0"/>
                            <a:t>Variables</a:t>
                          </a:r>
                          <a:endParaRPr lang="en-US" sz="1200" b="0" dirty="0">
                            <a:latin typeface="Karla" charset="0"/>
                            <a:ea typeface="Karla" charset="0"/>
                            <a:cs typeface="Karla" charset="0"/>
                          </a:endParaRPr>
                        </a:p>
                      </a:txBody>
                      <a:tcPr marL="80012" marR="80012" marT="40006" marB="40006" anchor="ctr"/>
                    </a:tc>
                    <a:tc>
                      <a:txBody>
                        <a:bodyPr/>
                        <a:lstStyle/>
                        <a:p>
                          <a:pPr algn="ctr"/>
                          <a:r>
                            <a:rPr lang="en-US" sz="1200" dirty="0">
                              <a:solidFill>
                                <a:schemeClr val="tx1">
                                  <a:lumMod val="75000"/>
                                  <a:lumOff val="25000"/>
                                </a:schemeClr>
                              </a:solidFill>
                            </a:rPr>
                            <a:t>derivatives</a:t>
                          </a:r>
                          <a:endParaRPr lang="en-US" sz="1200" dirty="0">
                            <a:solidFill>
                              <a:schemeClr val="tx1">
                                <a:lumMod val="75000"/>
                                <a:lumOff val="25000"/>
                              </a:schemeClr>
                            </a:solidFill>
                            <a:latin typeface="Karla" charset="0"/>
                            <a:ea typeface="Karla" charset="0"/>
                            <a:cs typeface="Karla" charset="0"/>
                          </a:endParaRPr>
                        </a:p>
                      </a:txBody>
                      <a:tcPr marL="80012" marR="80012" marT="40006" marB="40006" anchor="ctr">
                        <a:solidFill>
                          <a:schemeClr val="accent6">
                            <a:lumMod val="40000"/>
                            <a:lumOff val="60000"/>
                          </a:schemeClr>
                        </a:solidFill>
                      </a:tcPr>
                    </a:tc>
                    <a:tc>
                      <a:txBody>
                        <a:bodyPr/>
                        <a:lstStyle/>
                        <a:p>
                          <a:pPr algn="ctr"/>
                          <a:r>
                            <a:rPr lang="en-US" sz="1200" dirty="0">
                              <a:latin typeface="Karla" charset="0"/>
                              <a:ea typeface="Karla" charset="0"/>
                              <a:cs typeface="Karla" charset="0"/>
                            </a:rPr>
                            <a:t>Value of</a:t>
                          </a:r>
                          <a:r>
                            <a:rPr lang="en-US" sz="1200" baseline="0" dirty="0">
                              <a:latin typeface="Karla" charset="0"/>
                              <a:ea typeface="Karla" charset="0"/>
                              <a:cs typeface="Karla" charset="0"/>
                            </a:rPr>
                            <a:t> the variable</a:t>
                          </a:r>
                          <a:endParaRPr lang="en-US" sz="1200" dirty="0">
                            <a:latin typeface="Karla" charset="0"/>
                            <a:ea typeface="Karla" charset="0"/>
                            <a:cs typeface="Karla" charset="0"/>
                          </a:endParaRPr>
                        </a:p>
                      </a:txBody>
                      <a:tcPr marL="80012" marR="80012" marT="40006" marB="40006" anchor="ctr"/>
                    </a:tc>
                    <a:tc>
                      <a:txBody>
                        <a:bodyPr/>
                        <a:lstStyle/>
                        <a:p>
                          <a:pPr algn="ctr"/>
                          <a:r>
                            <a:rPr lang="en-US" sz="1200" dirty="0">
                              <a:latin typeface="Karla" charset="0"/>
                              <a:ea typeface="Karla" charset="0"/>
                              <a:cs typeface="Karla" charset="0"/>
                            </a:rPr>
                            <a:t>Value of the partial derivative</a:t>
                          </a:r>
                        </a:p>
                      </a:txBody>
                      <a:tcPr marL="80012" marR="80012" marT="40006" marB="40006" anchor="ctr"/>
                    </a:tc>
                    <a:tc>
                      <a:txBody>
                        <a:bodyPr/>
                        <a:lstStyle/>
                        <a:p>
                          <a:pPr algn="ctr"/>
                          <a14:m>
                            <m:oMathPara xmlns:m="http://schemas.openxmlformats.org/officeDocument/2006/math">
                              <m:oMathParaPr>
                                <m:jc m:val="centerGroup"/>
                              </m:oMathParaPr>
                              <m:oMath xmlns:m="http://schemas.openxmlformats.org/officeDocument/2006/math">
                                <m:f>
                                  <m:fPr>
                                    <m:ctrlPr>
                                      <a:rPr lang="mr-IN" sz="1200" i="1" smtClean="0">
                                        <a:latin typeface="Cambria Math" panose="02040503050406030204" pitchFamily="18" charset="0"/>
                                      </a:rPr>
                                    </m:ctrlPr>
                                  </m:fPr>
                                  <m:num>
                                    <m:r>
                                      <a:rPr lang="en-US" sz="1200" smtClean="0">
                                        <a:latin typeface="Cambria Math" charset="0"/>
                                      </a:rPr>
                                      <m:t>𝑑</m:t>
                                    </m:r>
                                    <m:sSub>
                                      <m:sSubPr>
                                        <m:ctrlPr>
                                          <a:rPr lang="en-US" sz="1200" b="1" i="1" smtClean="0">
                                            <a:latin typeface="Cambria Math" panose="02040503050406030204" pitchFamily="18" charset="0"/>
                                          </a:rPr>
                                        </m:ctrlPr>
                                      </m:sSubPr>
                                      <m:e>
                                        <m:r>
                                          <a:rPr lang="en-US" sz="1200" b="1" i="1" smtClean="0">
                                            <a:latin typeface="Cambria Math" charset="0"/>
                                          </a:rPr>
                                          <m:t>𝝃</m:t>
                                        </m:r>
                                      </m:e>
                                      <m:sub>
                                        <m:r>
                                          <a:rPr lang="en-US" sz="1200" b="1" i="1" smtClean="0">
                                            <a:latin typeface="Cambria Math" charset="0"/>
                                          </a:rPr>
                                          <m:t>𝒏</m:t>
                                        </m:r>
                                      </m:sub>
                                    </m:sSub>
                                  </m:num>
                                  <m:den>
                                    <m:r>
                                      <a:rPr lang="en-US" sz="1200" smtClean="0">
                                        <a:latin typeface="Cambria Math" charset="0"/>
                                      </a:rPr>
                                      <m:t>𝑑</m:t>
                                    </m:r>
                                    <m:r>
                                      <a:rPr lang="en-US" sz="1200" b="1" i="1" smtClean="0">
                                        <a:latin typeface="Cambria Math" charset="0"/>
                                      </a:rPr>
                                      <m:t>𝑾</m:t>
                                    </m:r>
                                  </m:den>
                                </m:f>
                              </m:oMath>
                            </m:oMathPara>
                          </a14:m>
                          <a:endParaRPr lang="en-US" sz="1200" dirty="0">
                            <a:latin typeface="Karla" charset="0"/>
                            <a:ea typeface="Karla" charset="0"/>
                            <a:cs typeface="Karla" charset="0"/>
                          </a:endParaRPr>
                        </a:p>
                      </a:txBody>
                      <a:tcPr marL="80012" marR="80012" marT="40006" marB="40006" anchor="ctr"/>
                    </a:tc>
                    <a:extLst>
                      <a:ext uri="{0D108BD9-81ED-4DB2-BD59-A6C34878D82A}">
                        <a16:rowId xmlns:a16="http://schemas.microsoft.com/office/drawing/2014/main" val="10000"/>
                      </a:ext>
                    </a:extLst>
                  </a:tr>
                  <a:tr h="450383">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1</m:t>
                                    </m:r>
                                  </m:sub>
                                </m:sSub>
                                <m:r>
                                  <a:rPr lang="en-US" sz="1200" smtClean="0">
                                    <a:latin typeface="Cambria Math" charset="0"/>
                                  </a:rPr>
                                  <m:t>=−</m:t>
                                </m:r>
                                <m:sSup>
                                  <m:sSupPr>
                                    <m:ctrlPr>
                                      <a:rPr lang="en-US" sz="1200" i="1" smtClean="0">
                                        <a:latin typeface="Cambria Math" panose="02040503050406030204" pitchFamily="18" charset="0"/>
                                      </a:rPr>
                                    </m:ctrlPr>
                                  </m:sSupPr>
                                  <m:e>
                                    <m:r>
                                      <a:rPr lang="en-US" sz="1200" smtClean="0">
                                        <a:latin typeface="Cambria Math" charset="0"/>
                                      </a:rPr>
                                      <m:t>𝑊</m:t>
                                    </m:r>
                                  </m:e>
                                  <m:sup>
                                    <m:r>
                                      <a:rPr lang="en-US" sz="1200" smtClean="0">
                                        <a:latin typeface="Cambria Math" charset="0"/>
                                      </a:rPr>
                                      <m:t>𝑇</m:t>
                                    </m:r>
                                  </m:sup>
                                </m:sSup>
                                <m:r>
                                  <a:rPr lang="en-US" sz="1200" smtClean="0">
                                    <a:latin typeface="Cambria Math" charset="0"/>
                                  </a:rPr>
                                  <m:t>𝑋</m:t>
                                </m:r>
                              </m:oMath>
                            </m:oMathPara>
                          </a14:m>
                          <a:endParaRPr lang="en-US" sz="1200" b="0" dirty="0"/>
                        </a:p>
                      </a:txBody>
                      <a:tcPr marL="80012" marR="80012" marT="40006" marB="40006"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200" i="1" smtClean="0">
                                        <a:latin typeface="Cambria Math" panose="02040503050406030204" pitchFamily="18" charset="0"/>
                                      </a:rPr>
                                    </m:ctrlPr>
                                  </m:fPr>
                                  <m:num>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1</m:t>
                                        </m:r>
                                      </m:sub>
                                    </m:sSub>
                                  </m:num>
                                  <m:den>
                                    <m:r>
                                      <a:rPr lang="en-US" sz="1200" b="0" i="1" smtClean="0">
                                        <a:latin typeface="Cambria Math" charset="0"/>
                                      </a:rPr>
                                      <m:t>𝜕</m:t>
                                    </m:r>
                                    <m:r>
                                      <a:rPr lang="en-US" sz="1200" smtClean="0">
                                        <a:latin typeface="Cambria Math" charset="0"/>
                                      </a:rPr>
                                      <m:t>𝑊</m:t>
                                    </m:r>
                                  </m:den>
                                </m:f>
                                <m:r>
                                  <a:rPr lang="en-US" sz="1200" smtClean="0">
                                    <a:latin typeface="Cambria Math" charset="0"/>
                                  </a:rPr>
                                  <m:t>=−</m:t>
                                </m:r>
                                <m:r>
                                  <a:rPr lang="en-US" sz="1200" smtClean="0">
                                    <a:latin typeface="Cambria Math" charset="0"/>
                                  </a:rPr>
                                  <m:t>𝑋</m:t>
                                </m:r>
                              </m:oMath>
                            </m:oMathPara>
                          </a14:m>
                          <a:endParaRPr lang="en-US" sz="1200" b="0" dirty="0"/>
                        </a:p>
                      </a:txBody>
                      <a:tcPr marL="80012" marR="80012" marT="40006" marB="40006">
                        <a:solidFill>
                          <a:schemeClr val="accent6">
                            <a:lumMod val="40000"/>
                            <a:lumOff val="60000"/>
                          </a:schemeClr>
                        </a:solidFill>
                      </a:tcP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charset="0"/>
                                  </a:rPr>
                                  <m:t>−9</m:t>
                                </m:r>
                              </m:oMath>
                            </m:oMathPara>
                          </a14:m>
                          <a:endParaRPr lang="en-US" sz="1200" b="0" dirty="0"/>
                        </a:p>
                      </a:txBody>
                      <a:tcPr marL="80012" marR="80012" marT="40006" marB="40006"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200" b="0" dirty="0"/>
                            <a:t>-3</a:t>
                          </a:r>
                        </a:p>
                      </a:txBody>
                      <a:tcPr marL="80012" marR="80012" marT="40006" marB="40006"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200" b="0" dirty="0"/>
                            <a:t>-3</a:t>
                          </a:r>
                        </a:p>
                      </a:txBody>
                      <a:tcPr marL="80012" marR="80012" marT="40006" marB="40006" anchor="ctr"/>
                    </a:tc>
                    <a:extLst>
                      <a:ext uri="{0D108BD9-81ED-4DB2-BD59-A6C34878D82A}">
                        <a16:rowId xmlns:a16="http://schemas.microsoft.com/office/drawing/2014/main" val="10001"/>
                      </a:ext>
                    </a:extLst>
                  </a:tr>
                  <a:tr h="482350">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2</m:t>
                                    </m:r>
                                  </m:sub>
                                </m:sSub>
                                <m:r>
                                  <a:rPr lang="en-US" sz="1200" smtClean="0">
                                    <a:latin typeface="Cambria Math" charset="0"/>
                                  </a:rPr>
                                  <m:t>=</m:t>
                                </m:r>
                                <m:sSup>
                                  <m:sSupPr>
                                    <m:ctrlPr>
                                      <a:rPr lang="en-US" sz="1200" i="1" smtClean="0">
                                        <a:latin typeface="Cambria Math" panose="02040503050406030204" pitchFamily="18" charset="0"/>
                                      </a:rPr>
                                    </m:ctrlPr>
                                  </m:sSupPr>
                                  <m:e>
                                    <m:sSup>
                                      <m:sSupPr>
                                        <m:ctrlPr>
                                          <a:rPr lang="en-US" sz="1200" i="1">
                                            <a:latin typeface="Cambria Math" panose="02040503050406030204" pitchFamily="18" charset="0"/>
                                          </a:rPr>
                                        </m:ctrlPr>
                                      </m:sSupPr>
                                      <m:e>
                                        <m:r>
                                          <a:rPr lang="en-US" sz="1200">
                                            <a:latin typeface="Cambria Math" charset="0"/>
                                          </a:rPr>
                                          <m:t>𝑒</m:t>
                                        </m:r>
                                      </m:e>
                                      <m:sup>
                                        <m:sSub>
                                          <m:sSubPr>
                                            <m:ctrlPr>
                                              <a:rPr lang="en-US" sz="1200" i="1">
                                                <a:latin typeface="Cambria Math" panose="02040503050406030204" pitchFamily="18" charset="0"/>
                                              </a:rPr>
                                            </m:ctrlPr>
                                          </m:sSubPr>
                                          <m:e>
                                            <m:r>
                                              <a:rPr lang="en-US" sz="1200">
                                                <a:latin typeface="Cambria Math" charset="0"/>
                                              </a:rPr>
                                              <m:t>𝜉</m:t>
                                            </m:r>
                                          </m:e>
                                          <m:sub>
                                            <m:r>
                                              <a:rPr lang="en-US" sz="1200">
                                                <a:latin typeface="Cambria Math" charset="0"/>
                                              </a:rPr>
                                              <m:t>1</m:t>
                                            </m:r>
                                          </m:sub>
                                        </m:sSub>
                                      </m:sup>
                                    </m:sSup>
                                    <m:r>
                                      <a:rPr lang="en-US" sz="1200" smtClean="0">
                                        <a:latin typeface="Cambria Math" charset="0"/>
                                      </a:rPr>
                                      <m:t>=</m:t>
                                    </m:r>
                                    <m:r>
                                      <a:rPr lang="en-US" sz="1200" smtClean="0">
                                        <a:latin typeface="Cambria Math" charset="0"/>
                                      </a:rPr>
                                      <m:t>𝑒</m:t>
                                    </m:r>
                                  </m:e>
                                  <m:sup>
                                    <m:r>
                                      <a:rPr lang="en-US" sz="1200" smtClean="0">
                                        <a:latin typeface="Cambria Math" charset="0"/>
                                      </a:rPr>
                                      <m:t>−</m:t>
                                    </m:r>
                                    <m:sSup>
                                      <m:sSupPr>
                                        <m:ctrlPr>
                                          <a:rPr lang="en-US" sz="1200" i="1" smtClean="0">
                                            <a:latin typeface="Cambria Math" panose="02040503050406030204" pitchFamily="18" charset="0"/>
                                          </a:rPr>
                                        </m:ctrlPr>
                                      </m:sSupPr>
                                      <m:e>
                                        <m:r>
                                          <a:rPr lang="en-US" sz="1200" smtClean="0">
                                            <a:latin typeface="Cambria Math" charset="0"/>
                                          </a:rPr>
                                          <m:t>𝑊</m:t>
                                        </m:r>
                                      </m:e>
                                      <m:sup>
                                        <m:r>
                                          <a:rPr lang="en-US" sz="1200" smtClean="0">
                                            <a:latin typeface="Cambria Math" charset="0"/>
                                          </a:rPr>
                                          <m:t>𝑇</m:t>
                                        </m:r>
                                      </m:sup>
                                    </m:sSup>
                                    <m:r>
                                      <a:rPr lang="en-US" sz="1200" smtClean="0">
                                        <a:latin typeface="Cambria Math" charset="0"/>
                                      </a:rPr>
                                      <m:t>𝑋</m:t>
                                    </m:r>
                                  </m:sup>
                                </m:sSup>
                              </m:oMath>
                            </m:oMathPara>
                          </a14:m>
                          <a:endParaRPr lang="en-US" sz="1200" dirty="0"/>
                        </a:p>
                      </a:txBody>
                      <a:tcPr marL="80012" marR="80012" marT="40006" marB="40006"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200" i="1" smtClean="0">
                                        <a:latin typeface="Cambria Math" panose="02040503050406030204" pitchFamily="18" charset="0"/>
                                      </a:rPr>
                                    </m:ctrlPr>
                                  </m:fPr>
                                  <m:num>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2</m:t>
                                        </m:r>
                                      </m:sub>
                                    </m:sSub>
                                  </m:num>
                                  <m:den>
                                    <m:r>
                                      <a:rPr lang="en-US" sz="1200" smtClean="0">
                                        <a:latin typeface="Cambria Math" charset="0"/>
                                      </a:rPr>
                                      <m:t>𝑑</m:t>
                                    </m:r>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1</m:t>
                                        </m:r>
                                      </m:sub>
                                    </m:sSub>
                                  </m:den>
                                </m:f>
                                <m:r>
                                  <a:rPr lang="en-US" sz="1200" smtClean="0">
                                    <a:latin typeface="Cambria Math" charset="0"/>
                                  </a:rPr>
                                  <m:t>=</m:t>
                                </m:r>
                                <m:sSup>
                                  <m:sSupPr>
                                    <m:ctrlPr>
                                      <a:rPr lang="en-US" sz="1200" i="1" smtClean="0">
                                        <a:latin typeface="Cambria Math" panose="02040503050406030204" pitchFamily="18" charset="0"/>
                                      </a:rPr>
                                    </m:ctrlPr>
                                  </m:sSupPr>
                                  <m:e>
                                    <m:r>
                                      <a:rPr lang="en-US" sz="1200" smtClean="0">
                                        <a:latin typeface="Cambria Math" charset="0"/>
                                      </a:rPr>
                                      <m:t>𝑒</m:t>
                                    </m:r>
                                  </m:e>
                                  <m:sup>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1</m:t>
                                        </m:r>
                                      </m:sub>
                                    </m:sSub>
                                  </m:sup>
                                </m:sSup>
                              </m:oMath>
                            </m:oMathPara>
                          </a14:m>
                          <a:endParaRPr lang="en-US" sz="1200" b="0" dirty="0"/>
                        </a:p>
                      </a:txBody>
                      <a:tcPr marL="80012" marR="80012" marT="40006" marB="40006">
                        <a:solidFill>
                          <a:schemeClr val="accent6">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a:latin typeface="Cambria Math" charset="0"/>
                                      </a:rPr>
                                      <m:t>𝑒</m:t>
                                    </m:r>
                                  </m:e>
                                  <m:sup>
                                    <m:r>
                                      <a:rPr lang="en-US" sz="1200">
                                        <a:latin typeface="Cambria Math" charset="0"/>
                                      </a:rPr>
                                      <m:t>−</m:t>
                                    </m:r>
                                    <m:r>
                                      <a:rPr lang="en-US" sz="1200" b="0" i="1" smtClean="0">
                                        <a:latin typeface="Cambria Math" charset="0"/>
                                      </a:rPr>
                                      <m:t>9</m:t>
                                    </m:r>
                                  </m:sup>
                                </m:sSup>
                              </m:oMath>
                            </m:oMathPara>
                          </a14:m>
                          <a:endParaRPr lang="en-US" sz="1200" dirty="0"/>
                        </a:p>
                      </a:txBody>
                      <a:tcPr marL="80012" marR="80012" marT="40006" marB="40006"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a:latin typeface="Cambria Math" charset="0"/>
                                      </a:rPr>
                                      <m:t>𝑒</m:t>
                                    </m:r>
                                  </m:e>
                                  <m:sup>
                                    <m:r>
                                      <a:rPr lang="en-US" sz="1200">
                                        <a:latin typeface="Cambria Math" charset="0"/>
                                      </a:rPr>
                                      <m:t>−</m:t>
                                    </m:r>
                                    <m:r>
                                      <a:rPr lang="en-US" sz="1200" b="0" i="1" smtClean="0">
                                        <a:latin typeface="Cambria Math" charset="0"/>
                                      </a:rPr>
                                      <m:t>9</m:t>
                                    </m:r>
                                  </m:sup>
                                </m:sSup>
                              </m:oMath>
                            </m:oMathPara>
                          </a14:m>
                          <a:endParaRPr lang="en-US" sz="1200" dirty="0"/>
                        </a:p>
                      </a:txBody>
                      <a:tcPr marL="80012" marR="80012" marT="40006" marB="40006" anchor="ctr"/>
                    </a:tc>
                    <a:tc>
                      <a:txBody>
                        <a:bodyPr/>
                        <a:lstStyle/>
                        <a:p>
                          <a:pPr algn="ctr"/>
                          <a:r>
                            <a:rPr lang="en-US" sz="1200" dirty="0"/>
                            <a:t>-3</a:t>
                          </a:r>
                          <a14:m>
                            <m:oMath xmlns:m="http://schemas.openxmlformats.org/officeDocument/2006/math">
                              <m:sSup>
                                <m:sSupPr>
                                  <m:ctrlPr>
                                    <a:rPr lang="en-US" sz="1200" i="1" smtClean="0">
                                      <a:latin typeface="Cambria Math" panose="02040503050406030204" pitchFamily="18" charset="0"/>
                                    </a:rPr>
                                  </m:ctrlPr>
                                </m:sSupPr>
                                <m:e>
                                  <m:r>
                                    <a:rPr lang="en-US" sz="1200">
                                      <a:latin typeface="Cambria Math" charset="0"/>
                                    </a:rPr>
                                    <m:t>𝑒</m:t>
                                  </m:r>
                                </m:e>
                                <m:sup>
                                  <m:r>
                                    <a:rPr lang="en-US" sz="1200">
                                      <a:latin typeface="Cambria Math" charset="0"/>
                                    </a:rPr>
                                    <m:t>−</m:t>
                                  </m:r>
                                  <m:r>
                                    <a:rPr lang="en-US" sz="1200" b="0" i="1" smtClean="0">
                                      <a:latin typeface="Cambria Math" charset="0"/>
                                    </a:rPr>
                                    <m:t>9</m:t>
                                  </m:r>
                                </m:sup>
                              </m:sSup>
                            </m:oMath>
                          </a14:m>
                          <a:endParaRPr lang="en-US" sz="1200" dirty="0"/>
                        </a:p>
                      </a:txBody>
                      <a:tcPr marL="80012" marR="80012" marT="40006" marB="40006" anchor="ctr"/>
                    </a:tc>
                    <a:extLst>
                      <a:ext uri="{0D108BD9-81ED-4DB2-BD59-A6C34878D82A}">
                        <a16:rowId xmlns:a16="http://schemas.microsoft.com/office/drawing/2014/main" val="10002"/>
                      </a:ext>
                    </a:extLst>
                  </a:tr>
                  <a:tr h="482350">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3</m:t>
                                    </m:r>
                                  </m:sub>
                                </m:sSub>
                                <m:r>
                                  <a:rPr lang="en-US" sz="1200" smtClean="0">
                                    <a:latin typeface="Cambria Math" charset="0"/>
                                  </a:rPr>
                                  <m:t>=</m:t>
                                </m:r>
                                <m:r>
                                  <a:rPr lang="en-US" sz="1200">
                                    <a:latin typeface="Cambria Math" charset="0"/>
                                  </a:rPr>
                                  <m:t>1+</m:t>
                                </m:r>
                                <m:sSub>
                                  <m:sSubPr>
                                    <m:ctrlPr>
                                      <a:rPr lang="en-US" sz="1200" i="1">
                                        <a:latin typeface="Cambria Math" panose="02040503050406030204" pitchFamily="18" charset="0"/>
                                      </a:rPr>
                                    </m:ctrlPr>
                                  </m:sSubPr>
                                  <m:e>
                                    <m:r>
                                      <a:rPr lang="en-US" sz="1200">
                                        <a:latin typeface="Cambria Math" charset="0"/>
                                      </a:rPr>
                                      <m:t>𝜉</m:t>
                                    </m:r>
                                  </m:e>
                                  <m:sub>
                                    <m:r>
                                      <a:rPr lang="en-US" sz="1200">
                                        <a:latin typeface="Cambria Math" charset="0"/>
                                      </a:rPr>
                                      <m:t>2</m:t>
                                    </m:r>
                                  </m:sub>
                                </m:sSub>
                                <m:r>
                                  <a:rPr lang="en-US" sz="1200" smtClean="0">
                                    <a:latin typeface="Cambria Math" charset="0"/>
                                  </a:rPr>
                                  <m:t>=1+</m:t>
                                </m:r>
                                <m:sSup>
                                  <m:sSupPr>
                                    <m:ctrlPr>
                                      <a:rPr lang="en-US" sz="1200" i="1">
                                        <a:latin typeface="Cambria Math" panose="02040503050406030204" pitchFamily="18" charset="0"/>
                                      </a:rPr>
                                    </m:ctrlPr>
                                  </m:sSupPr>
                                  <m:e>
                                    <m:r>
                                      <a:rPr lang="en-US" sz="1200">
                                        <a:latin typeface="Cambria Math" charset="0"/>
                                      </a:rPr>
                                      <m:t>𝑒</m:t>
                                    </m:r>
                                  </m:e>
                                  <m:sup>
                                    <m:r>
                                      <a:rPr lang="en-US" sz="1200">
                                        <a:latin typeface="Cambria Math" charset="0"/>
                                      </a:rPr>
                                      <m:t>−</m:t>
                                    </m:r>
                                    <m:sSup>
                                      <m:sSupPr>
                                        <m:ctrlPr>
                                          <a:rPr lang="en-US" sz="1200" i="1">
                                            <a:latin typeface="Cambria Math" panose="02040503050406030204" pitchFamily="18" charset="0"/>
                                          </a:rPr>
                                        </m:ctrlPr>
                                      </m:sSupPr>
                                      <m:e>
                                        <m:r>
                                          <a:rPr lang="en-US" sz="1200">
                                            <a:latin typeface="Cambria Math" charset="0"/>
                                          </a:rPr>
                                          <m:t>𝑊</m:t>
                                        </m:r>
                                      </m:e>
                                      <m:sup>
                                        <m:r>
                                          <a:rPr lang="en-US" sz="1200">
                                            <a:latin typeface="Cambria Math" charset="0"/>
                                          </a:rPr>
                                          <m:t>𝑇</m:t>
                                        </m:r>
                                      </m:sup>
                                    </m:sSup>
                                    <m:r>
                                      <a:rPr lang="en-US" sz="1200">
                                        <a:latin typeface="Cambria Math" charset="0"/>
                                      </a:rPr>
                                      <m:t>𝑋</m:t>
                                    </m:r>
                                  </m:sup>
                                </m:sSup>
                              </m:oMath>
                            </m:oMathPara>
                          </a14:m>
                          <a:endParaRPr lang="en-US" sz="1200" b="0" dirty="0"/>
                        </a:p>
                      </a:txBody>
                      <a:tcPr marL="80012" marR="80012" marT="40006" marB="40006"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200" i="1" smtClean="0">
                                        <a:latin typeface="Cambria Math" panose="02040503050406030204" pitchFamily="18" charset="0"/>
                                      </a:rPr>
                                    </m:ctrlPr>
                                  </m:fPr>
                                  <m:num>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3</m:t>
                                        </m:r>
                                      </m:sub>
                                    </m:sSub>
                                  </m:num>
                                  <m:den>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2</m:t>
                                        </m:r>
                                      </m:sub>
                                    </m:sSub>
                                  </m:den>
                                </m:f>
                                <m:r>
                                  <a:rPr lang="en-US" sz="1200" smtClean="0">
                                    <a:latin typeface="Cambria Math" charset="0"/>
                                  </a:rPr>
                                  <m:t>=1</m:t>
                                </m:r>
                              </m:oMath>
                            </m:oMathPara>
                          </a14:m>
                          <a:endParaRPr lang="en-US" sz="1200" b="0" dirty="0"/>
                        </a:p>
                      </a:txBody>
                      <a:tcPr marL="80012" marR="80012" marT="40006" marB="40006">
                        <a:solidFill>
                          <a:schemeClr val="accent6">
                            <a:lumMod val="40000"/>
                            <a:lumOff val="60000"/>
                          </a:schemeClr>
                        </a:solidFill>
                      </a:tcPr>
                    </a:tc>
                    <a:tc>
                      <a:txBody>
                        <a:bodyPr/>
                        <a:lstStyle/>
                        <a:p>
                          <a:pPr algn="ctr"/>
                          <a:r>
                            <a:rPr lang="en-US" sz="1200" dirty="0"/>
                            <a:t>1+</a:t>
                          </a:r>
                          <a14:m>
                            <m:oMath xmlns:m="http://schemas.openxmlformats.org/officeDocument/2006/math">
                              <m:sSup>
                                <m:sSupPr>
                                  <m:ctrlPr>
                                    <a:rPr lang="en-US" sz="1200" i="1" smtClean="0">
                                      <a:latin typeface="Cambria Math" panose="02040503050406030204" pitchFamily="18" charset="0"/>
                                    </a:rPr>
                                  </m:ctrlPr>
                                </m:sSupPr>
                                <m:e>
                                  <m:r>
                                    <a:rPr lang="en-US" sz="1200">
                                      <a:latin typeface="Cambria Math" charset="0"/>
                                    </a:rPr>
                                    <m:t>𝑒</m:t>
                                  </m:r>
                                </m:e>
                                <m:sup>
                                  <m:r>
                                    <a:rPr lang="en-US" sz="1200">
                                      <a:latin typeface="Cambria Math" charset="0"/>
                                    </a:rPr>
                                    <m:t>−</m:t>
                                  </m:r>
                                  <m:r>
                                    <a:rPr lang="en-US" sz="1200" b="0" i="1" smtClean="0">
                                      <a:latin typeface="Cambria Math" charset="0"/>
                                    </a:rPr>
                                    <m:t>9</m:t>
                                  </m:r>
                                </m:sup>
                              </m:sSup>
                            </m:oMath>
                          </a14:m>
                          <a:endParaRPr lang="en-US" sz="1200" dirty="0"/>
                        </a:p>
                      </a:txBody>
                      <a:tcPr marL="80012" marR="80012" marT="40006" marB="40006" anchor="ctr"/>
                    </a:tc>
                    <a:tc>
                      <a:txBody>
                        <a:bodyPr/>
                        <a:lstStyle/>
                        <a:p>
                          <a:pPr algn="ctr"/>
                          <a:r>
                            <a:rPr lang="en-US" sz="1200" dirty="0"/>
                            <a:t>1</a:t>
                          </a:r>
                        </a:p>
                      </a:txBody>
                      <a:tcPr marL="80012" marR="80012" marT="40006" marB="40006"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200" dirty="0"/>
                            <a:t>-3</a:t>
                          </a:r>
                          <a14:m>
                            <m:oMath xmlns:m="http://schemas.openxmlformats.org/officeDocument/2006/math">
                              <m:sSup>
                                <m:sSupPr>
                                  <m:ctrlPr>
                                    <a:rPr lang="en-US" sz="1200" i="1" smtClean="0">
                                      <a:latin typeface="Cambria Math" panose="02040503050406030204" pitchFamily="18" charset="0"/>
                                    </a:rPr>
                                  </m:ctrlPr>
                                </m:sSupPr>
                                <m:e>
                                  <m:r>
                                    <a:rPr lang="en-US" sz="1200">
                                      <a:latin typeface="Cambria Math" charset="0"/>
                                    </a:rPr>
                                    <m:t>𝑒</m:t>
                                  </m:r>
                                </m:e>
                                <m:sup>
                                  <m:r>
                                    <a:rPr lang="en-US" sz="1200">
                                      <a:latin typeface="Cambria Math" charset="0"/>
                                    </a:rPr>
                                    <m:t>−</m:t>
                                  </m:r>
                                  <m:r>
                                    <a:rPr lang="en-US" sz="1200" b="0" i="1" smtClean="0">
                                      <a:latin typeface="Cambria Math" charset="0"/>
                                    </a:rPr>
                                    <m:t>9</m:t>
                                  </m:r>
                                </m:sup>
                              </m:sSup>
                            </m:oMath>
                          </a14:m>
                          <a:endParaRPr lang="en-US" sz="1200" dirty="0"/>
                        </a:p>
                      </a:txBody>
                      <a:tcPr marL="80012" marR="80012" marT="40006" marB="40006" anchor="ctr"/>
                    </a:tc>
                    <a:extLst>
                      <a:ext uri="{0D108BD9-81ED-4DB2-BD59-A6C34878D82A}">
                        <a16:rowId xmlns:a16="http://schemas.microsoft.com/office/drawing/2014/main" val="10003"/>
                      </a:ext>
                    </a:extLst>
                  </a:tr>
                  <a:tr h="554756">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4</m:t>
                                    </m:r>
                                  </m:sub>
                                </m:sSub>
                                <m:r>
                                  <a:rPr lang="en-US" sz="1200">
                                    <a:latin typeface="Cambria Math" charset="0"/>
                                  </a:rPr>
                                  <m:t>=</m:t>
                                </m:r>
                                <m:f>
                                  <m:fPr>
                                    <m:ctrlPr>
                                      <a:rPr lang="mr-IN" sz="1200" i="1">
                                        <a:latin typeface="Cambria Math" panose="02040503050406030204" pitchFamily="18" charset="0"/>
                                      </a:rPr>
                                    </m:ctrlPr>
                                  </m:fPr>
                                  <m:num>
                                    <m:r>
                                      <a:rPr lang="en-US" sz="1200">
                                        <a:latin typeface="Cambria Math" charset="0"/>
                                      </a:rPr>
                                      <m:t>1</m:t>
                                    </m:r>
                                  </m:num>
                                  <m:den>
                                    <m:sSub>
                                      <m:sSubPr>
                                        <m:ctrlPr>
                                          <a:rPr lang="en-US" sz="1200" i="1">
                                            <a:latin typeface="Cambria Math" panose="02040503050406030204" pitchFamily="18" charset="0"/>
                                          </a:rPr>
                                        </m:ctrlPr>
                                      </m:sSubPr>
                                      <m:e>
                                        <m:r>
                                          <a:rPr lang="en-US" sz="1200">
                                            <a:latin typeface="Cambria Math" charset="0"/>
                                          </a:rPr>
                                          <m:t>𝜉</m:t>
                                        </m:r>
                                      </m:e>
                                      <m:sub>
                                        <m:r>
                                          <a:rPr lang="en-US" sz="1200">
                                            <a:latin typeface="Cambria Math" charset="0"/>
                                          </a:rPr>
                                          <m:t>3</m:t>
                                        </m:r>
                                      </m:sub>
                                    </m:sSub>
                                  </m:den>
                                </m:f>
                                <m:r>
                                  <a:rPr lang="en-US" sz="1200" smtClean="0">
                                    <a:latin typeface="Cambria Math" charset="0"/>
                                  </a:rPr>
                                  <m:t>=</m:t>
                                </m:r>
                                <m:f>
                                  <m:fPr>
                                    <m:ctrlPr>
                                      <a:rPr lang="mr-IN" sz="1200" i="1" smtClean="0">
                                        <a:latin typeface="Cambria Math" panose="02040503050406030204" pitchFamily="18" charset="0"/>
                                      </a:rPr>
                                    </m:ctrlPr>
                                  </m:fPr>
                                  <m:num>
                                    <m:r>
                                      <a:rPr lang="en-US" sz="1200" smtClean="0">
                                        <a:latin typeface="Cambria Math" charset="0"/>
                                      </a:rPr>
                                      <m:t>1</m:t>
                                    </m:r>
                                  </m:num>
                                  <m:den>
                                    <m:r>
                                      <a:rPr lang="en-US" sz="1200">
                                        <a:latin typeface="Cambria Math" charset="0"/>
                                      </a:rPr>
                                      <m:t>1+</m:t>
                                    </m:r>
                                    <m:sSup>
                                      <m:sSupPr>
                                        <m:ctrlPr>
                                          <a:rPr lang="en-US" sz="1200" i="1">
                                            <a:latin typeface="Cambria Math" panose="02040503050406030204" pitchFamily="18" charset="0"/>
                                          </a:rPr>
                                        </m:ctrlPr>
                                      </m:sSupPr>
                                      <m:e>
                                        <m:r>
                                          <a:rPr lang="en-US" sz="1200">
                                            <a:latin typeface="Cambria Math" charset="0"/>
                                          </a:rPr>
                                          <m:t>𝑒</m:t>
                                        </m:r>
                                      </m:e>
                                      <m:sup>
                                        <m:r>
                                          <a:rPr lang="en-US" sz="1200">
                                            <a:latin typeface="Cambria Math" charset="0"/>
                                          </a:rPr>
                                          <m:t>−</m:t>
                                        </m:r>
                                        <m:sSup>
                                          <m:sSupPr>
                                            <m:ctrlPr>
                                              <a:rPr lang="en-US" sz="1200" i="1">
                                                <a:latin typeface="Cambria Math" panose="02040503050406030204" pitchFamily="18" charset="0"/>
                                              </a:rPr>
                                            </m:ctrlPr>
                                          </m:sSupPr>
                                          <m:e>
                                            <m:r>
                                              <a:rPr lang="en-US" sz="1200">
                                                <a:latin typeface="Cambria Math" charset="0"/>
                                              </a:rPr>
                                              <m:t>𝑊</m:t>
                                            </m:r>
                                          </m:e>
                                          <m:sup>
                                            <m:r>
                                              <a:rPr lang="en-US" sz="1200">
                                                <a:latin typeface="Cambria Math" charset="0"/>
                                              </a:rPr>
                                              <m:t>𝑇</m:t>
                                            </m:r>
                                          </m:sup>
                                        </m:sSup>
                                        <m:r>
                                          <a:rPr lang="en-US" sz="1200">
                                            <a:latin typeface="Cambria Math" charset="0"/>
                                          </a:rPr>
                                          <m:t>𝑋</m:t>
                                        </m:r>
                                      </m:sup>
                                    </m:sSup>
                                  </m:den>
                                </m:f>
                                <m:r>
                                  <a:rPr lang="en-US" sz="1200" smtClean="0">
                                    <a:latin typeface="Cambria Math" charset="0"/>
                                  </a:rPr>
                                  <m:t>=</m:t>
                                </m:r>
                                <m:r>
                                  <a:rPr lang="en-US" sz="1200" smtClean="0">
                                    <a:latin typeface="Cambria Math" charset="0"/>
                                  </a:rPr>
                                  <m:t>𝑝</m:t>
                                </m:r>
                              </m:oMath>
                            </m:oMathPara>
                          </a14:m>
                          <a:endParaRPr lang="en-US" sz="1200" b="0" dirty="0">
                            <a:solidFill>
                              <a:srgbClr val="FF0000"/>
                            </a:solidFill>
                          </a:endParaRPr>
                        </a:p>
                      </a:txBody>
                      <a:tcPr marL="80012" marR="80012" marT="40006" marB="40006" anchor="ctr"/>
                    </a:tc>
                    <a:tc>
                      <a:txBody>
                        <a:bodyPr/>
                        <a:lstStyle/>
                        <a:p>
                          <a:pPr/>
                          <a14:m>
                            <m:oMathPara xmlns:m="http://schemas.openxmlformats.org/officeDocument/2006/math">
                              <m:oMathParaPr>
                                <m:jc m:val="centerGroup"/>
                              </m:oMathParaPr>
                              <m:oMath xmlns:m="http://schemas.openxmlformats.org/officeDocument/2006/math">
                                <m:f>
                                  <m:fPr>
                                    <m:ctrlPr>
                                      <a:rPr lang="mr-IN" sz="1200" i="1" smtClean="0">
                                        <a:latin typeface="Cambria Math" panose="02040503050406030204" pitchFamily="18" charset="0"/>
                                      </a:rPr>
                                    </m:ctrlPr>
                                  </m:fPr>
                                  <m:num>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4</m:t>
                                        </m:r>
                                      </m:sub>
                                    </m:sSub>
                                  </m:num>
                                  <m:den>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3</m:t>
                                        </m:r>
                                      </m:sub>
                                    </m:sSub>
                                  </m:den>
                                </m:f>
                                <m:r>
                                  <a:rPr lang="en-US" sz="1200" smtClean="0">
                                    <a:latin typeface="Cambria Math" charset="0"/>
                                  </a:rPr>
                                  <m:t>=−</m:t>
                                </m:r>
                                <m:f>
                                  <m:fPr>
                                    <m:ctrlPr>
                                      <a:rPr lang="mr-IN" sz="1200" i="1" smtClean="0">
                                        <a:latin typeface="Cambria Math" panose="02040503050406030204" pitchFamily="18" charset="0"/>
                                      </a:rPr>
                                    </m:ctrlPr>
                                  </m:fPr>
                                  <m:num>
                                    <m:r>
                                      <a:rPr lang="en-US" sz="1200" smtClean="0">
                                        <a:latin typeface="Cambria Math" charset="0"/>
                                      </a:rPr>
                                      <m:t>1</m:t>
                                    </m:r>
                                  </m:num>
                                  <m:den>
                                    <m:sSubSup>
                                      <m:sSubSupPr>
                                        <m:ctrlPr>
                                          <a:rPr lang="en-US" sz="1200" i="1" smtClean="0">
                                            <a:latin typeface="Cambria Math" panose="02040503050406030204" pitchFamily="18" charset="0"/>
                                          </a:rPr>
                                        </m:ctrlPr>
                                      </m:sSubSupPr>
                                      <m:e>
                                        <m:r>
                                          <a:rPr lang="en-US" sz="1200" smtClean="0">
                                            <a:latin typeface="Cambria Math" charset="0"/>
                                          </a:rPr>
                                          <m:t>𝜉</m:t>
                                        </m:r>
                                      </m:e>
                                      <m:sub>
                                        <m:r>
                                          <a:rPr lang="en-US" sz="1200" smtClean="0">
                                            <a:latin typeface="Cambria Math" charset="0"/>
                                          </a:rPr>
                                          <m:t>3</m:t>
                                        </m:r>
                                      </m:sub>
                                      <m:sup>
                                        <m:r>
                                          <a:rPr lang="en-US" sz="1200" smtClean="0">
                                            <a:latin typeface="Cambria Math" charset="0"/>
                                          </a:rPr>
                                          <m:t>2</m:t>
                                        </m:r>
                                      </m:sup>
                                    </m:sSubSup>
                                  </m:den>
                                </m:f>
                              </m:oMath>
                            </m:oMathPara>
                          </a14:m>
                          <a:endParaRPr lang="en-US" sz="1200" dirty="0"/>
                        </a:p>
                      </a:txBody>
                      <a:tcPr marL="80012" marR="80012" marT="40006" marB="40006">
                        <a:solidFill>
                          <a:schemeClr val="accent6">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rPr>
                                    </m:ctrlPr>
                                  </m:fPr>
                                  <m:num>
                                    <m:r>
                                      <a:rPr lang="en-US" sz="1200" b="0" i="1" smtClean="0">
                                        <a:latin typeface="Cambria Math" charset="0"/>
                                      </a:rPr>
                                      <m:t>1</m:t>
                                    </m:r>
                                  </m:num>
                                  <m:den>
                                    <m:r>
                                      <a:rPr lang="en-US" sz="1200" b="0" i="1" smtClean="0">
                                        <a:latin typeface="Cambria Math" charset="0"/>
                                      </a:rPr>
                                      <m:t>1+</m:t>
                                    </m:r>
                                    <m:sSup>
                                      <m:sSupPr>
                                        <m:ctrlPr>
                                          <a:rPr lang="en-US" sz="1200" b="0" i="1" smtClean="0">
                                            <a:latin typeface="Cambria Math" panose="02040503050406030204" pitchFamily="18" charset="0"/>
                                          </a:rPr>
                                        </m:ctrlPr>
                                      </m:sSupPr>
                                      <m:e>
                                        <m:r>
                                          <a:rPr lang="en-US" sz="1200" b="0" i="1" smtClean="0">
                                            <a:latin typeface="Cambria Math" charset="0"/>
                                          </a:rPr>
                                          <m:t>𝑒</m:t>
                                        </m:r>
                                      </m:e>
                                      <m:sup>
                                        <m:r>
                                          <a:rPr lang="en-US" sz="1200" b="0" i="1" smtClean="0">
                                            <a:latin typeface="Cambria Math" charset="0"/>
                                          </a:rPr>
                                          <m:t>−9</m:t>
                                        </m:r>
                                      </m:sup>
                                    </m:sSup>
                                  </m:den>
                                </m:f>
                              </m:oMath>
                            </m:oMathPara>
                          </a14:m>
                          <a:endParaRPr lang="en-US" sz="1200" dirty="0"/>
                        </a:p>
                      </a:txBody>
                      <a:tcPr marL="80012" marR="80012" marT="40006" marB="40006"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d>
                                      <m:dPr>
                                        <m:ctrlPr>
                                          <a:rPr lang="mr-IN"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charset="0"/>
                                              </a:rPr>
                                              <m:t>1</m:t>
                                            </m:r>
                                          </m:num>
                                          <m:den>
                                            <m:r>
                                              <a:rPr lang="en-US" sz="1200" b="0" i="1" smtClean="0">
                                                <a:latin typeface="Cambria Math" charset="0"/>
                                              </a:rPr>
                                              <m:t>1+</m:t>
                                            </m:r>
                                            <m:sSup>
                                              <m:sSupPr>
                                                <m:ctrlPr>
                                                  <a:rPr lang="en-US" sz="1200" b="0" i="1" smtClean="0">
                                                    <a:latin typeface="Cambria Math" panose="02040503050406030204" pitchFamily="18" charset="0"/>
                                                  </a:rPr>
                                                </m:ctrlPr>
                                              </m:sSupPr>
                                              <m:e>
                                                <m:r>
                                                  <a:rPr lang="en-US" sz="1200" b="0" i="1" smtClean="0">
                                                    <a:latin typeface="Cambria Math" charset="0"/>
                                                  </a:rPr>
                                                  <m:t>𝑒</m:t>
                                                </m:r>
                                              </m:e>
                                              <m:sup>
                                                <m:r>
                                                  <a:rPr lang="en-US" sz="1200" b="0" i="1" smtClean="0">
                                                    <a:latin typeface="Cambria Math" charset="0"/>
                                                  </a:rPr>
                                                  <m:t>−9</m:t>
                                                </m:r>
                                              </m:sup>
                                            </m:sSup>
                                          </m:den>
                                        </m:f>
                                      </m:e>
                                    </m:d>
                                  </m:e>
                                  <m:sup>
                                    <m:r>
                                      <a:rPr lang="en-US" sz="1200" b="0" i="1" smtClean="0">
                                        <a:latin typeface="Cambria Math" charset="0"/>
                                      </a:rPr>
                                      <m:t>2</m:t>
                                    </m:r>
                                  </m:sup>
                                </m:sSup>
                              </m:oMath>
                            </m:oMathPara>
                          </a14:m>
                          <a:endParaRPr lang="en-US" sz="1200" dirty="0"/>
                        </a:p>
                      </a:txBody>
                      <a:tcPr marL="80012" marR="80012" marT="40006" marB="40006"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200" dirty="0"/>
                            <a:t>-3</a:t>
                          </a:r>
                          <a14:m>
                            <m:oMath xmlns:m="http://schemas.openxmlformats.org/officeDocument/2006/math">
                              <m:sSup>
                                <m:sSupPr>
                                  <m:ctrlPr>
                                    <a:rPr lang="en-US" sz="1200" i="1" smtClean="0">
                                      <a:latin typeface="Cambria Math" panose="02040503050406030204" pitchFamily="18" charset="0"/>
                                    </a:rPr>
                                  </m:ctrlPr>
                                </m:sSupPr>
                                <m:e>
                                  <m:r>
                                    <a:rPr lang="en-US" sz="1200">
                                      <a:latin typeface="Cambria Math" charset="0"/>
                                    </a:rPr>
                                    <m:t>𝑒</m:t>
                                  </m:r>
                                </m:e>
                                <m:sup>
                                  <m:r>
                                    <a:rPr lang="en-US" sz="1200">
                                      <a:latin typeface="Cambria Math" charset="0"/>
                                    </a:rPr>
                                    <m:t>−</m:t>
                                  </m:r>
                                  <m:r>
                                    <a:rPr lang="en-US" sz="1200" b="0" i="1" smtClean="0">
                                      <a:latin typeface="Cambria Math" charset="0"/>
                                    </a:rPr>
                                    <m:t>9</m:t>
                                  </m:r>
                                </m:sup>
                              </m:sSup>
                              <m:sSup>
                                <m:sSupPr>
                                  <m:ctrlPr>
                                    <a:rPr lang="en-US" sz="1200" b="0" i="1" smtClean="0">
                                      <a:latin typeface="Cambria Math" panose="02040503050406030204" pitchFamily="18" charset="0"/>
                                    </a:rPr>
                                  </m:ctrlPr>
                                </m:sSupPr>
                                <m:e>
                                  <m:d>
                                    <m:dPr>
                                      <m:ctrlPr>
                                        <a:rPr lang="mr-IN"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charset="0"/>
                                            </a:rPr>
                                            <m:t>1</m:t>
                                          </m:r>
                                        </m:num>
                                        <m:den>
                                          <m:r>
                                            <a:rPr lang="en-US" sz="1200" b="0" i="1" smtClean="0">
                                              <a:latin typeface="Cambria Math" charset="0"/>
                                            </a:rPr>
                                            <m:t>1+</m:t>
                                          </m:r>
                                          <m:sSup>
                                            <m:sSupPr>
                                              <m:ctrlPr>
                                                <a:rPr lang="en-US" sz="1200" b="0" i="1" smtClean="0">
                                                  <a:latin typeface="Cambria Math" panose="02040503050406030204" pitchFamily="18" charset="0"/>
                                                </a:rPr>
                                              </m:ctrlPr>
                                            </m:sSupPr>
                                            <m:e>
                                              <m:r>
                                                <a:rPr lang="en-US" sz="1200" b="0" i="1" smtClean="0">
                                                  <a:latin typeface="Cambria Math" charset="0"/>
                                                </a:rPr>
                                                <m:t>𝑒</m:t>
                                              </m:r>
                                            </m:e>
                                            <m:sup>
                                              <m:r>
                                                <a:rPr lang="en-US" sz="1200" b="0" i="1" smtClean="0">
                                                  <a:latin typeface="Cambria Math" charset="0"/>
                                                </a:rPr>
                                                <m:t>−9</m:t>
                                              </m:r>
                                            </m:sup>
                                          </m:sSup>
                                        </m:den>
                                      </m:f>
                                    </m:e>
                                  </m:d>
                                </m:e>
                                <m:sup>
                                  <m:r>
                                    <a:rPr lang="en-US" sz="1200" b="0" i="1" smtClean="0">
                                      <a:latin typeface="Cambria Math" charset="0"/>
                                    </a:rPr>
                                    <m:t>2</m:t>
                                  </m:r>
                                </m:sup>
                              </m:sSup>
                            </m:oMath>
                          </a14:m>
                          <a:endParaRPr lang="en-US" sz="1200" dirty="0"/>
                        </a:p>
                      </a:txBody>
                      <a:tcPr marL="80012" marR="80012" marT="40006" marB="40006" anchor="ctr"/>
                    </a:tc>
                    <a:extLst>
                      <a:ext uri="{0D108BD9-81ED-4DB2-BD59-A6C34878D82A}">
                        <a16:rowId xmlns:a16="http://schemas.microsoft.com/office/drawing/2014/main" val="10004"/>
                      </a:ext>
                    </a:extLst>
                  </a:tr>
                  <a:tr h="635537">
                    <a:tc>
                      <a:txBody>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5</m:t>
                                    </m:r>
                                  </m:sub>
                                </m:sSub>
                                <m:r>
                                  <a:rPr lang="en-US" sz="1200" smtClean="0">
                                    <a:latin typeface="Cambria Math" charset="0"/>
                                  </a:rPr>
                                  <m:t>=</m:t>
                                </m:r>
                                <m:func>
                                  <m:funcPr>
                                    <m:ctrlPr>
                                      <a:rPr lang="en-US" sz="1200" i="1" smtClean="0">
                                        <a:latin typeface="Cambria Math" panose="02040503050406030204" pitchFamily="18" charset="0"/>
                                      </a:rPr>
                                    </m:ctrlPr>
                                  </m:funcPr>
                                  <m:fName>
                                    <m:r>
                                      <m:rPr>
                                        <m:sty m:val="p"/>
                                      </m:rPr>
                                      <a:rPr lang="en-US" sz="1200" smtClean="0">
                                        <a:latin typeface="Cambria Math" charset="0"/>
                                      </a:rPr>
                                      <m:t>log</m:t>
                                    </m:r>
                                  </m:fName>
                                  <m:e>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4</m:t>
                                        </m:r>
                                      </m:sub>
                                    </m:sSub>
                                    <m:r>
                                      <a:rPr lang="en-US" sz="1200" smtClean="0">
                                        <a:latin typeface="Cambria Math" charset="0"/>
                                      </a:rPr>
                                      <m:t>=</m:t>
                                    </m:r>
                                    <m:func>
                                      <m:funcPr>
                                        <m:ctrlPr>
                                          <a:rPr lang="en-US" sz="1200" i="1" smtClean="0">
                                            <a:latin typeface="Cambria Math" panose="02040503050406030204" pitchFamily="18" charset="0"/>
                                          </a:rPr>
                                        </m:ctrlPr>
                                      </m:funcPr>
                                      <m:fName>
                                        <m:r>
                                          <m:rPr>
                                            <m:sty m:val="p"/>
                                          </m:rPr>
                                          <a:rPr lang="en-US" sz="1200" smtClean="0">
                                            <a:latin typeface="Cambria Math" charset="0"/>
                                          </a:rPr>
                                          <m:t>log</m:t>
                                        </m:r>
                                      </m:fName>
                                      <m:e>
                                        <m:r>
                                          <a:rPr lang="en-US" sz="1200" smtClean="0">
                                            <a:latin typeface="Cambria Math" charset="0"/>
                                          </a:rPr>
                                          <m:t>𝑝</m:t>
                                        </m:r>
                                        <m:r>
                                          <a:rPr lang="en-US" sz="1200" smtClean="0">
                                            <a:latin typeface="Cambria Math" charset="0"/>
                                          </a:rPr>
                                          <m:t> =</m:t>
                                        </m:r>
                                      </m:e>
                                    </m:func>
                                    <m:func>
                                      <m:funcPr>
                                        <m:ctrlPr>
                                          <a:rPr lang="en-US" sz="1200" i="1" smtClean="0">
                                            <a:latin typeface="Cambria Math" panose="02040503050406030204" pitchFamily="18" charset="0"/>
                                          </a:rPr>
                                        </m:ctrlPr>
                                      </m:funcPr>
                                      <m:fName>
                                        <m:r>
                                          <m:rPr>
                                            <m:sty m:val="p"/>
                                          </m:rPr>
                                          <a:rPr lang="en-US" sz="1200" smtClean="0">
                                            <a:latin typeface="Cambria Math" charset="0"/>
                                          </a:rPr>
                                          <m:t>log</m:t>
                                        </m:r>
                                      </m:fName>
                                      <m:e>
                                        <m:f>
                                          <m:fPr>
                                            <m:ctrlPr>
                                              <a:rPr lang="mr-IN" sz="1200" i="1">
                                                <a:latin typeface="Cambria Math" panose="02040503050406030204" pitchFamily="18" charset="0"/>
                                              </a:rPr>
                                            </m:ctrlPr>
                                          </m:fPr>
                                          <m:num>
                                            <m:r>
                                              <a:rPr lang="en-US" sz="1200">
                                                <a:latin typeface="Cambria Math" charset="0"/>
                                              </a:rPr>
                                              <m:t>1</m:t>
                                            </m:r>
                                          </m:num>
                                          <m:den>
                                            <m:r>
                                              <a:rPr lang="en-US" sz="1200">
                                                <a:latin typeface="Cambria Math" charset="0"/>
                                              </a:rPr>
                                              <m:t>1+</m:t>
                                            </m:r>
                                            <m:sSup>
                                              <m:sSupPr>
                                                <m:ctrlPr>
                                                  <a:rPr lang="en-US" sz="1200" i="1">
                                                    <a:latin typeface="Cambria Math" panose="02040503050406030204" pitchFamily="18" charset="0"/>
                                                  </a:rPr>
                                                </m:ctrlPr>
                                              </m:sSupPr>
                                              <m:e>
                                                <m:r>
                                                  <a:rPr lang="en-US" sz="1200">
                                                    <a:latin typeface="Cambria Math" charset="0"/>
                                                  </a:rPr>
                                                  <m:t>𝑒</m:t>
                                                </m:r>
                                              </m:e>
                                              <m:sup>
                                                <m:r>
                                                  <a:rPr lang="en-US" sz="1200">
                                                    <a:latin typeface="Cambria Math" charset="0"/>
                                                  </a:rPr>
                                                  <m:t>−</m:t>
                                                </m:r>
                                                <m:sSup>
                                                  <m:sSupPr>
                                                    <m:ctrlPr>
                                                      <a:rPr lang="en-US" sz="1200" i="1">
                                                        <a:latin typeface="Cambria Math" panose="02040503050406030204" pitchFamily="18" charset="0"/>
                                                      </a:rPr>
                                                    </m:ctrlPr>
                                                  </m:sSupPr>
                                                  <m:e>
                                                    <m:r>
                                                      <a:rPr lang="en-US" sz="1200">
                                                        <a:latin typeface="Cambria Math" charset="0"/>
                                                      </a:rPr>
                                                      <m:t>𝑊</m:t>
                                                    </m:r>
                                                  </m:e>
                                                  <m:sup>
                                                    <m:r>
                                                      <a:rPr lang="en-US" sz="1200">
                                                        <a:latin typeface="Cambria Math" charset="0"/>
                                                      </a:rPr>
                                                      <m:t>𝑇</m:t>
                                                    </m:r>
                                                  </m:sup>
                                                </m:sSup>
                                                <m:r>
                                                  <a:rPr lang="en-US" sz="1200">
                                                    <a:latin typeface="Cambria Math" charset="0"/>
                                                  </a:rPr>
                                                  <m:t>𝑋</m:t>
                                                </m:r>
                                              </m:sup>
                                            </m:sSup>
                                          </m:den>
                                        </m:f>
                                      </m:e>
                                    </m:func>
                                  </m:e>
                                </m:func>
                              </m:oMath>
                            </m:oMathPara>
                          </a14:m>
                          <a:endParaRPr lang="en-US" sz="1200" dirty="0"/>
                        </a:p>
                      </a:txBody>
                      <a:tcPr marL="80012" marR="80012" marT="40006" marB="40006" anchor="ctr"/>
                    </a:tc>
                    <a:tc>
                      <a:txBody>
                        <a:bodyPr/>
                        <a:lstStyle/>
                        <a:p>
                          <a:pPr/>
                          <a14:m>
                            <m:oMathPara xmlns:m="http://schemas.openxmlformats.org/officeDocument/2006/math">
                              <m:oMathParaPr>
                                <m:jc m:val="centerGroup"/>
                              </m:oMathParaPr>
                              <m:oMath xmlns:m="http://schemas.openxmlformats.org/officeDocument/2006/math">
                                <m:f>
                                  <m:fPr>
                                    <m:ctrlPr>
                                      <a:rPr lang="mr-IN" sz="1200" i="1" smtClean="0">
                                        <a:latin typeface="Cambria Math" panose="02040503050406030204" pitchFamily="18" charset="0"/>
                                      </a:rPr>
                                    </m:ctrlPr>
                                  </m:fPr>
                                  <m:num>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5</m:t>
                                        </m:r>
                                      </m:sub>
                                    </m:sSub>
                                  </m:num>
                                  <m:den>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4</m:t>
                                        </m:r>
                                      </m:sub>
                                    </m:sSub>
                                  </m:den>
                                </m:f>
                                <m:r>
                                  <a:rPr lang="en-US" sz="1200" smtClean="0">
                                    <a:latin typeface="Cambria Math" charset="0"/>
                                  </a:rPr>
                                  <m:t>=</m:t>
                                </m:r>
                                <m:f>
                                  <m:fPr>
                                    <m:ctrlPr>
                                      <a:rPr lang="mr-IN" sz="1200" i="1" smtClean="0">
                                        <a:latin typeface="Cambria Math" panose="02040503050406030204" pitchFamily="18" charset="0"/>
                                      </a:rPr>
                                    </m:ctrlPr>
                                  </m:fPr>
                                  <m:num>
                                    <m:r>
                                      <a:rPr lang="en-US" sz="1200" smtClean="0">
                                        <a:latin typeface="Cambria Math" charset="0"/>
                                      </a:rPr>
                                      <m:t>1</m:t>
                                    </m:r>
                                  </m:num>
                                  <m:den>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4</m:t>
                                        </m:r>
                                      </m:sub>
                                    </m:sSub>
                                  </m:den>
                                </m:f>
                              </m:oMath>
                            </m:oMathPara>
                          </a14:m>
                          <a:endParaRPr lang="en-US" sz="1200" b="0" dirty="0"/>
                        </a:p>
                      </a:txBody>
                      <a:tcPr marL="80012" marR="80012" marT="40006" marB="40006">
                        <a:solidFill>
                          <a:schemeClr val="accent6">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func>
                                  <m:funcPr>
                                    <m:ctrlPr>
                                      <a:rPr lang="en-US" sz="1200" b="0" i="1" smtClean="0">
                                        <a:latin typeface="Cambria Math" panose="02040503050406030204" pitchFamily="18" charset="0"/>
                                      </a:rPr>
                                    </m:ctrlPr>
                                  </m:funcPr>
                                  <m:fName>
                                    <m:r>
                                      <m:rPr>
                                        <m:sty m:val="p"/>
                                      </m:rPr>
                                      <a:rPr lang="en-US" sz="1200" i="0" smtClean="0">
                                        <a:latin typeface="Cambria Math" charset="0"/>
                                      </a:rPr>
                                      <m:t>log</m:t>
                                    </m:r>
                                  </m:fName>
                                  <m:e>
                                    <m:f>
                                      <m:fPr>
                                        <m:ctrlPr>
                                          <a:rPr lang="en-US" sz="1200" b="0" i="1" smtClean="0">
                                            <a:latin typeface="Cambria Math" panose="02040503050406030204" pitchFamily="18" charset="0"/>
                                          </a:rPr>
                                        </m:ctrlPr>
                                      </m:fPr>
                                      <m:num>
                                        <m:r>
                                          <a:rPr lang="en-US" sz="1200" b="0" i="1" smtClean="0">
                                            <a:latin typeface="Cambria Math" charset="0"/>
                                          </a:rPr>
                                          <m:t>1</m:t>
                                        </m:r>
                                      </m:num>
                                      <m:den>
                                        <m:r>
                                          <a:rPr lang="en-US" sz="1200" b="0" i="1" smtClean="0">
                                            <a:latin typeface="Cambria Math" charset="0"/>
                                          </a:rPr>
                                          <m:t>1+</m:t>
                                        </m:r>
                                        <m:sSup>
                                          <m:sSupPr>
                                            <m:ctrlPr>
                                              <a:rPr lang="en-US" sz="1200" b="0" i="1" smtClean="0">
                                                <a:latin typeface="Cambria Math" panose="02040503050406030204" pitchFamily="18" charset="0"/>
                                              </a:rPr>
                                            </m:ctrlPr>
                                          </m:sSupPr>
                                          <m:e>
                                            <m:r>
                                              <a:rPr lang="en-US" sz="1200" b="0" i="1" smtClean="0">
                                                <a:latin typeface="Cambria Math" charset="0"/>
                                              </a:rPr>
                                              <m:t>𝑒</m:t>
                                            </m:r>
                                          </m:e>
                                          <m:sup>
                                            <m:r>
                                              <a:rPr lang="en-US" sz="1200" b="0" i="1" smtClean="0">
                                                <a:latin typeface="Cambria Math" charset="0"/>
                                              </a:rPr>
                                              <m:t>−9</m:t>
                                            </m:r>
                                          </m:sup>
                                        </m:sSup>
                                      </m:den>
                                    </m:f>
                                  </m:e>
                                </m:func>
                              </m:oMath>
                            </m:oMathPara>
                          </a14:m>
                          <a:endParaRPr lang="en-US" sz="1200" dirty="0"/>
                        </a:p>
                      </a:txBody>
                      <a:tcPr marL="80012" marR="80012" marT="40006" marB="40006"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charset="0"/>
                                  </a:rPr>
                                  <m:t>1+</m:t>
                                </m:r>
                                <m:sSup>
                                  <m:sSupPr>
                                    <m:ctrlPr>
                                      <a:rPr lang="en-US" sz="1200" b="0" i="1" smtClean="0">
                                        <a:latin typeface="Cambria Math" panose="02040503050406030204" pitchFamily="18" charset="0"/>
                                      </a:rPr>
                                    </m:ctrlPr>
                                  </m:sSupPr>
                                  <m:e>
                                    <m:r>
                                      <a:rPr lang="en-US" sz="1200" b="0" i="1" smtClean="0">
                                        <a:latin typeface="Cambria Math" charset="0"/>
                                      </a:rPr>
                                      <m:t>𝑒</m:t>
                                    </m:r>
                                  </m:e>
                                  <m:sup>
                                    <m:r>
                                      <a:rPr lang="en-US" sz="1200" b="0" i="1" smtClean="0">
                                        <a:latin typeface="Cambria Math" charset="0"/>
                                      </a:rPr>
                                      <m:t>−9</m:t>
                                    </m:r>
                                  </m:sup>
                                </m:sSup>
                              </m:oMath>
                            </m:oMathPara>
                          </a14:m>
                          <a:endParaRPr lang="en-US" sz="1200" dirty="0"/>
                        </a:p>
                      </a:txBody>
                      <a:tcPr marL="80012" marR="80012" marT="40006" marB="40006"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200" dirty="0"/>
                            <a:t>-3</a:t>
                          </a:r>
                          <a14:m>
                            <m:oMath xmlns:m="http://schemas.openxmlformats.org/officeDocument/2006/math">
                              <m:sSup>
                                <m:sSupPr>
                                  <m:ctrlPr>
                                    <a:rPr lang="en-US" sz="1200" i="1" smtClean="0">
                                      <a:latin typeface="Cambria Math" panose="02040503050406030204" pitchFamily="18" charset="0"/>
                                    </a:rPr>
                                  </m:ctrlPr>
                                </m:sSupPr>
                                <m:e>
                                  <m:r>
                                    <a:rPr lang="en-US" sz="1200">
                                      <a:latin typeface="Cambria Math" charset="0"/>
                                    </a:rPr>
                                    <m:t>𝑒</m:t>
                                  </m:r>
                                </m:e>
                                <m:sup>
                                  <m:r>
                                    <a:rPr lang="en-US" sz="1200">
                                      <a:latin typeface="Cambria Math" charset="0"/>
                                    </a:rPr>
                                    <m:t>−</m:t>
                                  </m:r>
                                  <m:r>
                                    <a:rPr lang="en-US" sz="1200" b="0" i="1" smtClean="0">
                                      <a:latin typeface="Cambria Math" charset="0"/>
                                    </a:rPr>
                                    <m:t>9</m:t>
                                  </m:r>
                                </m:sup>
                              </m:sSup>
                              <m:sSup>
                                <m:sSupPr>
                                  <m:ctrlPr>
                                    <a:rPr lang="en-US" sz="1200" b="0" i="1" smtClean="0">
                                      <a:latin typeface="Cambria Math" panose="02040503050406030204" pitchFamily="18" charset="0"/>
                                    </a:rPr>
                                  </m:ctrlPr>
                                </m:sSupPr>
                                <m:e>
                                  <m:d>
                                    <m:dPr>
                                      <m:ctrlPr>
                                        <a:rPr lang="mr-IN"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charset="0"/>
                                            </a:rPr>
                                            <m:t>1</m:t>
                                          </m:r>
                                        </m:num>
                                        <m:den>
                                          <m:r>
                                            <a:rPr lang="en-US" sz="1200" b="0" i="1" smtClean="0">
                                              <a:latin typeface="Cambria Math" charset="0"/>
                                            </a:rPr>
                                            <m:t>1+</m:t>
                                          </m:r>
                                          <m:sSup>
                                            <m:sSupPr>
                                              <m:ctrlPr>
                                                <a:rPr lang="en-US" sz="1200" b="0" i="1" smtClean="0">
                                                  <a:latin typeface="Cambria Math" panose="02040503050406030204" pitchFamily="18" charset="0"/>
                                                </a:rPr>
                                              </m:ctrlPr>
                                            </m:sSupPr>
                                            <m:e>
                                              <m:r>
                                                <a:rPr lang="en-US" sz="1200" b="0" i="1" smtClean="0">
                                                  <a:latin typeface="Cambria Math" charset="0"/>
                                                </a:rPr>
                                                <m:t>𝑒</m:t>
                                              </m:r>
                                            </m:e>
                                            <m:sup>
                                              <m:r>
                                                <a:rPr lang="en-US" sz="1200" b="0" i="1" smtClean="0">
                                                  <a:latin typeface="Cambria Math" charset="0"/>
                                                </a:rPr>
                                                <m:t>−9</m:t>
                                              </m:r>
                                            </m:sup>
                                          </m:sSup>
                                        </m:den>
                                      </m:f>
                                    </m:e>
                                  </m:d>
                                </m:e>
                                <m:sup/>
                              </m:sSup>
                            </m:oMath>
                          </a14:m>
                          <a:endParaRPr lang="en-US" sz="1200" dirty="0"/>
                        </a:p>
                      </a:txBody>
                      <a:tcPr marL="80012" marR="80012" marT="40006" marB="40006" anchor="ctr"/>
                    </a:tc>
                    <a:extLst>
                      <a:ext uri="{0D108BD9-81ED-4DB2-BD59-A6C34878D82A}">
                        <a16:rowId xmlns:a16="http://schemas.microsoft.com/office/drawing/2014/main" val="10005"/>
                      </a:ext>
                    </a:extLst>
                  </a:tr>
                  <a:tr h="483215">
                    <a:tc>
                      <a:txBody>
                        <a:bodyPr/>
                        <a:lstStyle/>
                        <a:p>
                          <a:pP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rPr>
                                    </m:ctrlPr>
                                  </m:sSubSupPr>
                                  <m:e>
                                    <m:r>
                                      <a:rPr lang="en-US" sz="1200" smtClean="0">
                                        <a:latin typeface="Cambria Math" charset="0"/>
                                      </a:rPr>
                                      <m:t>ℒ</m:t>
                                    </m:r>
                                  </m:e>
                                  <m:sub>
                                    <m:r>
                                      <a:rPr lang="en-US" sz="1200" smtClean="0">
                                        <a:latin typeface="Cambria Math" charset="0"/>
                                      </a:rPr>
                                      <m:t>𝑖</m:t>
                                    </m:r>
                                  </m:sub>
                                  <m:sup>
                                    <m:r>
                                      <a:rPr lang="en-US" sz="1200" smtClean="0">
                                        <a:latin typeface="Cambria Math" charset="0"/>
                                      </a:rPr>
                                      <m:t>𝐴</m:t>
                                    </m:r>
                                  </m:sup>
                                </m:sSubSup>
                                <m:r>
                                  <a:rPr lang="en-US" sz="1200" smtClean="0">
                                    <a:latin typeface="Cambria Math" charset="0"/>
                                  </a:rPr>
                                  <m:t>=−</m:t>
                                </m:r>
                                <m:r>
                                  <a:rPr lang="en-US" sz="1200" smtClean="0">
                                    <a:latin typeface="Cambria Math" charset="0"/>
                                  </a:rPr>
                                  <m:t>𝑦</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5</m:t>
                                    </m:r>
                                  </m:sub>
                                </m:sSub>
                              </m:oMath>
                            </m:oMathPara>
                          </a14:m>
                          <a:endParaRPr lang="en-US" sz="1200" b="0" dirty="0"/>
                        </a:p>
                      </a:txBody>
                      <a:tcPr marL="80012" marR="80012" marT="40006" marB="40006" anchor="ctr"/>
                    </a:tc>
                    <a:tc>
                      <a:txBody>
                        <a:bodyPr/>
                        <a:lstStyle/>
                        <a:p>
                          <a:pPr/>
                          <a14:m>
                            <m:oMathPara xmlns:m="http://schemas.openxmlformats.org/officeDocument/2006/math">
                              <m:oMathParaPr>
                                <m:jc m:val="centerGroup"/>
                              </m:oMathParaPr>
                              <m:oMath xmlns:m="http://schemas.openxmlformats.org/officeDocument/2006/math">
                                <m:f>
                                  <m:fPr>
                                    <m:ctrlPr>
                                      <a:rPr lang="mr-IN" sz="1200" i="1" smtClean="0">
                                        <a:latin typeface="Cambria Math" panose="02040503050406030204" pitchFamily="18" charset="0"/>
                                      </a:rPr>
                                    </m:ctrlPr>
                                  </m:fPr>
                                  <m:num>
                                    <m:r>
                                      <a:rPr lang="en-US" sz="1200" b="0" i="1" smtClean="0">
                                        <a:latin typeface="Cambria Math" charset="0"/>
                                      </a:rPr>
                                      <m:t>𝜕</m:t>
                                    </m:r>
                                    <m:r>
                                      <a:rPr lang="en-US" sz="1200" smtClean="0">
                                        <a:latin typeface="Cambria Math" charset="0"/>
                                      </a:rPr>
                                      <m:t>ℒ</m:t>
                                    </m:r>
                                  </m:num>
                                  <m:den>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5</m:t>
                                        </m:r>
                                      </m:sub>
                                    </m:sSub>
                                  </m:den>
                                </m:f>
                                <m:r>
                                  <a:rPr lang="en-US" sz="1200" smtClean="0">
                                    <a:latin typeface="Cambria Math" charset="0"/>
                                  </a:rPr>
                                  <m:t>=−</m:t>
                                </m:r>
                                <m:r>
                                  <a:rPr lang="en-US" sz="1200" smtClean="0">
                                    <a:latin typeface="Cambria Math" charset="0"/>
                                  </a:rPr>
                                  <m:t>𝑦</m:t>
                                </m:r>
                              </m:oMath>
                            </m:oMathPara>
                          </a14:m>
                          <a:endParaRPr lang="en-US" sz="1200" b="0" dirty="0"/>
                        </a:p>
                      </a:txBody>
                      <a:tcPr marL="80012" marR="80012" marT="40006" marB="40006">
                        <a:solidFill>
                          <a:schemeClr val="accent6">
                            <a:lumMod val="40000"/>
                            <a:lumOff val="60000"/>
                          </a:schemeClr>
                        </a:solid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smtClean="0">
                                    <a:latin typeface="Cambria Math" charset="0"/>
                                  </a:rPr>
                                  <m:t>−</m:t>
                                </m:r>
                                <m:func>
                                  <m:funcPr>
                                    <m:ctrlPr>
                                      <a:rPr lang="en-US" sz="1200" b="0" i="1" smtClean="0">
                                        <a:latin typeface="Cambria Math" panose="02040503050406030204" pitchFamily="18" charset="0"/>
                                      </a:rPr>
                                    </m:ctrlPr>
                                  </m:funcPr>
                                  <m:fName>
                                    <m:r>
                                      <m:rPr>
                                        <m:sty m:val="p"/>
                                      </m:rPr>
                                      <a:rPr lang="en-US" sz="1200" i="0" smtClean="0">
                                        <a:latin typeface="Cambria Math" charset="0"/>
                                      </a:rPr>
                                      <m:t>log</m:t>
                                    </m:r>
                                  </m:fName>
                                  <m:e>
                                    <m:f>
                                      <m:fPr>
                                        <m:ctrlPr>
                                          <a:rPr lang="en-US" sz="1200" b="0" i="1" smtClean="0">
                                            <a:latin typeface="Cambria Math" panose="02040503050406030204" pitchFamily="18" charset="0"/>
                                          </a:rPr>
                                        </m:ctrlPr>
                                      </m:fPr>
                                      <m:num>
                                        <m:r>
                                          <a:rPr lang="en-US" sz="1200" b="0" i="1" smtClean="0">
                                            <a:latin typeface="Cambria Math" charset="0"/>
                                          </a:rPr>
                                          <m:t>1</m:t>
                                        </m:r>
                                      </m:num>
                                      <m:den>
                                        <m:r>
                                          <a:rPr lang="en-US" sz="1200" b="0" i="1" smtClean="0">
                                            <a:latin typeface="Cambria Math" charset="0"/>
                                          </a:rPr>
                                          <m:t>1+</m:t>
                                        </m:r>
                                        <m:sSup>
                                          <m:sSupPr>
                                            <m:ctrlPr>
                                              <a:rPr lang="en-US" sz="1200" b="0" i="1" smtClean="0">
                                                <a:latin typeface="Cambria Math" panose="02040503050406030204" pitchFamily="18" charset="0"/>
                                              </a:rPr>
                                            </m:ctrlPr>
                                          </m:sSupPr>
                                          <m:e>
                                            <m:r>
                                              <a:rPr lang="en-US" sz="1200" b="0" i="1" smtClean="0">
                                                <a:latin typeface="Cambria Math" charset="0"/>
                                              </a:rPr>
                                              <m:t>𝑒</m:t>
                                            </m:r>
                                          </m:e>
                                          <m:sup>
                                            <m:r>
                                              <a:rPr lang="en-US" sz="1200" b="0" i="1" smtClean="0">
                                                <a:latin typeface="Cambria Math" charset="0"/>
                                              </a:rPr>
                                              <m:t>−9</m:t>
                                            </m:r>
                                          </m:sup>
                                        </m:sSup>
                                      </m:den>
                                    </m:f>
                                  </m:e>
                                </m:func>
                              </m:oMath>
                            </m:oMathPara>
                          </a14:m>
                          <a:endParaRPr lang="en-US" sz="1200" dirty="0"/>
                        </a:p>
                      </a:txBody>
                      <a:tcPr marL="80012" marR="80012" marT="40006" marB="40006"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charset="0"/>
                                  </a:rPr>
                                  <m:t>−1</m:t>
                                </m:r>
                              </m:oMath>
                            </m:oMathPara>
                          </a14:m>
                          <a:endParaRPr lang="en-US" sz="1200" dirty="0"/>
                        </a:p>
                      </a:txBody>
                      <a:tcPr marL="80012" marR="80012" marT="40006" marB="40006"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200" dirty="0"/>
                            <a:t>3</a:t>
                          </a:r>
                          <a14:m>
                            <m:oMath xmlns:m="http://schemas.openxmlformats.org/officeDocument/2006/math">
                              <m:sSup>
                                <m:sSupPr>
                                  <m:ctrlPr>
                                    <a:rPr lang="en-US" sz="1200" i="1" smtClean="0">
                                      <a:latin typeface="Cambria Math" panose="02040503050406030204" pitchFamily="18" charset="0"/>
                                    </a:rPr>
                                  </m:ctrlPr>
                                </m:sSupPr>
                                <m:e>
                                  <m:r>
                                    <a:rPr lang="en-US" sz="1200">
                                      <a:latin typeface="Cambria Math" charset="0"/>
                                    </a:rPr>
                                    <m:t>𝑒</m:t>
                                  </m:r>
                                </m:e>
                                <m:sup>
                                  <m:r>
                                    <a:rPr lang="en-US" sz="1200">
                                      <a:latin typeface="Cambria Math" charset="0"/>
                                    </a:rPr>
                                    <m:t>−</m:t>
                                  </m:r>
                                  <m:r>
                                    <a:rPr lang="en-US" sz="1200" b="0" i="1" smtClean="0">
                                      <a:latin typeface="Cambria Math" charset="0"/>
                                    </a:rPr>
                                    <m:t>9</m:t>
                                  </m:r>
                                </m:sup>
                              </m:sSup>
                              <m:sSup>
                                <m:sSupPr>
                                  <m:ctrlPr>
                                    <a:rPr lang="en-US" sz="1200" b="0" i="1" smtClean="0">
                                      <a:latin typeface="Cambria Math" panose="02040503050406030204" pitchFamily="18" charset="0"/>
                                    </a:rPr>
                                  </m:ctrlPr>
                                </m:sSupPr>
                                <m:e>
                                  <m:d>
                                    <m:dPr>
                                      <m:ctrlPr>
                                        <a:rPr lang="mr-IN"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charset="0"/>
                                            </a:rPr>
                                            <m:t>1</m:t>
                                          </m:r>
                                        </m:num>
                                        <m:den>
                                          <m:r>
                                            <a:rPr lang="en-US" sz="1200" b="0" i="1" smtClean="0">
                                              <a:latin typeface="Cambria Math" charset="0"/>
                                            </a:rPr>
                                            <m:t>1+</m:t>
                                          </m:r>
                                          <m:sSup>
                                            <m:sSupPr>
                                              <m:ctrlPr>
                                                <a:rPr lang="en-US" sz="1200" b="0" i="1" smtClean="0">
                                                  <a:latin typeface="Cambria Math" panose="02040503050406030204" pitchFamily="18" charset="0"/>
                                                </a:rPr>
                                              </m:ctrlPr>
                                            </m:sSupPr>
                                            <m:e>
                                              <m:r>
                                                <a:rPr lang="en-US" sz="1200" b="0" i="1" smtClean="0">
                                                  <a:latin typeface="Cambria Math" charset="0"/>
                                                </a:rPr>
                                                <m:t>𝑒</m:t>
                                              </m:r>
                                            </m:e>
                                            <m:sup>
                                              <m:r>
                                                <a:rPr lang="en-US" sz="1200" b="0" i="1" smtClean="0">
                                                  <a:latin typeface="Cambria Math" charset="0"/>
                                                </a:rPr>
                                                <m:t>−9</m:t>
                                              </m:r>
                                            </m:sup>
                                          </m:sSup>
                                        </m:den>
                                      </m:f>
                                    </m:e>
                                  </m:d>
                                </m:e>
                                <m:sup/>
                              </m:sSup>
                            </m:oMath>
                          </a14:m>
                          <a:r>
                            <a:rPr lang="en-US" sz="1200" dirty="0"/>
                            <a:t> </a:t>
                          </a:r>
                        </a:p>
                      </a:txBody>
                      <a:tcPr marL="80012" marR="80012" marT="40006" marB="40006" anchor="ctr"/>
                    </a:tc>
                    <a:extLst>
                      <a:ext uri="{0D108BD9-81ED-4DB2-BD59-A6C34878D82A}">
                        <a16:rowId xmlns:a16="http://schemas.microsoft.com/office/drawing/2014/main" val="10006"/>
                      </a:ext>
                    </a:extLst>
                  </a:tr>
                  <a:tr h="1034652">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200" i="1" smtClean="0">
                                        <a:latin typeface="Cambria Math" panose="02040503050406030204" pitchFamily="18" charset="0"/>
                                      </a:rPr>
                                    </m:ctrlPr>
                                  </m:fPr>
                                  <m:num>
                                    <m:r>
                                      <a:rPr lang="en-US" sz="1200" b="0" i="1" smtClean="0">
                                        <a:latin typeface="Cambria Math" charset="0"/>
                                      </a:rPr>
                                      <m:t>𝜕</m:t>
                                    </m:r>
                                    <m:sSubSup>
                                      <m:sSubSupPr>
                                        <m:ctrlPr>
                                          <a:rPr lang="en-US" sz="1200" i="1" smtClean="0">
                                            <a:latin typeface="Cambria Math" panose="02040503050406030204" pitchFamily="18" charset="0"/>
                                          </a:rPr>
                                        </m:ctrlPr>
                                      </m:sSubSupPr>
                                      <m:e>
                                        <m:r>
                                          <a:rPr lang="en-US" sz="1200" smtClean="0">
                                            <a:latin typeface="Cambria Math" charset="0"/>
                                          </a:rPr>
                                          <m:t>ℒ</m:t>
                                        </m:r>
                                      </m:e>
                                      <m:sub>
                                        <m:r>
                                          <a:rPr lang="en-US" sz="1200" smtClean="0">
                                            <a:latin typeface="Cambria Math" charset="0"/>
                                          </a:rPr>
                                          <m:t>𝑖</m:t>
                                        </m:r>
                                      </m:sub>
                                      <m:sup>
                                        <m:r>
                                          <a:rPr lang="en-US" sz="1200" smtClean="0">
                                            <a:latin typeface="Cambria Math" charset="0"/>
                                          </a:rPr>
                                          <m:t>𝐴</m:t>
                                        </m:r>
                                      </m:sup>
                                    </m:sSubSup>
                                  </m:num>
                                  <m:den>
                                    <m:r>
                                      <a:rPr lang="en-US" sz="1200" b="0" i="1" smtClean="0">
                                        <a:latin typeface="Cambria Math" charset="0"/>
                                      </a:rPr>
                                      <m:t>𝜕</m:t>
                                    </m:r>
                                    <m:r>
                                      <a:rPr lang="en-US" sz="1200" smtClean="0">
                                        <a:latin typeface="Cambria Math" charset="0"/>
                                      </a:rPr>
                                      <m:t>𝑊</m:t>
                                    </m:r>
                                  </m:den>
                                </m:f>
                                <m:r>
                                  <a:rPr lang="en-US" sz="1200" smtClean="0">
                                    <a:latin typeface="Cambria Math" charset="0"/>
                                  </a:rPr>
                                  <m:t>=</m:t>
                                </m:r>
                                <m:f>
                                  <m:fPr>
                                    <m:ctrlPr>
                                      <a:rPr lang="mr-IN" sz="1200" i="1" smtClean="0">
                                        <a:latin typeface="Cambria Math" panose="02040503050406030204" pitchFamily="18" charset="0"/>
                                      </a:rPr>
                                    </m:ctrlPr>
                                  </m:fPr>
                                  <m:num>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ℒ</m:t>
                                        </m:r>
                                      </m:e>
                                      <m:sub>
                                        <m:r>
                                          <a:rPr lang="en-US" sz="1200" smtClean="0">
                                            <a:latin typeface="Cambria Math" charset="0"/>
                                          </a:rPr>
                                          <m:t>𝑖</m:t>
                                        </m:r>
                                      </m:sub>
                                    </m:sSub>
                                  </m:num>
                                  <m:den>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5</m:t>
                                        </m:r>
                                      </m:sub>
                                    </m:sSub>
                                  </m:den>
                                </m:f>
                                <m:f>
                                  <m:fPr>
                                    <m:ctrlPr>
                                      <a:rPr lang="mr-IN" sz="1200" i="1" smtClean="0">
                                        <a:latin typeface="Cambria Math" panose="02040503050406030204" pitchFamily="18" charset="0"/>
                                      </a:rPr>
                                    </m:ctrlPr>
                                  </m:fPr>
                                  <m:num>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5</m:t>
                                        </m:r>
                                      </m:sub>
                                    </m:sSub>
                                  </m:num>
                                  <m:den>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4</m:t>
                                        </m:r>
                                      </m:sub>
                                    </m:sSub>
                                  </m:den>
                                </m:f>
                                <m:f>
                                  <m:fPr>
                                    <m:ctrlPr>
                                      <a:rPr lang="mr-IN" sz="1200" i="1" smtClean="0">
                                        <a:latin typeface="Cambria Math" panose="02040503050406030204" pitchFamily="18" charset="0"/>
                                      </a:rPr>
                                    </m:ctrlPr>
                                  </m:fPr>
                                  <m:num>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4</m:t>
                                        </m:r>
                                      </m:sub>
                                    </m:sSub>
                                  </m:num>
                                  <m:den>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3</m:t>
                                        </m:r>
                                      </m:sub>
                                    </m:sSub>
                                  </m:den>
                                </m:f>
                                <m:f>
                                  <m:fPr>
                                    <m:ctrlPr>
                                      <a:rPr lang="mr-IN" sz="1200" i="1" smtClean="0">
                                        <a:latin typeface="Cambria Math" panose="02040503050406030204" pitchFamily="18" charset="0"/>
                                      </a:rPr>
                                    </m:ctrlPr>
                                  </m:fPr>
                                  <m:num>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3</m:t>
                                        </m:r>
                                      </m:sub>
                                    </m:sSub>
                                  </m:num>
                                  <m:den>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2</m:t>
                                        </m:r>
                                      </m:sub>
                                    </m:sSub>
                                  </m:den>
                                </m:f>
                                <m:f>
                                  <m:fPr>
                                    <m:ctrlPr>
                                      <a:rPr lang="mr-IN" sz="1200" i="1" smtClean="0">
                                        <a:latin typeface="Cambria Math" panose="02040503050406030204" pitchFamily="18" charset="0"/>
                                      </a:rPr>
                                    </m:ctrlPr>
                                  </m:fPr>
                                  <m:num>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2</m:t>
                                        </m:r>
                                      </m:sub>
                                    </m:sSub>
                                  </m:num>
                                  <m:den>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1</m:t>
                                        </m:r>
                                      </m:sub>
                                    </m:sSub>
                                  </m:den>
                                </m:f>
                                <m:f>
                                  <m:fPr>
                                    <m:ctrlPr>
                                      <a:rPr lang="mr-IN" sz="1200" i="1" smtClean="0">
                                        <a:latin typeface="Cambria Math" panose="02040503050406030204" pitchFamily="18" charset="0"/>
                                      </a:rPr>
                                    </m:ctrlPr>
                                  </m:fPr>
                                  <m:num>
                                    <m:r>
                                      <a:rPr lang="en-US" sz="1200" b="0" i="1" smtClean="0">
                                        <a:latin typeface="Cambria Math" charset="0"/>
                                      </a:rPr>
                                      <m:t>𝜕</m:t>
                                    </m:r>
                                    <m:sSub>
                                      <m:sSubPr>
                                        <m:ctrlPr>
                                          <a:rPr lang="en-US" sz="1200" i="1" smtClean="0">
                                            <a:latin typeface="Cambria Math" panose="02040503050406030204" pitchFamily="18" charset="0"/>
                                          </a:rPr>
                                        </m:ctrlPr>
                                      </m:sSubPr>
                                      <m:e>
                                        <m:r>
                                          <a:rPr lang="en-US" sz="1200" smtClean="0">
                                            <a:latin typeface="Cambria Math" charset="0"/>
                                          </a:rPr>
                                          <m:t>𝜉</m:t>
                                        </m:r>
                                      </m:e>
                                      <m:sub>
                                        <m:r>
                                          <a:rPr lang="en-US" sz="1200" smtClean="0">
                                            <a:latin typeface="Cambria Math" charset="0"/>
                                          </a:rPr>
                                          <m:t>1</m:t>
                                        </m:r>
                                      </m:sub>
                                    </m:sSub>
                                  </m:num>
                                  <m:den>
                                    <m:r>
                                      <a:rPr lang="en-US" sz="1200" b="0" i="1" smtClean="0">
                                        <a:latin typeface="Cambria Math" charset="0"/>
                                      </a:rPr>
                                      <m:t>𝜕</m:t>
                                    </m:r>
                                    <m:r>
                                      <a:rPr lang="en-US" sz="1200" smtClean="0">
                                        <a:latin typeface="Cambria Math" charset="0"/>
                                      </a:rPr>
                                      <m:t>𝑊</m:t>
                                    </m:r>
                                  </m:den>
                                </m:f>
                              </m:oMath>
                            </m:oMathPara>
                          </a14:m>
                          <a:endParaRPr lang="en-US" sz="1200" dirty="0"/>
                        </a:p>
                        <a:p>
                          <a:endParaRPr lang="en-US" sz="1200" b="0" dirty="0"/>
                        </a:p>
                      </a:txBody>
                      <a:tcPr marL="80012" marR="80012" marT="40006" marB="40006" anchor="ctr"/>
                    </a:tc>
                    <a:tc>
                      <a:txBody>
                        <a:bodyPr/>
                        <a:lstStyle/>
                        <a:p>
                          <a:endParaRPr lang="en-US" sz="1200" b="0" dirty="0"/>
                        </a:p>
                      </a:txBody>
                      <a:tcPr marL="80012" marR="80012" marT="40006" marB="40006">
                        <a:solidFill>
                          <a:schemeClr val="accent6">
                            <a:lumMod val="40000"/>
                            <a:lumOff val="60000"/>
                          </a:schemeClr>
                        </a:solid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endParaRPr lang="en-US" sz="1200" dirty="0"/>
                        </a:p>
                      </a:txBody>
                      <a:tcPr marL="80012" marR="80012" marT="40006" marB="40006"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charset="0"/>
                                  </a:rPr>
                                  <m:t>−3</m:t>
                                </m:r>
                              </m:oMath>
                            </m:oMathPara>
                          </a14:m>
                          <a:endParaRPr lang="en-US" sz="1200" dirty="0"/>
                        </a:p>
                      </a:txBody>
                      <a:tcPr marL="80012" marR="80012" marT="40006" marB="40006"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nb-NO" sz="1600" b="0" i="0" kern="1200" dirty="0">
                              <a:solidFill>
                                <a:schemeClr val="dk1"/>
                              </a:solidFill>
                              <a:effectLst/>
                              <a:latin typeface="+mn-lt"/>
                              <a:ea typeface="+mn-ea"/>
                              <a:cs typeface="+mn-cs"/>
                            </a:rPr>
                            <a:t>0.00037018372</a:t>
                          </a:r>
                          <a:endParaRPr lang="en-US" sz="1200" dirty="0"/>
                        </a:p>
                      </a:txBody>
                      <a:tcPr marL="80012" marR="80012" marT="40006" marB="40006" anchor="ctr"/>
                    </a:tc>
                    <a:extLst>
                      <a:ext uri="{0D108BD9-81ED-4DB2-BD59-A6C34878D82A}">
                        <a16:rowId xmlns:a16="http://schemas.microsoft.com/office/drawing/2014/main" val="10007"/>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02806053"/>
                  </p:ext>
                </p:extLst>
              </p:nvPr>
            </p:nvGraphicFramePr>
            <p:xfrm>
              <a:off x="1805909" y="1771023"/>
              <a:ext cx="8653093" cy="4576643"/>
            </p:xfrm>
            <a:graphic>
              <a:graphicData uri="http://schemas.openxmlformats.org/drawingml/2006/table">
                <a:tbl>
                  <a:tblPr firstRow="1" bandRow="1">
                    <a:tableStyleId>{073A0DAA-6AF3-43AB-8588-CEC1D06C72B9}</a:tableStyleId>
                  </a:tblPr>
                  <a:tblGrid>
                    <a:gridCol w="2539369"/>
                    <a:gridCol w="1374759"/>
                    <a:gridCol w="1579655"/>
                    <a:gridCol w="1579655"/>
                    <a:gridCol w="1579655"/>
                  </a:tblGrid>
                  <a:tr h="453400">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200" dirty="0" smtClean="0"/>
                            <a:t>Variables</a:t>
                          </a:r>
                          <a:endParaRPr lang="en-US" sz="1200" b="0" dirty="0" smtClean="0">
                            <a:latin typeface="Karla" charset="0"/>
                            <a:ea typeface="Karla" charset="0"/>
                            <a:cs typeface="Karla" charset="0"/>
                          </a:endParaRPr>
                        </a:p>
                      </a:txBody>
                      <a:tcPr marL="80012" marR="80012" marT="40006" marB="40006" anchor="ctr"/>
                    </a:tc>
                    <a:tc>
                      <a:txBody>
                        <a:bodyPr/>
                        <a:lstStyle/>
                        <a:p>
                          <a:pPr algn="ctr"/>
                          <a:r>
                            <a:rPr lang="en-US" sz="1200" dirty="0" smtClean="0">
                              <a:solidFill>
                                <a:schemeClr val="tx1">
                                  <a:lumMod val="75000"/>
                                  <a:lumOff val="25000"/>
                                </a:schemeClr>
                              </a:solidFill>
                            </a:rPr>
                            <a:t>derivatives</a:t>
                          </a:r>
                          <a:endParaRPr lang="en-US" sz="1200" dirty="0">
                            <a:solidFill>
                              <a:schemeClr val="tx1">
                                <a:lumMod val="75000"/>
                                <a:lumOff val="25000"/>
                              </a:schemeClr>
                            </a:solidFill>
                            <a:latin typeface="Karla" charset="0"/>
                            <a:ea typeface="Karla" charset="0"/>
                            <a:cs typeface="Karla" charset="0"/>
                          </a:endParaRPr>
                        </a:p>
                      </a:txBody>
                      <a:tcPr marL="80012" marR="80012" marT="40006" marB="40006" anchor="ctr">
                        <a:solidFill>
                          <a:schemeClr val="accent6">
                            <a:lumMod val="40000"/>
                            <a:lumOff val="60000"/>
                          </a:schemeClr>
                        </a:solidFill>
                      </a:tcPr>
                    </a:tc>
                    <a:tc>
                      <a:txBody>
                        <a:bodyPr/>
                        <a:lstStyle/>
                        <a:p>
                          <a:pPr algn="ctr"/>
                          <a:r>
                            <a:rPr lang="en-US" sz="1200" dirty="0" smtClean="0">
                              <a:latin typeface="Karla" charset="0"/>
                              <a:ea typeface="Karla" charset="0"/>
                              <a:cs typeface="Karla" charset="0"/>
                            </a:rPr>
                            <a:t>Value of</a:t>
                          </a:r>
                          <a:r>
                            <a:rPr lang="en-US" sz="1200" baseline="0" dirty="0" smtClean="0">
                              <a:latin typeface="Karla" charset="0"/>
                              <a:ea typeface="Karla" charset="0"/>
                              <a:cs typeface="Karla" charset="0"/>
                            </a:rPr>
                            <a:t> the variable</a:t>
                          </a:r>
                          <a:endParaRPr lang="en-US" sz="1200" dirty="0">
                            <a:latin typeface="Karla" charset="0"/>
                            <a:ea typeface="Karla" charset="0"/>
                            <a:cs typeface="Karla" charset="0"/>
                          </a:endParaRPr>
                        </a:p>
                      </a:txBody>
                      <a:tcPr marL="80012" marR="80012" marT="40006" marB="40006" anchor="ctr"/>
                    </a:tc>
                    <a:tc>
                      <a:txBody>
                        <a:bodyPr/>
                        <a:lstStyle/>
                        <a:p>
                          <a:pPr algn="ctr"/>
                          <a:r>
                            <a:rPr lang="en-US" sz="1200" dirty="0" smtClean="0">
                              <a:latin typeface="Karla" charset="0"/>
                              <a:ea typeface="Karla" charset="0"/>
                              <a:cs typeface="Karla" charset="0"/>
                            </a:rPr>
                            <a:t>Value of the partial derivative</a:t>
                          </a:r>
                          <a:endParaRPr lang="en-US" sz="1200" dirty="0">
                            <a:latin typeface="Karla" charset="0"/>
                            <a:ea typeface="Karla" charset="0"/>
                            <a:cs typeface="Karla" charset="0"/>
                          </a:endParaRPr>
                        </a:p>
                      </a:txBody>
                      <a:tcPr marL="80012" marR="80012" marT="40006" marB="40006" anchor="ctr"/>
                    </a:tc>
                    <a:tc>
                      <a:txBody>
                        <a:bodyPr/>
                        <a:lstStyle/>
                        <a:p>
                          <a:endParaRPr lang="en-US"/>
                        </a:p>
                      </a:txBody>
                      <a:tcPr marL="80012" marR="80012" marT="40006" marB="40006" anchor="ctr">
                        <a:blipFill rotWithShape="0">
                          <a:blip r:embed="rId2"/>
                          <a:stretch>
                            <a:fillRect l="-448649" t="-1351" r="-1544" b="-918919"/>
                          </a:stretch>
                        </a:blipFill>
                      </a:tcPr>
                    </a:tc>
                  </a:tr>
                  <a:tr h="450383">
                    <a:tc>
                      <a:txBody>
                        <a:bodyPr/>
                        <a:lstStyle/>
                        <a:p>
                          <a:endParaRPr lang="en-US"/>
                        </a:p>
                      </a:txBody>
                      <a:tcPr marL="80012" marR="80012" marT="40006" marB="40006" anchor="ctr">
                        <a:blipFill rotWithShape="0">
                          <a:blip r:embed="rId2"/>
                          <a:stretch>
                            <a:fillRect l="-240" t="-100000" r="-241487" b="-806667"/>
                          </a:stretch>
                        </a:blipFill>
                      </a:tcPr>
                    </a:tc>
                    <a:tc>
                      <a:txBody>
                        <a:bodyPr/>
                        <a:lstStyle/>
                        <a:p>
                          <a:endParaRPr lang="en-US"/>
                        </a:p>
                      </a:txBody>
                      <a:tcPr marL="80012" marR="80012" marT="40006" marB="40006">
                        <a:blipFill rotWithShape="0">
                          <a:blip r:embed="rId2"/>
                          <a:stretch>
                            <a:fillRect l="-185778" t="-100000" r="-347556" b="-806667"/>
                          </a:stretch>
                        </a:blipFill>
                      </a:tcPr>
                    </a:tc>
                    <a:tc>
                      <a:txBody>
                        <a:bodyPr/>
                        <a:lstStyle/>
                        <a:p>
                          <a:endParaRPr lang="en-US"/>
                        </a:p>
                      </a:txBody>
                      <a:tcPr marL="80012" marR="80012" marT="40006" marB="40006" anchor="ctr">
                        <a:blipFill rotWithShape="0">
                          <a:blip r:embed="rId2"/>
                          <a:stretch>
                            <a:fillRect l="-247308" t="-100000" r="-200769" b="-806667"/>
                          </a:stretch>
                        </a:blipFill>
                      </a:tcP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200" b="0" dirty="0" smtClean="0"/>
                            <a:t>-3</a:t>
                          </a:r>
                        </a:p>
                      </a:txBody>
                      <a:tcPr marL="80012" marR="80012" marT="40006" marB="40006" anchor="ct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1200" b="0" dirty="0" smtClean="0"/>
                            <a:t>-3</a:t>
                          </a:r>
                        </a:p>
                      </a:txBody>
                      <a:tcPr marL="80012" marR="80012" marT="40006" marB="40006" anchor="ctr"/>
                    </a:tc>
                  </a:tr>
                  <a:tr h="482350">
                    <a:tc>
                      <a:txBody>
                        <a:bodyPr/>
                        <a:lstStyle/>
                        <a:p>
                          <a:endParaRPr lang="en-US"/>
                        </a:p>
                      </a:txBody>
                      <a:tcPr marL="80012" marR="80012" marT="40006" marB="40006" anchor="ctr">
                        <a:blipFill rotWithShape="0">
                          <a:blip r:embed="rId2"/>
                          <a:stretch>
                            <a:fillRect l="-240" t="-189873" r="-241487" b="-665823"/>
                          </a:stretch>
                        </a:blipFill>
                      </a:tcPr>
                    </a:tc>
                    <a:tc>
                      <a:txBody>
                        <a:bodyPr/>
                        <a:lstStyle/>
                        <a:p>
                          <a:endParaRPr lang="en-US"/>
                        </a:p>
                      </a:txBody>
                      <a:tcPr marL="80012" marR="80012" marT="40006" marB="40006">
                        <a:blipFill rotWithShape="0">
                          <a:blip r:embed="rId2"/>
                          <a:stretch>
                            <a:fillRect l="-185778" t="-189873" r="-347556" b="-665823"/>
                          </a:stretch>
                        </a:blipFill>
                      </a:tcPr>
                    </a:tc>
                    <a:tc>
                      <a:txBody>
                        <a:bodyPr/>
                        <a:lstStyle/>
                        <a:p>
                          <a:endParaRPr lang="en-US"/>
                        </a:p>
                      </a:txBody>
                      <a:tcPr marL="80012" marR="80012" marT="40006" marB="40006" anchor="ctr">
                        <a:blipFill rotWithShape="0">
                          <a:blip r:embed="rId2"/>
                          <a:stretch>
                            <a:fillRect l="-247308" t="-189873" r="-200769" b="-665823"/>
                          </a:stretch>
                        </a:blipFill>
                      </a:tcPr>
                    </a:tc>
                    <a:tc>
                      <a:txBody>
                        <a:bodyPr/>
                        <a:lstStyle/>
                        <a:p>
                          <a:endParaRPr lang="en-US"/>
                        </a:p>
                      </a:txBody>
                      <a:tcPr marL="80012" marR="80012" marT="40006" marB="40006" anchor="ctr">
                        <a:blipFill rotWithShape="0">
                          <a:blip r:embed="rId2"/>
                          <a:stretch>
                            <a:fillRect l="-348649" t="-189873" r="-101544" b="-665823"/>
                          </a:stretch>
                        </a:blipFill>
                      </a:tcPr>
                    </a:tc>
                    <a:tc>
                      <a:txBody>
                        <a:bodyPr/>
                        <a:lstStyle/>
                        <a:p>
                          <a:endParaRPr lang="en-US"/>
                        </a:p>
                      </a:txBody>
                      <a:tcPr marL="80012" marR="80012" marT="40006" marB="40006" anchor="ctr">
                        <a:blipFill rotWithShape="0">
                          <a:blip r:embed="rId2"/>
                          <a:stretch>
                            <a:fillRect l="-448649" t="-189873" r="-1544" b="-665823"/>
                          </a:stretch>
                        </a:blipFill>
                      </a:tcPr>
                    </a:tc>
                  </a:tr>
                  <a:tr h="482350">
                    <a:tc>
                      <a:txBody>
                        <a:bodyPr/>
                        <a:lstStyle/>
                        <a:p>
                          <a:endParaRPr lang="en-US"/>
                        </a:p>
                      </a:txBody>
                      <a:tcPr marL="80012" marR="80012" marT="40006" marB="40006" anchor="ctr">
                        <a:blipFill rotWithShape="0">
                          <a:blip r:embed="rId2"/>
                          <a:stretch>
                            <a:fillRect l="-240" t="-289873" r="-241487" b="-565823"/>
                          </a:stretch>
                        </a:blipFill>
                      </a:tcPr>
                    </a:tc>
                    <a:tc>
                      <a:txBody>
                        <a:bodyPr/>
                        <a:lstStyle/>
                        <a:p>
                          <a:endParaRPr lang="en-US"/>
                        </a:p>
                      </a:txBody>
                      <a:tcPr marL="80012" marR="80012" marT="40006" marB="40006">
                        <a:blipFill rotWithShape="0">
                          <a:blip r:embed="rId2"/>
                          <a:stretch>
                            <a:fillRect l="-185778" t="-289873" r="-347556" b="-565823"/>
                          </a:stretch>
                        </a:blipFill>
                      </a:tcPr>
                    </a:tc>
                    <a:tc>
                      <a:txBody>
                        <a:bodyPr/>
                        <a:lstStyle/>
                        <a:p>
                          <a:endParaRPr lang="en-US"/>
                        </a:p>
                      </a:txBody>
                      <a:tcPr marL="80012" marR="80012" marT="40006" marB="40006" anchor="ctr">
                        <a:blipFill rotWithShape="0">
                          <a:blip r:embed="rId2"/>
                          <a:stretch>
                            <a:fillRect l="-247308" t="-289873" r="-200769" b="-565823"/>
                          </a:stretch>
                        </a:blipFill>
                      </a:tcPr>
                    </a:tc>
                    <a:tc>
                      <a:txBody>
                        <a:bodyPr/>
                        <a:lstStyle/>
                        <a:p>
                          <a:pPr algn="ctr"/>
                          <a:r>
                            <a:rPr lang="en-US" sz="1200" dirty="0" smtClean="0"/>
                            <a:t>1</a:t>
                          </a:r>
                          <a:endParaRPr lang="en-US" sz="1200" dirty="0"/>
                        </a:p>
                      </a:txBody>
                      <a:tcPr marL="80012" marR="80012" marT="40006" marB="40006" anchor="ctr"/>
                    </a:tc>
                    <a:tc>
                      <a:txBody>
                        <a:bodyPr/>
                        <a:lstStyle/>
                        <a:p>
                          <a:endParaRPr lang="en-US"/>
                        </a:p>
                      </a:txBody>
                      <a:tcPr marL="80012" marR="80012" marT="40006" marB="40006" anchor="ctr">
                        <a:blipFill rotWithShape="0">
                          <a:blip r:embed="rId2"/>
                          <a:stretch>
                            <a:fillRect l="-448649" t="-289873" r="-1544" b="-565823"/>
                          </a:stretch>
                        </a:blipFill>
                      </a:tcPr>
                    </a:tc>
                  </a:tr>
                  <a:tr h="554756">
                    <a:tc>
                      <a:txBody>
                        <a:bodyPr/>
                        <a:lstStyle/>
                        <a:p>
                          <a:endParaRPr lang="en-US"/>
                        </a:p>
                      </a:txBody>
                      <a:tcPr marL="80012" marR="80012" marT="40006" marB="40006" anchor="ctr">
                        <a:blipFill rotWithShape="0">
                          <a:blip r:embed="rId2"/>
                          <a:stretch>
                            <a:fillRect l="-240" t="-338462" r="-241487" b="-391209"/>
                          </a:stretch>
                        </a:blipFill>
                      </a:tcPr>
                    </a:tc>
                    <a:tc>
                      <a:txBody>
                        <a:bodyPr/>
                        <a:lstStyle/>
                        <a:p>
                          <a:endParaRPr lang="en-US"/>
                        </a:p>
                      </a:txBody>
                      <a:tcPr marL="80012" marR="80012" marT="40006" marB="40006">
                        <a:blipFill rotWithShape="0">
                          <a:blip r:embed="rId2"/>
                          <a:stretch>
                            <a:fillRect l="-185778" t="-338462" r="-347556" b="-391209"/>
                          </a:stretch>
                        </a:blipFill>
                      </a:tcPr>
                    </a:tc>
                    <a:tc>
                      <a:txBody>
                        <a:bodyPr/>
                        <a:lstStyle/>
                        <a:p>
                          <a:endParaRPr lang="en-US"/>
                        </a:p>
                      </a:txBody>
                      <a:tcPr marL="80012" marR="80012" marT="40006" marB="40006" anchor="ctr">
                        <a:blipFill rotWithShape="0">
                          <a:blip r:embed="rId2"/>
                          <a:stretch>
                            <a:fillRect l="-247308" t="-338462" r="-200769" b="-391209"/>
                          </a:stretch>
                        </a:blipFill>
                      </a:tcPr>
                    </a:tc>
                    <a:tc>
                      <a:txBody>
                        <a:bodyPr/>
                        <a:lstStyle/>
                        <a:p>
                          <a:endParaRPr lang="en-US"/>
                        </a:p>
                      </a:txBody>
                      <a:tcPr marL="80012" marR="80012" marT="40006" marB="40006" anchor="ctr">
                        <a:blipFill rotWithShape="0">
                          <a:blip r:embed="rId2"/>
                          <a:stretch>
                            <a:fillRect l="-348649" t="-338462" r="-101544" b="-391209"/>
                          </a:stretch>
                        </a:blipFill>
                      </a:tcPr>
                    </a:tc>
                    <a:tc>
                      <a:txBody>
                        <a:bodyPr/>
                        <a:lstStyle/>
                        <a:p>
                          <a:endParaRPr lang="en-US"/>
                        </a:p>
                      </a:txBody>
                      <a:tcPr marL="80012" marR="80012" marT="40006" marB="40006" anchor="ctr">
                        <a:blipFill rotWithShape="0">
                          <a:blip r:embed="rId2"/>
                          <a:stretch>
                            <a:fillRect l="-448649" t="-338462" r="-1544" b="-391209"/>
                          </a:stretch>
                        </a:blipFill>
                      </a:tcPr>
                    </a:tc>
                  </a:tr>
                  <a:tr h="635537">
                    <a:tc>
                      <a:txBody>
                        <a:bodyPr/>
                        <a:lstStyle/>
                        <a:p>
                          <a:endParaRPr lang="en-US"/>
                        </a:p>
                      </a:txBody>
                      <a:tcPr marL="80012" marR="80012" marT="40006" marB="40006" anchor="ctr">
                        <a:blipFill rotWithShape="0">
                          <a:blip r:embed="rId2"/>
                          <a:stretch>
                            <a:fillRect l="-240" t="-380000" r="-241487" b="-239048"/>
                          </a:stretch>
                        </a:blipFill>
                      </a:tcPr>
                    </a:tc>
                    <a:tc>
                      <a:txBody>
                        <a:bodyPr/>
                        <a:lstStyle/>
                        <a:p>
                          <a:endParaRPr lang="en-US"/>
                        </a:p>
                      </a:txBody>
                      <a:tcPr marL="80012" marR="80012" marT="40006" marB="40006">
                        <a:blipFill rotWithShape="0">
                          <a:blip r:embed="rId2"/>
                          <a:stretch>
                            <a:fillRect l="-185778" t="-380000" r="-347556" b="-239048"/>
                          </a:stretch>
                        </a:blipFill>
                      </a:tcPr>
                    </a:tc>
                    <a:tc>
                      <a:txBody>
                        <a:bodyPr/>
                        <a:lstStyle/>
                        <a:p>
                          <a:endParaRPr lang="en-US"/>
                        </a:p>
                      </a:txBody>
                      <a:tcPr marL="80012" marR="80012" marT="40006" marB="40006" anchor="ctr">
                        <a:blipFill rotWithShape="0">
                          <a:blip r:embed="rId2"/>
                          <a:stretch>
                            <a:fillRect l="-247308" t="-380000" r="-200769" b="-239048"/>
                          </a:stretch>
                        </a:blipFill>
                      </a:tcPr>
                    </a:tc>
                    <a:tc>
                      <a:txBody>
                        <a:bodyPr/>
                        <a:lstStyle/>
                        <a:p>
                          <a:endParaRPr lang="en-US"/>
                        </a:p>
                      </a:txBody>
                      <a:tcPr marL="80012" marR="80012" marT="40006" marB="40006" anchor="ctr">
                        <a:blipFill rotWithShape="0">
                          <a:blip r:embed="rId2"/>
                          <a:stretch>
                            <a:fillRect l="-348649" t="-380000" r="-101544" b="-239048"/>
                          </a:stretch>
                        </a:blipFill>
                      </a:tcPr>
                    </a:tc>
                    <a:tc>
                      <a:txBody>
                        <a:bodyPr/>
                        <a:lstStyle/>
                        <a:p>
                          <a:endParaRPr lang="en-US"/>
                        </a:p>
                      </a:txBody>
                      <a:tcPr marL="80012" marR="80012" marT="40006" marB="40006" anchor="ctr">
                        <a:blipFill rotWithShape="0">
                          <a:blip r:embed="rId2"/>
                          <a:stretch>
                            <a:fillRect l="-448649" t="-380000" r="-1544" b="-239048"/>
                          </a:stretch>
                        </a:blipFill>
                      </a:tcPr>
                    </a:tc>
                  </a:tr>
                  <a:tr h="483215">
                    <a:tc>
                      <a:txBody>
                        <a:bodyPr/>
                        <a:lstStyle/>
                        <a:p>
                          <a:endParaRPr lang="en-US"/>
                        </a:p>
                      </a:txBody>
                      <a:tcPr marL="80012" marR="80012" marT="40006" marB="40006" anchor="ctr">
                        <a:blipFill rotWithShape="0">
                          <a:blip r:embed="rId2"/>
                          <a:stretch>
                            <a:fillRect l="-240" t="-637975" r="-241487" b="-217722"/>
                          </a:stretch>
                        </a:blipFill>
                      </a:tcPr>
                    </a:tc>
                    <a:tc>
                      <a:txBody>
                        <a:bodyPr/>
                        <a:lstStyle/>
                        <a:p>
                          <a:endParaRPr lang="en-US"/>
                        </a:p>
                      </a:txBody>
                      <a:tcPr marL="80012" marR="80012" marT="40006" marB="40006">
                        <a:blipFill rotWithShape="0">
                          <a:blip r:embed="rId2"/>
                          <a:stretch>
                            <a:fillRect l="-185778" t="-637975" r="-347556" b="-217722"/>
                          </a:stretch>
                        </a:blipFill>
                      </a:tcPr>
                    </a:tc>
                    <a:tc>
                      <a:txBody>
                        <a:bodyPr/>
                        <a:lstStyle/>
                        <a:p>
                          <a:endParaRPr lang="en-US"/>
                        </a:p>
                      </a:txBody>
                      <a:tcPr marL="80012" marR="80012" marT="40006" marB="40006" anchor="ctr">
                        <a:blipFill rotWithShape="0">
                          <a:blip r:embed="rId2"/>
                          <a:stretch>
                            <a:fillRect l="-247308" t="-637975" r="-200769" b="-217722"/>
                          </a:stretch>
                        </a:blipFill>
                      </a:tcPr>
                    </a:tc>
                    <a:tc>
                      <a:txBody>
                        <a:bodyPr/>
                        <a:lstStyle/>
                        <a:p>
                          <a:endParaRPr lang="en-US"/>
                        </a:p>
                      </a:txBody>
                      <a:tcPr marL="80012" marR="80012" marT="40006" marB="40006" anchor="ctr">
                        <a:blipFill rotWithShape="0">
                          <a:blip r:embed="rId2"/>
                          <a:stretch>
                            <a:fillRect l="-348649" t="-637975" r="-101544" b="-217722"/>
                          </a:stretch>
                        </a:blipFill>
                      </a:tcPr>
                    </a:tc>
                    <a:tc>
                      <a:txBody>
                        <a:bodyPr/>
                        <a:lstStyle/>
                        <a:p>
                          <a:endParaRPr lang="en-US"/>
                        </a:p>
                      </a:txBody>
                      <a:tcPr marL="80012" marR="80012" marT="40006" marB="40006" anchor="ctr">
                        <a:blipFill rotWithShape="0">
                          <a:blip r:embed="rId2"/>
                          <a:stretch>
                            <a:fillRect l="-448649" t="-637975" r="-1544" b="-217722"/>
                          </a:stretch>
                        </a:blipFill>
                      </a:tcPr>
                    </a:tc>
                  </a:tr>
                  <a:tr h="1034652">
                    <a:tc>
                      <a:txBody>
                        <a:bodyPr/>
                        <a:lstStyle/>
                        <a:p>
                          <a:endParaRPr lang="en-US"/>
                        </a:p>
                      </a:txBody>
                      <a:tcPr marL="80012" marR="80012" marT="40006" marB="40006" anchor="ctr">
                        <a:blipFill rotWithShape="0">
                          <a:blip r:embed="rId2"/>
                          <a:stretch>
                            <a:fillRect l="-240" t="-342941" r="-241487" b="-1176"/>
                          </a:stretch>
                        </a:blipFill>
                      </a:tcPr>
                    </a:tc>
                    <a:tc>
                      <a:txBody>
                        <a:bodyPr/>
                        <a:lstStyle/>
                        <a:p>
                          <a:endParaRPr lang="en-US" sz="1200" b="0" dirty="0"/>
                        </a:p>
                      </a:txBody>
                      <a:tcPr marL="80012" marR="80012" marT="40006" marB="40006">
                        <a:solidFill>
                          <a:schemeClr val="accent6">
                            <a:lumMod val="40000"/>
                            <a:lumOff val="60000"/>
                          </a:schemeClr>
                        </a:solid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endParaRPr lang="en-US" sz="1200" dirty="0"/>
                        </a:p>
                      </a:txBody>
                      <a:tcPr marL="80012" marR="80012" marT="40006" marB="40006" anchor="ctr"/>
                    </a:tc>
                    <a:tc>
                      <a:txBody>
                        <a:bodyPr/>
                        <a:lstStyle/>
                        <a:p>
                          <a:endParaRPr lang="en-US"/>
                        </a:p>
                      </a:txBody>
                      <a:tcPr marL="80012" marR="80012" marT="40006" marB="40006" anchor="ctr">
                        <a:blipFill rotWithShape="0">
                          <a:blip r:embed="rId2"/>
                          <a:stretch>
                            <a:fillRect l="-348649" t="-342941" r="-101544" b="-1176"/>
                          </a:stretch>
                        </a:blip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nb-NO" sz="1600" b="0" i="0" kern="1200" dirty="0" smtClean="0">
                              <a:solidFill>
                                <a:schemeClr val="dk1"/>
                              </a:solidFill>
                              <a:effectLst/>
                              <a:latin typeface="+mn-lt"/>
                              <a:ea typeface="+mn-ea"/>
                              <a:cs typeface="+mn-cs"/>
                            </a:rPr>
                            <a:t>0.00037018372</a:t>
                          </a:r>
                          <a:endParaRPr lang="en-US" sz="1200" dirty="0"/>
                        </a:p>
                      </a:txBody>
                      <a:tcPr marL="80012" marR="80012" marT="40006" marB="40006" anchor="ctr"/>
                    </a:tc>
                  </a:tr>
                </a:tbl>
              </a:graphicData>
            </a:graphic>
          </p:graphicFrame>
        </mc:Fallback>
      </mc:AlternateContent>
    </p:spTree>
    <p:extLst>
      <p:ext uri="{BB962C8B-B14F-4D97-AF65-F5344CB8AC3E}">
        <p14:creationId xmlns:p14="http://schemas.microsoft.com/office/powerpoint/2010/main" val="200537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Karla" charset="0"/>
                <a:ea typeface="Karla" charset="0"/>
                <a:cs typeface="Karla" charset="0"/>
              </a:rPr>
              <a:t>Basic functions</a:t>
            </a:r>
          </a:p>
        </p:txBody>
      </p:sp>
      <p:sp>
        <p:nvSpPr>
          <p:cNvPr id="4" name="Slide Number Placeholder 3"/>
          <p:cNvSpPr>
            <a:spLocks noGrp="1"/>
          </p:cNvSpPr>
          <p:nvPr>
            <p:ph type="sldNum" sz="quarter" idx="12"/>
          </p:nvPr>
        </p:nvSpPr>
        <p:spPr/>
        <p:txBody>
          <a:bodyPr/>
          <a:lstStyle/>
          <a:p>
            <a:fld id="{74FD6AAA-7C75-FB4B-8EA1-06B22787237D}" type="slidenum">
              <a:rPr lang="en-US" smtClean="0"/>
              <a:t>8</a:t>
            </a:fld>
            <a:endParaRPr lang="en-US"/>
          </a:p>
        </p:txBody>
      </p:sp>
      <p:sp>
        <p:nvSpPr>
          <p:cNvPr id="6" name="TextBox 5"/>
          <p:cNvSpPr txBox="1"/>
          <p:nvPr/>
        </p:nvSpPr>
        <p:spPr>
          <a:xfrm>
            <a:off x="868520" y="1026825"/>
            <a:ext cx="10454959" cy="461665"/>
          </a:xfrm>
          <a:prstGeom prst="rect">
            <a:avLst/>
          </a:prstGeom>
          <a:noFill/>
        </p:spPr>
        <p:txBody>
          <a:bodyPr wrap="square" rtlCol="0">
            <a:spAutoFit/>
          </a:bodyPr>
          <a:lstStyle/>
          <a:p>
            <a:pPr lvl="0" indent="-342900">
              <a:spcAft>
                <a:spcPts val="1200"/>
              </a:spcAft>
            </a:pPr>
            <a:r>
              <a:rPr lang="en-US" sz="2400" dirty="0">
                <a:solidFill>
                  <a:schemeClr val="tx1">
                    <a:lumMod val="75000"/>
                    <a:lumOff val="25000"/>
                  </a:schemeClr>
                </a:solidFill>
                <a:latin typeface="Karla" charset="0"/>
                <a:ea typeface="Karla" charset="0"/>
                <a:cs typeface="Karla" charset="0"/>
              </a:rPr>
              <a:t>Notice though those are basic functions that my grandparent  can do</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1006356" y="1615576"/>
              <a:ext cx="10430269" cy="4720517"/>
            </p:xfrm>
            <a:graphic>
              <a:graphicData uri="http://schemas.openxmlformats.org/drawingml/2006/table">
                <a:tbl>
                  <a:tblPr firstRow="1" bandRow="1">
                    <a:tableStyleId>{616DA210-FB5B-4158-B5E0-FEB733F419BA}</a:tableStyleId>
                  </a:tblPr>
                  <a:tblGrid>
                    <a:gridCol w="1558949">
                      <a:extLst>
                        <a:ext uri="{9D8B030D-6E8A-4147-A177-3AD203B41FA5}">
                          <a16:colId xmlns:a16="http://schemas.microsoft.com/office/drawing/2014/main" val="20000"/>
                        </a:ext>
                      </a:extLst>
                    </a:gridCol>
                    <a:gridCol w="1517836">
                      <a:extLst>
                        <a:ext uri="{9D8B030D-6E8A-4147-A177-3AD203B41FA5}">
                          <a16:colId xmlns:a16="http://schemas.microsoft.com/office/drawing/2014/main" val="20001"/>
                        </a:ext>
                      </a:extLst>
                    </a:gridCol>
                    <a:gridCol w="3514799">
                      <a:extLst>
                        <a:ext uri="{9D8B030D-6E8A-4147-A177-3AD203B41FA5}">
                          <a16:colId xmlns:a16="http://schemas.microsoft.com/office/drawing/2014/main" val="20002"/>
                        </a:ext>
                      </a:extLst>
                    </a:gridCol>
                    <a:gridCol w="3838685">
                      <a:extLst>
                        <a:ext uri="{9D8B030D-6E8A-4147-A177-3AD203B41FA5}">
                          <a16:colId xmlns:a16="http://schemas.microsoft.com/office/drawing/2014/main" val="20003"/>
                        </a:ext>
                      </a:extLst>
                    </a:gridCol>
                  </a:tblGrid>
                  <a:tr h="616329">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0" smtClean="0">
                                        <a:latin typeface="Cambria Math" charset="0"/>
                                      </a:rPr>
                                      <m:t>0</m:t>
                                    </m:r>
                                  </m:sub>
                                </m:sSub>
                                <m:r>
                                  <a:rPr lang="en-US" sz="1700" b="0" i="1" smtClean="0">
                                    <a:latin typeface="Cambria Math" charset="0"/>
                                  </a:rPr>
                                  <m:t>=</m:t>
                                </m:r>
                                <m:r>
                                  <a:rPr lang="en-US" sz="1700" b="0" i="1" smtClean="0">
                                    <a:latin typeface="Cambria Math" charset="0"/>
                                  </a:rPr>
                                  <m:t>𝑋</m:t>
                                </m:r>
                              </m:oMath>
                            </m:oMathPara>
                          </a14:m>
                          <a:endParaRPr lang="en-US" sz="1700" b="0" dirty="0"/>
                        </a:p>
                      </a:txBody>
                      <a:tcPr marL="109000" marR="109000" marT="54500" marB="54500"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700" b="0" i="1" smtClean="0">
                                        <a:latin typeface="Cambria Math" panose="02040503050406030204" pitchFamily="18" charset="0"/>
                                      </a:rPr>
                                    </m:ctrlPr>
                                  </m:fPr>
                                  <m:num>
                                    <m:r>
                                      <a:rPr lang="en-US" sz="1700" b="0" i="1" smtClean="0">
                                        <a:latin typeface="Cambria Math" charset="0"/>
                                      </a:rPr>
                                      <m:t>𝜕</m:t>
                                    </m:r>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0" smtClean="0">
                                            <a:latin typeface="Cambria Math" charset="0"/>
                                          </a:rPr>
                                          <m:t>0</m:t>
                                        </m:r>
                                      </m:sub>
                                    </m:sSub>
                                  </m:num>
                                  <m:den>
                                    <m:r>
                                      <a:rPr lang="en-US" sz="1700" b="0" i="1" smtClean="0">
                                        <a:latin typeface="Cambria Math" charset="0"/>
                                      </a:rPr>
                                      <m:t>𝜕</m:t>
                                    </m:r>
                                    <m:r>
                                      <a:rPr lang="en-US" sz="1700" b="0" i="1" smtClean="0">
                                        <a:latin typeface="Cambria Math" charset="0"/>
                                      </a:rPr>
                                      <m:t>𝑋</m:t>
                                    </m:r>
                                  </m:den>
                                </m:f>
                                <m:r>
                                  <a:rPr lang="en-US" sz="1700" b="0" smtClean="0">
                                    <a:latin typeface="Cambria Math" charset="0"/>
                                  </a:rPr>
                                  <m:t>=</m:t>
                                </m:r>
                                <m:r>
                                  <a:rPr lang="en-US" sz="1700" b="0" i="0" smtClean="0">
                                    <a:latin typeface="Cambria Math" charset="0"/>
                                  </a:rPr>
                                  <m:t>1</m:t>
                                </m:r>
                              </m:oMath>
                            </m:oMathPara>
                          </a14:m>
                          <a:endParaRPr lang="en-US" sz="1700" b="0" dirty="0"/>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a:solidFill>
                                <a:schemeClr val="tx1">
                                  <a:lumMod val="95000"/>
                                  <a:lumOff val="5000"/>
                                </a:schemeClr>
                              </a:solidFill>
                              <a:latin typeface="Courier New" charset="0"/>
                              <a:ea typeface="Courier New" charset="0"/>
                              <a:cs typeface="Courier New" charset="0"/>
                            </a:rPr>
                            <a:t>def</a:t>
                          </a:r>
                          <a:r>
                            <a:rPr lang="en-US" sz="1800" b="0" dirty="0">
                              <a:solidFill>
                                <a:schemeClr val="tx1">
                                  <a:lumMod val="95000"/>
                                  <a:lumOff val="5000"/>
                                </a:schemeClr>
                              </a:solidFill>
                              <a:latin typeface="Courier New" charset="0"/>
                              <a:ea typeface="Courier New" charset="0"/>
                              <a:cs typeface="Courier New" charset="0"/>
                            </a:rPr>
                            <a:t> x0(x):</a:t>
                          </a:r>
                          <a:r>
                            <a:rPr lang="en-US" sz="1800" b="0" baseline="0" dirty="0">
                              <a:solidFill>
                                <a:schemeClr val="tx1">
                                  <a:lumMod val="95000"/>
                                  <a:lumOff val="5000"/>
                                </a:schemeClr>
                              </a:solidFill>
                              <a:latin typeface="Courier New" charset="0"/>
                              <a:ea typeface="Courier New" charset="0"/>
                              <a:cs typeface="Courier New" charset="0"/>
                            </a:rPr>
                            <a:t> </a:t>
                          </a:r>
                          <a:endParaRPr lang="en-US" sz="1800" b="0" dirty="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a:solidFill>
                                <a:schemeClr val="tx1">
                                  <a:lumMod val="95000"/>
                                  <a:lumOff val="5000"/>
                                </a:schemeClr>
                              </a:solidFill>
                              <a:latin typeface="Courier New" charset="0"/>
                              <a:ea typeface="Courier New" charset="0"/>
                              <a:cs typeface="Courier New" charset="0"/>
                            </a:rPr>
                            <a:t>    return</a:t>
                          </a:r>
                          <a:r>
                            <a:rPr lang="en-US" sz="1800" b="0" baseline="0" dirty="0">
                              <a:solidFill>
                                <a:schemeClr val="tx1">
                                  <a:lumMod val="95000"/>
                                  <a:lumOff val="5000"/>
                                </a:schemeClr>
                              </a:solidFill>
                              <a:latin typeface="Courier New" charset="0"/>
                              <a:ea typeface="Courier New" charset="0"/>
                              <a:cs typeface="Courier New" charset="0"/>
                            </a:rPr>
                            <a:t> X </a:t>
                          </a:r>
                          <a:endParaRPr lang="en-US" sz="1800" b="0" dirty="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err="1">
                              <a:solidFill>
                                <a:schemeClr val="tx1">
                                  <a:lumMod val="95000"/>
                                  <a:lumOff val="5000"/>
                                </a:schemeClr>
                              </a:solidFill>
                              <a:latin typeface="Courier New" charset="0"/>
                              <a:ea typeface="Courier New" charset="0"/>
                              <a:cs typeface="Courier New" charset="0"/>
                            </a:rPr>
                            <a:t>def</a:t>
                          </a:r>
                          <a:r>
                            <a:rPr lang="en-US" sz="1600" b="0" dirty="0">
                              <a:solidFill>
                                <a:schemeClr val="tx1">
                                  <a:lumMod val="95000"/>
                                  <a:lumOff val="5000"/>
                                </a:schemeClr>
                              </a:solidFill>
                              <a:latin typeface="Courier New" charset="0"/>
                              <a:ea typeface="Courier New" charset="0"/>
                              <a:cs typeface="Courier New" charset="0"/>
                            </a:rPr>
                            <a:t> derx0():</a:t>
                          </a:r>
                          <a:r>
                            <a:rPr lang="en-US" sz="1600" b="0" baseline="0" dirty="0">
                              <a:solidFill>
                                <a:schemeClr val="tx1">
                                  <a:lumMod val="95000"/>
                                  <a:lumOff val="5000"/>
                                </a:schemeClr>
                              </a:solidFill>
                              <a:latin typeface="Courier New" charset="0"/>
                              <a:ea typeface="Courier New" charset="0"/>
                              <a:cs typeface="Courier New" charset="0"/>
                            </a:rPr>
                            <a:t> </a:t>
                          </a:r>
                          <a:endParaRPr lang="en-US" sz="1600" b="0" dirty="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a:solidFill>
                                <a:schemeClr val="tx1">
                                  <a:lumMod val="95000"/>
                                  <a:lumOff val="5000"/>
                                </a:schemeClr>
                              </a:solidFill>
                              <a:latin typeface="Courier New" charset="0"/>
                              <a:ea typeface="Courier New" charset="0"/>
                              <a:cs typeface="Courier New" charset="0"/>
                            </a:rPr>
                            <a:t>    return</a:t>
                          </a:r>
                          <a:r>
                            <a:rPr lang="en-US" sz="1600" b="0" baseline="0" dirty="0">
                              <a:solidFill>
                                <a:schemeClr val="tx1">
                                  <a:lumMod val="95000"/>
                                  <a:lumOff val="5000"/>
                                </a:schemeClr>
                              </a:solidFill>
                              <a:latin typeface="Courier New" charset="0"/>
                              <a:ea typeface="Courier New" charset="0"/>
                              <a:cs typeface="Courier New" charset="0"/>
                            </a:rPr>
                            <a:t> 1 </a:t>
                          </a:r>
                          <a:endParaRPr lang="en-US" sz="1600" b="0" dirty="0">
                            <a:solidFill>
                              <a:schemeClr val="tx1">
                                <a:lumMod val="95000"/>
                                <a:lumOff val="5000"/>
                              </a:schemeClr>
                            </a:solidFill>
                            <a:latin typeface="Courier New" charset="0"/>
                            <a:ea typeface="Courier New" charset="0"/>
                            <a:cs typeface="Courier New" charset="0"/>
                          </a:endParaRPr>
                        </a:p>
                      </a:txBody>
                      <a:tcPr marL="109000" marR="109000" marT="54500" marB="54500"/>
                    </a:tc>
                    <a:extLst>
                      <a:ext uri="{0D108BD9-81ED-4DB2-BD59-A6C34878D82A}">
                        <a16:rowId xmlns:a16="http://schemas.microsoft.com/office/drawing/2014/main" val="10000"/>
                      </a:ext>
                    </a:extLst>
                  </a:tr>
                  <a:tr h="660615">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1" smtClean="0">
                                        <a:latin typeface="Cambria Math" charset="0"/>
                                      </a:rPr>
                                      <m:t>1</m:t>
                                    </m:r>
                                  </m:sub>
                                </m:sSub>
                                <m:r>
                                  <a:rPr lang="en-US" sz="1700" b="0" smtClean="0">
                                    <a:latin typeface="Cambria Math" charset="0"/>
                                  </a:rPr>
                                  <m:t>=−</m:t>
                                </m:r>
                                <m:sSup>
                                  <m:sSupPr>
                                    <m:ctrlPr>
                                      <a:rPr lang="en-US" sz="1700" b="0" i="1" smtClean="0">
                                        <a:latin typeface="Cambria Math" panose="02040503050406030204" pitchFamily="18" charset="0"/>
                                      </a:rPr>
                                    </m:ctrlPr>
                                  </m:sSupPr>
                                  <m:e>
                                    <m:r>
                                      <a:rPr lang="en-US" sz="1700" b="0" i="1" smtClean="0">
                                        <a:latin typeface="Cambria Math" charset="0"/>
                                      </a:rPr>
                                      <m:t>𝑊</m:t>
                                    </m:r>
                                  </m:e>
                                  <m:sup>
                                    <m:r>
                                      <a:rPr lang="en-US" sz="1700" b="0" i="1" smtClean="0">
                                        <a:latin typeface="Cambria Math" charset="0"/>
                                      </a:rPr>
                                      <m:t>𝑇</m:t>
                                    </m:r>
                                  </m:sup>
                                </m:sSup>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1" smtClean="0">
                                        <a:latin typeface="Cambria Math" charset="0"/>
                                      </a:rPr>
                                      <m:t>0</m:t>
                                    </m:r>
                                  </m:sub>
                                </m:sSub>
                              </m:oMath>
                            </m:oMathPara>
                          </a14:m>
                          <a:endParaRPr lang="en-US" sz="1700" b="0" dirty="0"/>
                        </a:p>
                      </a:txBody>
                      <a:tcPr marL="109000" marR="109000" marT="54500" marB="54500"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700" b="0" i="1" smtClean="0">
                                        <a:latin typeface="Cambria Math" panose="02040503050406030204" pitchFamily="18" charset="0"/>
                                      </a:rPr>
                                    </m:ctrlPr>
                                  </m:fPr>
                                  <m:num>
                                    <m:r>
                                      <a:rPr lang="en-US" sz="1700" b="0" i="1" smtClean="0">
                                        <a:latin typeface="Cambria Math" charset="0"/>
                                      </a:rPr>
                                      <m:t>𝜕</m:t>
                                    </m:r>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1" smtClean="0">
                                            <a:latin typeface="Cambria Math" charset="0"/>
                                          </a:rPr>
                                          <m:t>1</m:t>
                                        </m:r>
                                      </m:sub>
                                    </m:sSub>
                                  </m:num>
                                  <m:den>
                                    <m:r>
                                      <a:rPr lang="en-US" sz="1700" b="0" i="1" smtClean="0">
                                        <a:latin typeface="Cambria Math" charset="0"/>
                                      </a:rPr>
                                      <m:t>𝜕</m:t>
                                    </m:r>
                                    <m:r>
                                      <a:rPr lang="en-US" sz="1700" b="0" i="1" smtClean="0">
                                        <a:latin typeface="Cambria Math" charset="0"/>
                                      </a:rPr>
                                      <m:t>𝑊</m:t>
                                    </m:r>
                                  </m:den>
                                </m:f>
                                <m:r>
                                  <a:rPr lang="en-US" sz="1700" b="0" smtClean="0">
                                    <a:latin typeface="Cambria Math" charset="0"/>
                                  </a:rPr>
                                  <m:t>=−</m:t>
                                </m:r>
                                <m:r>
                                  <a:rPr lang="en-US" sz="1700" b="0" i="1" smtClean="0">
                                    <a:latin typeface="Cambria Math" charset="0"/>
                                  </a:rPr>
                                  <m:t>𝑋</m:t>
                                </m:r>
                              </m:oMath>
                            </m:oMathPara>
                          </a14:m>
                          <a:endParaRPr lang="en-US" sz="1700" b="0" dirty="0"/>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a:solidFill>
                                <a:schemeClr val="tx1">
                                  <a:lumMod val="95000"/>
                                  <a:lumOff val="5000"/>
                                </a:schemeClr>
                              </a:solidFill>
                              <a:latin typeface="Courier New" charset="0"/>
                              <a:ea typeface="Courier New" charset="0"/>
                              <a:cs typeface="Courier New" charset="0"/>
                            </a:rPr>
                            <a:t>def</a:t>
                          </a:r>
                          <a:r>
                            <a:rPr lang="en-US" sz="1800" b="0" dirty="0">
                              <a:solidFill>
                                <a:schemeClr val="tx1">
                                  <a:lumMod val="95000"/>
                                  <a:lumOff val="5000"/>
                                </a:schemeClr>
                              </a:solidFill>
                              <a:latin typeface="Courier New" charset="0"/>
                              <a:ea typeface="Courier New" charset="0"/>
                              <a:cs typeface="Courier New" charset="0"/>
                            </a:rPr>
                            <a:t> x1(</a:t>
                          </a:r>
                          <a:r>
                            <a:rPr lang="en-US" sz="1800" b="0" dirty="0" err="1">
                              <a:solidFill>
                                <a:schemeClr val="tx1">
                                  <a:lumMod val="95000"/>
                                  <a:lumOff val="5000"/>
                                </a:schemeClr>
                              </a:solidFill>
                              <a:latin typeface="Courier New" charset="0"/>
                              <a:ea typeface="Courier New" charset="0"/>
                              <a:cs typeface="Courier New" charset="0"/>
                            </a:rPr>
                            <a:t>a,x</a:t>
                          </a:r>
                          <a:r>
                            <a:rPr lang="en-US" sz="1800" b="0" dirty="0">
                              <a:solidFill>
                                <a:schemeClr val="tx1">
                                  <a:lumMod val="95000"/>
                                  <a:lumOff val="5000"/>
                                </a:schemeClr>
                              </a:solidFill>
                              <a:latin typeface="Courier New" charset="0"/>
                              <a:ea typeface="Courier New" charset="0"/>
                              <a:cs typeface="Courier New" charset="0"/>
                            </a:rPr>
                            <a:t>):</a:t>
                          </a:r>
                          <a:r>
                            <a:rPr lang="en-US" sz="1800" b="0" baseline="0" dirty="0">
                              <a:solidFill>
                                <a:schemeClr val="tx1">
                                  <a:lumMod val="95000"/>
                                  <a:lumOff val="5000"/>
                                </a:schemeClr>
                              </a:solidFill>
                              <a:latin typeface="Courier New" charset="0"/>
                              <a:ea typeface="Courier New" charset="0"/>
                              <a:cs typeface="Courier New" charset="0"/>
                            </a:rPr>
                            <a:t> </a:t>
                          </a:r>
                          <a:endParaRPr lang="en-US" sz="1800" b="0" dirty="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a:solidFill>
                                <a:schemeClr val="tx1">
                                  <a:lumMod val="95000"/>
                                  <a:lumOff val="5000"/>
                                </a:schemeClr>
                              </a:solidFill>
                              <a:latin typeface="Courier New" charset="0"/>
                              <a:ea typeface="Courier New" charset="0"/>
                              <a:cs typeface="Courier New" charset="0"/>
                            </a:rPr>
                            <a:t>    return</a:t>
                          </a:r>
                          <a:r>
                            <a:rPr lang="en-US" sz="1800" b="0" baseline="0" dirty="0">
                              <a:solidFill>
                                <a:schemeClr val="tx1">
                                  <a:lumMod val="95000"/>
                                  <a:lumOff val="5000"/>
                                </a:schemeClr>
                              </a:solidFill>
                              <a:latin typeface="Courier New" charset="0"/>
                              <a:ea typeface="Courier New" charset="0"/>
                              <a:cs typeface="Courier New" charset="0"/>
                            </a:rPr>
                            <a:t> </a:t>
                          </a:r>
                          <a:r>
                            <a:rPr lang="mr-IN" sz="1800" b="0" baseline="0" dirty="0">
                              <a:solidFill>
                                <a:schemeClr val="tx1">
                                  <a:lumMod val="95000"/>
                                  <a:lumOff val="5000"/>
                                </a:schemeClr>
                              </a:solidFill>
                              <a:latin typeface="Courier New" charset="0"/>
                              <a:ea typeface="Courier New" charset="0"/>
                              <a:cs typeface="Courier New" charset="0"/>
                            </a:rPr>
                            <a:t>–</a:t>
                          </a:r>
                          <a:r>
                            <a:rPr lang="en-US" sz="1800" b="0" baseline="0" dirty="0">
                              <a:solidFill>
                                <a:schemeClr val="tx1">
                                  <a:lumMod val="95000"/>
                                  <a:lumOff val="5000"/>
                                </a:schemeClr>
                              </a:solidFill>
                              <a:latin typeface="Courier New" charset="0"/>
                              <a:ea typeface="Courier New" charset="0"/>
                              <a:cs typeface="Courier New" charset="0"/>
                            </a:rPr>
                            <a:t>a*X </a:t>
                          </a:r>
                          <a:endParaRPr lang="en-US" sz="1800" b="0" dirty="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err="1">
                              <a:solidFill>
                                <a:schemeClr val="tx1">
                                  <a:lumMod val="95000"/>
                                  <a:lumOff val="5000"/>
                                </a:schemeClr>
                              </a:solidFill>
                              <a:latin typeface="Courier New" charset="0"/>
                              <a:ea typeface="Courier New" charset="0"/>
                              <a:cs typeface="Courier New" charset="0"/>
                            </a:rPr>
                            <a:t>def</a:t>
                          </a:r>
                          <a:r>
                            <a:rPr lang="en-US" sz="1600" b="0" dirty="0">
                              <a:solidFill>
                                <a:schemeClr val="tx1">
                                  <a:lumMod val="95000"/>
                                  <a:lumOff val="5000"/>
                                </a:schemeClr>
                              </a:solidFill>
                              <a:latin typeface="Courier New" charset="0"/>
                              <a:ea typeface="Courier New" charset="0"/>
                              <a:cs typeface="Courier New" charset="0"/>
                            </a:rPr>
                            <a:t> derx1(</a:t>
                          </a:r>
                          <a:r>
                            <a:rPr lang="en-US" sz="1600" b="0" dirty="0" err="1">
                              <a:solidFill>
                                <a:schemeClr val="tx1">
                                  <a:lumMod val="95000"/>
                                  <a:lumOff val="5000"/>
                                </a:schemeClr>
                              </a:solidFill>
                              <a:latin typeface="Courier New" charset="0"/>
                              <a:ea typeface="Courier New" charset="0"/>
                              <a:cs typeface="Courier New" charset="0"/>
                            </a:rPr>
                            <a:t>a,x</a:t>
                          </a:r>
                          <a:r>
                            <a:rPr lang="en-US" sz="1600" b="0" dirty="0">
                              <a:solidFill>
                                <a:schemeClr val="tx1">
                                  <a:lumMod val="95000"/>
                                  <a:lumOff val="5000"/>
                                </a:schemeClr>
                              </a:solidFill>
                              <a:latin typeface="Courier New" charset="0"/>
                              <a:ea typeface="Courier New" charset="0"/>
                              <a:cs typeface="Courier New" charset="0"/>
                            </a:rPr>
                            <a:t>):</a:t>
                          </a:r>
                          <a:r>
                            <a:rPr lang="en-US" sz="1600" b="0" baseline="0" dirty="0">
                              <a:solidFill>
                                <a:schemeClr val="tx1">
                                  <a:lumMod val="95000"/>
                                  <a:lumOff val="5000"/>
                                </a:schemeClr>
                              </a:solidFill>
                              <a:latin typeface="Courier New" charset="0"/>
                              <a:ea typeface="Courier New" charset="0"/>
                              <a:cs typeface="Courier New" charset="0"/>
                            </a:rPr>
                            <a:t> </a:t>
                          </a:r>
                          <a:endParaRPr lang="en-US" sz="1600" b="0" dirty="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a:solidFill>
                                <a:schemeClr val="tx1">
                                  <a:lumMod val="95000"/>
                                  <a:lumOff val="5000"/>
                                </a:schemeClr>
                              </a:solidFill>
                              <a:latin typeface="Courier New" charset="0"/>
                              <a:ea typeface="Courier New" charset="0"/>
                              <a:cs typeface="Courier New" charset="0"/>
                            </a:rPr>
                            <a:t>    return</a:t>
                          </a:r>
                          <a:r>
                            <a:rPr lang="en-US" sz="1600" b="0" baseline="0" dirty="0">
                              <a:solidFill>
                                <a:schemeClr val="tx1">
                                  <a:lumMod val="95000"/>
                                  <a:lumOff val="5000"/>
                                </a:schemeClr>
                              </a:solidFill>
                              <a:latin typeface="Courier New" charset="0"/>
                              <a:ea typeface="Courier New" charset="0"/>
                              <a:cs typeface="Courier New" charset="0"/>
                            </a:rPr>
                            <a:t> -a </a:t>
                          </a:r>
                          <a:endParaRPr lang="en-US" sz="1600" b="0" dirty="0">
                            <a:solidFill>
                              <a:schemeClr val="tx1">
                                <a:lumMod val="95000"/>
                                <a:lumOff val="5000"/>
                              </a:schemeClr>
                            </a:solidFill>
                            <a:latin typeface="Courier New" charset="0"/>
                            <a:ea typeface="Courier New" charset="0"/>
                            <a:cs typeface="Courier New" charset="0"/>
                          </a:endParaRPr>
                        </a:p>
                      </a:txBody>
                      <a:tcPr marL="109000" marR="109000" marT="54500" marB="54500"/>
                    </a:tc>
                    <a:extLst>
                      <a:ext uri="{0D108BD9-81ED-4DB2-BD59-A6C34878D82A}">
                        <a16:rowId xmlns:a16="http://schemas.microsoft.com/office/drawing/2014/main" val="10001"/>
                      </a:ext>
                    </a:extLst>
                  </a:tr>
                  <a:tr h="660615">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1" smtClean="0">
                                        <a:latin typeface="Cambria Math" charset="0"/>
                                      </a:rPr>
                                      <m:t>2</m:t>
                                    </m:r>
                                  </m:sub>
                                </m:sSub>
                                <m:r>
                                  <a:rPr lang="en-US" sz="1700" b="0" smtClean="0">
                                    <a:latin typeface="Cambria Math" charset="0"/>
                                  </a:rPr>
                                  <m:t>=</m:t>
                                </m:r>
                                <m:sSup>
                                  <m:sSupPr>
                                    <m:ctrlPr>
                                      <a:rPr lang="en-US" sz="1700" b="0" i="1" smtClean="0">
                                        <a:latin typeface="Cambria Math" panose="02040503050406030204" pitchFamily="18" charset="0"/>
                                      </a:rPr>
                                    </m:ctrlPr>
                                  </m:sSupPr>
                                  <m:e>
                                    <m:r>
                                      <m:rPr>
                                        <m:sty m:val="p"/>
                                      </m:rPr>
                                      <a:rPr lang="en-US" sz="1700" b="0" i="0" smtClean="0">
                                        <a:latin typeface="Cambria Math" charset="0"/>
                                      </a:rPr>
                                      <m:t>e</m:t>
                                    </m:r>
                                  </m:e>
                                  <m:sup>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1" smtClean="0">
                                            <a:latin typeface="Cambria Math" charset="0"/>
                                          </a:rPr>
                                          <m:t>1</m:t>
                                        </m:r>
                                      </m:sub>
                                    </m:sSub>
                                  </m:sup>
                                </m:sSup>
                              </m:oMath>
                            </m:oMathPara>
                          </a14:m>
                          <a:endParaRPr lang="en-US" sz="1700" b="0" dirty="0"/>
                        </a:p>
                      </a:txBody>
                      <a:tcPr marL="109000" marR="109000" marT="54500" marB="54500"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700" b="0" i="1" smtClean="0">
                                        <a:latin typeface="Cambria Math" panose="02040503050406030204" pitchFamily="18" charset="0"/>
                                      </a:rPr>
                                    </m:ctrlPr>
                                  </m:fPr>
                                  <m:num>
                                    <m:r>
                                      <a:rPr lang="en-US" sz="1700" b="0" i="1" smtClean="0">
                                        <a:latin typeface="Cambria Math" charset="0"/>
                                      </a:rPr>
                                      <m:t>𝜕</m:t>
                                    </m:r>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1" smtClean="0">
                                            <a:latin typeface="Cambria Math" charset="0"/>
                                          </a:rPr>
                                          <m:t>2</m:t>
                                        </m:r>
                                      </m:sub>
                                    </m:sSub>
                                  </m:num>
                                  <m:den>
                                    <m:r>
                                      <a:rPr lang="en-US" sz="1700" b="0" i="1" smtClean="0">
                                        <a:latin typeface="Cambria Math" charset="0"/>
                                      </a:rPr>
                                      <m:t>𝜕</m:t>
                                    </m:r>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1" smtClean="0">
                                            <a:latin typeface="Cambria Math" charset="0"/>
                                          </a:rPr>
                                          <m:t>1</m:t>
                                        </m:r>
                                      </m:sub>
                                    </m:sSub>
                                  </m:den>
                                </m:f>
                                <m:r>
                                  <a:rPr lang="en-US" sz="1700" b="0" smtClean="0">
                                    <a:latin typeface="Cambria Math" charset="0"/>
                                  </a:rPr>
                                  <m:t>=</m:t>
                                </m:r>
                                <m:sSup>
                                  <m:sSupPr>
                                    <m:ctrlPr>
                                      <a:rPr lang="en-US" sz="1700" b="0" i="1" smtClean="0">
                                        <a:latin typeface="Cambria Math" panose="02040503050406030204" pitchFamily="18" charset="0"/>
                                      </a:rPr>
                                    </m:ctrlPr>
                                  </m:sSupPr>
                                  <m:e>
                                    <m:r>
                                      <a:rPr lang="en-US" sz="1700" b="0" i="1" smtClean="0">
                                        <a:latin typeface="Cambria Math" charset="0"/>
                                      </a:rPr>
                                      <m:t>𝑒</m:t>
                                    </m:r>
                                  </m:e>
                                  <m:sup>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1" smtClean="0">
                                            <a:latin typeface="Cambria Math" charset="0"/>
                                          </a:rPr>
                                          <m:t>1</m:t>
                                        </m:r>
                                      </m:sub>
                                    </m:sSub>
                                  </m:sup>
                                </m:sSup>
                              </m:oMath>
                            </m:oMathPara>
                          </a14:m>
                          <a:endParaRPr lang="en-US" sz="1700" b="0" dirty="0"/>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a:solidFill>
                                <a:schemeClr val="tx1">
                                  <a:lumMod val="95000"/>
                                  <a:lumOff val="5000"/>
                                </a:schemeClr>
                              </a:solidFill>
                              <a:latin typeface="Courier New" charset="0"/>
                              <a:ea typeface="Courier New" charset="0"/>
                              <a:cs typeface="Courier New" charset="0"/>
                            </a:rPr>
                            <a:t>def</a:t>
                          </a:r>
                          <a:r>
                            <a:rPr lang="en-US" sz="1800" b="0" dirty="0">
                              <a:solidFill>
                                <a:schemeClr val="tx1">
                                  <a:lumMod val="95000"/>
                                  <a:lumOff val="5000"/>
                                </a:schemeClr>
                              </a:solidFill>
                              <a:latin typeface="Courier New" charset="0"/>
                              <a:ea typeface="Courier New" charset="0"/>
                              <a:cs typeface="Courier New" charset="0"/>
                            </a:rPr>
                            <a:t> x2(x):</a:t>
                          </a:r>
                          <a:r>
                            <a:rPr lang="en-US" sz="1800" b="0" baseline="0" dirty="0">
                              <a:solidFill>
                                <a:schemeClr val="tx1">
                                  <a:lumMod val="95000"/>
                                  <a:lumOff val="5000"/>
                                </a:schemeClr>
                              </a:solidFill>
                              <a:latin typeface="Courier New" charset="0"/>
                              <a:ea typeface="Courier New" charset="0"/>
                              <a:cs typeface="Courier New" charset="0"/>
                            </a:rPr>
                            <a:t> </a:t>
                          </a:r>
                          <a:endParaRPr lang="en-US" sz="1800" b="0" dirty="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a:solidFill>
                                <a:schemeClr val="tx1">
                                  <a:lumMod val="95000"/>
                                  <a:lumOff val="5000"/>
                                </a:schemeClr>
                              </a:solidFill>
                              <a:latin typeface="Courier New" charset="0"/>
                              <a:ea typeface="Courier New" charset="0"/>
                              <a:cs typeface="Courier New" charset="0"/>
                            </a:rPr>
                            <a:t>    return</a:t>
                          </a:r>
                          <a:r>
                            <a:rPr lang="en-US" sz="1800" b="0" baseline="0" dirty="0">
                              <a:solidFill>
                                <a:schemeClr val="tx1">
                                  <a:lumMod val="95000"/>
                                  <a:lumOff val="5000"/>
                                </a:schemeClr>
                              </a:solidFill>
                              <a:latin typeface="Courier New" charset="0"/>
                              <a:ea typeface="Courier New" charset="0"/>
                              <a:cs typeface="Courier New" charset="0"/>
                            </a:rPr>
                            <a:t> </a:t>
                          </a:r>
                          <a:r>
                            <a:rPr lang="en-US" sz="1800" b="0" baseline="0" dirty="0" err="1">
                              <a:solidFill>
                                <a:schemeClr val="tx1">
                                  <a:lumMod val="95000"/>
                                  <a:lumOff val="5000"/>
                                </a:schemeClr>
                              </a:solidFill>
                              <a:latin typeface="Courier New" charset="0"/>
                              <a:ea typeface="Courier New" charset="0"/>
                              <a:cs typeface="Courier New" charset="0"/>
                            </a:rPr>
                            <a:t>np.exp</a:t>
                          </a:r>
                          <a:r>
                            <a:rPr lang="en-US" sz="1800" b="0" baseline="0" dirty="0">
                              <a:solidFill>
                                <a:schemeClr val="tx1">
                                  <a:lumMod val="95000"/>
                                  <a:lumOff val="5000"/>
                                </a:schemeClr>
                              </a:solidFill>
                              <a:latin typeface="Courier New" charset="0"/>
                              <a:ea typeface="Courier New" charset="0"/>
                              <a:cs typeface="Courier New" charset="0"/>
                            </a:rPr>
                            <a:t>(x) </a:t>
                          </a:r>
                          <a:endParaRPr lang="en-US" sz="1800" b="0" dirty="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err="1">
                              <a:solidFill>
                                <a:schemeClr val="tx1">
                                  <a:lumMod val="95000"/>
                                  <a:lumOff val="5000"/>
                                </a:schemeClr>
                              </a:solidFill>
                              <a:latin typeface="Courier New" charset="0"/>
                              <a:ea typeface="Courier New" charset="0"/>
                              <a:cs typeface="Courier New" charset="0"/>
                            </a:rPr>
                            <a:t>def</a:t>
                          </a:r>
                          <a:r>
                            <a:rPr lang="en-US" sz="1600" b="0" dirty="0">
                              <a:solidFill>
                                <a:schemeClr val="tx1">
                                  <a:lumMod val="95000"/>
                                  <a:lumOff val="5000"/>
                                </a:schemeClr>
                              </a:solidFill>
                              <a:latin typeface="Courier New" charset="0"/>
                              <a:ea typeface="Courier New" charset="0"/>
                              <a:cs typeface="Courier New" charset="0"/>
                            </a:rPr>
                            <a:t> derx2(x):</a:t>
                          </a:r>
                          <a:r>
                            <a:rPr lang="en-US" sz="1600" b="0" baseline="0" dirty="0">
                              <a:solidFill>
                                <a:schemeClr val="tx1">
                                  <a:lumMod val="95000"/>
                                  <a:lumOff val="5000"/>
                                </a:schemeClr>
                              </a:solidFill>
                              <a:latin typeface="Courier New" charset="0"/>
                              <a:ea typeface="Courier New" charset="0"/>
                              <a:cs typeface="Courier New" charset="0"/>
                            </a:rPr>
                            <a:t> </a:t>
                          </a:r>
                          <a:endParaRPr lang="en-US" sz="1600" b="0" dirty="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a:solidFill>
                                <a:schemeClr val="tx1">
                                  <a:lumMod val="95000"/>
                                  <a:lumOff val="5000"/>
                                </a:schemeClr>
                              </a:solidFill>
                              <a:latin typeface="Courier New" charset="0"/>
                              <a:ea typeface="Courier New" charset="0"/>
                              <a:cs typeface="Courier New" charset="0"/>
                            </a:rPr>
                            <a:t>       return</a:t>
                          </a:r>
                          <a:r>
                            <a:rPr lang="en-US" sz="1600" b="0" baseline="0" dirty="0">
                              <a:solidFill>
                                <a:schemeClr val="tx1">
                                  <a:lumMod val="95000"/>
                                  <a:lumOff val="5000"/>
                                </a:schemeClr>
                              </a:solidFill>
                              <a:latin typeface="Courier New" charset="0"/>
                              <a:ea typeface="Courier New" charset="0"/>
                              <a:cs typeface="Courier New" charset="0"/>
                            </a:rPr>
                            <a:t> </a:t>
                          </a:r>
                          <a:r>
                            <a:rPr lang="en-US" sz="1600" b="0" baseline="0" dirty="0" err="1">
                              <a:solidFill>
                                <a:schemeClr val="tx1">
                                  <a:lumMod val="95000"/>
                                  <a:lumOff val="5000"/>
                                </a:schemeClr>
                              </a:solidFill>
                              <a:latin typeface="Courier New" charset="0"/>
                              <a:ea typeface="Courier New" charset="0"/>
                              <a:cs typeface="Courier New" charset="0"/>
                            </a:rPr>
                            <a:t>np.exp</a:t>
                          </a:r>
                          <a:r>
                            <a:rPr lang="en-US" sz="1600" b="0" baseline="0" dirty="0">
                              <a:solidFill>
                                <a:schemeClr val="tx1">
                                  <a:lumMod val="95000"/>
                                  <a:lumOff val="5000"/>
                                </a:schemeClr>
                              </a:solidFill>
                              <a:latin typeface="Courier New" charset="0"/>
                              <a:ea typeface="Courier New" charset="0"/>
                              <a:cs typeface="Courier New" charset="0"/>
                            </a:rPr>
                            <a:t>(x) </a:t>
                          </a:r>
                          <a:endParaRPr lang="en-US" sz="1600" b="0" dirty="0">
                            <a:solidFill>
                              <a:schemeClr val="tx1">
                                <a:lumMod val="95000"/>
                                <a:lumOff val="5000"/>
                              </a:schemeClr>
                            </a:solidFill>
                            <a:latin typeface="Courier New" charset="0"/>
                            <a:ea typeface="Courier New" charset="0"/>
                            <a:cs typeface="Courier New" charset="0"/>
                          </a:endParaRPr>
                        </a:p>
                      </a:txBody>
                      <a:tcPr marL="109000" marR="109000" marT="54500" marB="54500"/>
                    </a:tc>
                    <a:extLst>
                      <a:ext uri="{0D108BD9-81ED-4DB2-BD59-A6C34878D82A}">
                        <a16:rowId xmlns:a16="http://schemas.microsoft.com/office/drawing/2014/main" val="10002"/>
                      </a:ext>
                    </a:extLst>
                  </a:tr>
                  <a:tr h="660615">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1" smtClean="0">
                                        <a:latin typeface="Cambria Math" charset="0"/>
                                      </a:rPr>
                                      <m:t>3</m:t>
                                    </m:r>
                                  </m:sub>
                                </m:sSub>
                                <m:r>
                                  <a:rPr lang="en-US" sz="1700" b="0" smtClean="0">
                                    <a:latin typeface="Cambria Math" charset="0"/>
                                  </a:rPr>
                                  <m:t>=</m:t>
                                </m:r>
                                <m:r>
                                  <a:rPr lang="en-US" sz="1700" b="0" i="1">
                                    <a:latin typeface="Cambria Math" charset="0"/>
                                  </a:rPr>
                                  <m:t>1</m:t>
                                </m:r>
                                <m:r>
                                  <a:rPr lang="en-US" sz="1700" b="0">
                                    <a:latin typeface="Cambria Math" charset="0"/>
                                  </a:rPr>
                                  <m:t>+</m:t>
                                </m:r>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1" smtClean="0">
                                        <a:latin typeface="Cambria Math" charset="0"/>
                                      </a:rPr>
                                      <m:t>2</m:t>
                                    </m:r>
                                  </m:sub>
                                </m:sSub>
                              </m:oMath>
                            </m:oMathPara>
                          </a14:m>
                          <a:endParaRPr lang="en-US" sz="1700" b="0" dirty="0"/>
                        </a:p>
                      </a:txBody>
                      <a:tcPr marL="109000" marR="109000" marT="54500" marB="54500" anchor="ct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mr-IN" sz="1700" b="0" i="1" smtClean="0">
                                        <a:latin typeface="Cambria Math" panose="02040503050406030204" pitchFamily="18" charset="0"/>
                                      </a:rPr>
                                    </m:ctrlPr>
                                  </m:fPr>
                                  <m:num>
                                    <m:r>
                                      <a:rPr lang="en-US" sz="1700" b="0" i="1" smtClean="0">
                                        <a:latin typeface="Cambria Math" charset="0"/>
                                      </a:rPr>
                                      <m:t>𝜕</m:t>
                                    </m:r>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1" smtClean="0">
                                            <a:latin typeface="Cambria Math" charset="0"/>
                                          </a:rPr>
                                          <m:t>3</m:t>
                                        </m:r>
                                      </m:sub>
                                    </m:sSub>
                                  </m:num>
                                  <m:den>
                                    <m:r>
                                      <a:rPr lang="en-US" sz="1700" b="0" i="1" smtClean="0">
                                        <a:latin typeface="Cambria Math" charset="0"/>
                                      </a:rPr>
                                      <m:t>𝜕</m:t>
                                    </m:r>
                                    <m:sSub>
                                      <m:sSubPr>
                                        <m:ctrlPr>
                                          <a:rPr lang="en-US" sz="1700" b="0" i="1" smtClean="0">
                                            <a:latin typeface="Cambria Math" panose="02040503050406030204" pitchFamily="18" charset="0"/>
                                          </a:rPr>
                                        </m:ctrlPr>
                                      </m:sSubPr>
                                      <m:e>
                                        <m:r>
                                          <a:rPr lang="en-US" sz="1700" b="0" i="1" smtClean="0">
                                            <a:latin typeface="Cambria Math" charset="0"/>
                                          </a:rPr>
                                          <m:t>𝜉</m:t>
                                        </m:r>
                                      </m:e>
                                      <m:sub>
                                        <m:r>
                                          <a:rPr lang="en-US" sz="1700" b="0" i="1" smtClean="0">
                                            <a:latin typeface="Cambria Math" charset="0"/>
                                          </a:rPr>
                                          <m:t>2</m:t>
                                        </m:r>
                                      </m:sub>
                                    </m:sSub>
                                  </m:den>
                                </m:f>
                                <m:r>
                                  <a:rPr lang="en-US" sz="1700" b="0" smtClean="0">
                                    <a:latin typeface="Cambria Math" charset="0"/>
                                  </a:rPr>
                                  <m:t>=</m:t>
                                </m:r>
                                <m:r>
                                  <a:rPr lang="en-US" sz="1700" b="0" i="1" smtClean="0">
                                    <a:latin typeface="Cambria Math" charset="0"/>
                                  </a:rPr>
                                  <m:t>1</m:t>
                                </m:r>
                              </m:oMath>
                            </m:oMathPara>
                          </a14:m>
                          <a:endParaRPr lang="en-US" sz="1700" b="0" dirty="0"/>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a:solidFill>
                                <a:schemeClr val="tx1">
                                  <a:lumMod val="95000"/>
                                  <a:lumOff val="5000"/>
                                </a:schemeClr>
                              </a:solidFill>
                              <a:latin typeface="Courier New" charset="0"/>
                              <a:ea typeface="Courier New" charset="0"/>
                              <a:cs typeface="Courier New" charset="0"/>
                            </a:rPr>
                            <a:t>def</a:t>
                          </a:r>
                          <a:r>
                            <a:rPr lang="en-US" sz="1800" b="0" dirty="0">
                              <a:solidFill>
                                <a:schemeClr val="tx1">
                                  <a:lumMod val="95000"/>
                                  <a:lumOff val="5000"/>
                                </a:schemeClr>
                              </a:solidFill>
                              <a:latin typeface="Courier New" charset="0"/>
                              <a:ea typeface="Courier New" charset="0"/>
                              <a:cs typeface="Courier New" charset="0"/>
                            </a:rPr>
                            <a:t> x3(x):</a:t>
                          </a:r>
                          <a:r>
                            <a:rPr lang="en-US" sz="1800" b="0" baseline="0" dirty="0">
                              <a:solidFill>
                                <a:schemeClr val="tx1">
                                  <a:lumMod val="95000"/>
                                  <a:lumOff val="5000"/>
                                </a:schemeClr>
                              </a:solidFill>
                              <a:latin typeface="Courier New" charset="0"/>
                              <a:ea typeface="Courier New" charset="0"/>
                              <a:cs typeface="Courier New" charset="0"/>
                            </a:rPr>
                            <a:t> </a:t>
                          </a:r>
                          <a:endParaRPr lang="en-US" sz="1800" b="0" dirty="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a:solidFill>
                                <a:schemeClr val="tx1">
                                  <a:lumMod val="95000"/>
                                  <a:lumOff val="5000"/>
                                </a:schemeClr>
                              </a:solidFill>
                              <a:latin typeface="Courier New" charset="0"/>
                              <a:ea typeface="Courier New" charset="0"/>
                              <a:cs typeface="Courier New" charset="0"/>
                            </a:rPr>
                            <a:t>    return</a:t>
                          </a:r>
                          <a:r>
                            <a:rPr lang="en-US" sz="1800" b="0" baseline="0" dirty="0">
                              <a:solidFill>
                                <a:schemeClr val="tx1">
                                  <a:lumMod val="95000"/>
                                  <a:lumOff val="5000"/>
                                </a:schemeClr>
                              </a:solidFill>
                              <a:latin typeface="Courier New" charset="0"/>
                              <a:ea typeface="Courier New" charset="0"/>
                              <a:cs typeface="Courier New" charset="0"/>
                            </a:rPr>
                            <a:t> 1+x </a:t>
                          </a:r>
                          <a:endParaRPr lang="en-US" sz="1800" b="0" dirty="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600" b="0" kern="1200" dirty="0" err="1">
                              <a:solidFill>
                                <a:schemeClr val="tx1">
                                  <a:lumMod val="95000"/>
                                  <a:lumOff val="5000"/>
                                </a:schemeClr>
                              </a:solidFill>
                              <a:latin typeface="Courier New" charset="0"/>
                              <a:ea typeface="Courier New" charset="0"/>
                              <a:cs typeface="Courier New" charset="0"/>
                            </a:rPr>
                            <a:t>def</a:t>
                          </a:r>
                          <a:r>
                            <a:rPr lang="en-US" sz="1600" b="0" kern="1200" dirty="0">
                              <a:solidFill>
                                <a:schemeClr val="tx1">
                                  <a:lumMod val="95000"/>
                                  <a:lumOff val="5000"/>
                                </a:schemeClr>
                              </a:solidFill>
                              <a:latin typeface="Courier New" charset="0"/>
                              <a:ea typeface="Courier New" charset="0"/>
                              <a:cs typeface="Courier New" charset="0"/>
                            </a:rPr>
                            <a:t> derx3(x):</a:t>
                          </a:r>
                        </a:p>
                        <a:p>
                          <a:pPr marL="0" marR="0" indent="0" algn="l" defTabSz="457182" rtl="0" eaLnBrk="1" fontAlgn="auto" latinLnBrk="0" hangingPunct="1">
                            <a:lnSpc>
                              <a:spcPct val="100000"/>
                            </a:lnSpc>
                            <a:spcBef>
                              <a:spcPts val="0"/>
                            </a:spcBef>
                            <a:spcAft>
                              <a:spcPts val="0"/>
                            </a:spcAft>
                            <a:buClrTx/>
                            <a:buSzTx/>
                            <a:buFontTx/>
                            <a:buNone/>
                            <a:tabLst/>
                            <a:defRPr/>
                          </a:pPr>
                          <a:r>
                            <a:rPr lang="en-US" sz="1600" b="0" kern="1200" dirty="0">
                              <a:solidFill>
                                <a:schemeClr val="tx1">
                                  <a:lumMod val="95000"/>
                                  <a:lumOff val="5000"/>
                                </a:schemeClr>
                              </a:solidFill>
                              <a:latin typeface="Courier New" charset="0"/>
                              <a:ea typeface="Courier New" charset="0"/>
                              <a:cs typeface="Courier New" charset="0"/>
                            </a:rPr>
                            <a:t>      </a:t>
                          </a:r>
                          <a:r>
                            <a:rPr lang="en-US" sz="1600" b="0" kern="1200" baseline="0" dirty="0">
                              <a:solidFill>
                                <a:schemeClr val="tx1">
                                  <a:lumMod val="95000"/>
                                  <a:lumOff val="5000"/>
                                </a:schemeClr>
                              </a:solidFill>
                              <a:latin typeface="Courier New" charset="0"/>
                              <a:ea typeface="Courier New" charset="0"/>
                              <a:cs typeface="Courier New" charset="0"/>
                            </a:rPr>
                            <a:t> </a:t>
                          </a:r>
                          <a:r>
                            <a:rPr lang="en-US" sz="1600" b="0" kern="1200" dirty="0">
                              <a:solidFill>
                                <a:schemeClr val="tx1">
                                  <a:lumMod val="95000"/>
                                  <a:lumOff val="5000"/>
                                </a:schemeClr>
                              </a:solidFill>
                              <a:latin typeface="Courier New" charset="0"/>
                              <a:ea typeface="Courier New" charset="0"/>
                              <a:cs typeface="Courier New" charset="0"/>
                            </a:rPr>
                            <a:t>return 1 </a:t>
                          </a:r>
                        </a:p>
                      </a:txBody>
                      <a:tcPr marL="109000" marR="109000" marT="54500" marB="54500"/>
                    </a:tc>
                    <a:extLst>
                      <a:ext uri="{0D108BD9-81ED-4DB2-BD59-A6C34878D82A}">
                        <a16:rowId xmlns:a16="http://schemas.microsoft.com/office/drawing/2014/main" val="10003"/>
                      </a:ext>
                    </a:extLst>
                  </a:tr>
                  <a:tr h="759159">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700" i="1" smtClean="0">
                                        <a:latin typeface="Cambria Math" panose="02040503050406030204" pitchFamily="18" charset="0"/>
                                      </a:rPr>
                                    </m:ctrlPr>
                                  </m:sSubPr>
                                  <m:e>
                                    <m:r>
                                      <a:rPr lang="en-US" sz="1700" smtClean="0">
                                        <a:latin typeface="Cambria Math" charset="0"/>
                                      </a:rPr>
                                      <m:t>𝜉</m:t>
                                    </m:r>
                                  </m:e>
                                  <m:sub>
                                    <m:r>
                                      <a:rPr lang="en-US" sz="1700" smtClean="0">
                                        <a:latin typeface="Cambria Math" charset="0"/>
                                      </a:rPr>
                                      <m:t>4</m:t>
                                    </m:r>
                                  </m:sub>
                                </m:sSub>
                                <m:r>
                                  <a:rPr lang="en-US" sz="1700">
                                    <a:latin typeface="Cambria Math" charset="0"/>
                                  </a:rPr>
                                  <m:t>=</m:t>
                                </m:r>
                                <m:f>
                                  <m:fPr>
                                    <m:ctrlPr>
                                      <a:rPr lang="mr-IN" sz="1700" i="1">
                                        <a:latin typeface="Cambria Math" panose="02040503050406030204" pitchFamily="18" charset="0"/>
                                      </a:rPr>
                                    </m:ctrlPr>
                                  </m:fPr>
                                  <m:num>
                                    <m:r>
                                      <a:rPr lang="en-US" sz="1700">
                                        <a:latin typeface="Cambria Math" charset="0"/>
                                      </a:rPr>
                                      <m:t>1</m:t>
                                    </m:r>
                                  </m:num>
                                  <m:den>
                                    <m:sSub>
                                      <m:sSubPr>
                                        <m:ctrlPr>
                                          <a:rPr lang="en-US" sz="1700" i="1">
                                            <a:latin typeface="Cambria Math" panose="02040503050406030204" pitchFamily="18" charset="0"/>
                                          </a:rPr>
                                        </m:ctrlPr>
                                      </m:sSubPr>
                                      <m:e>
                                        <m:r>
                                          <a:rPr lang="en-US" sz="1700">
                                            <a:latin typeface="Cambria Math" charset="0"/>
                                          </a:rPr>
                                          <m:t>𝜉</m:t>
                                        </m:r>
                                      </m:e>
                                      <m:sub>
                                        <m:r>
                                          <a:rPr lang="en-US" sz="1700">
                                            <a:latin typeface="Cambria Math" charset="0"/>
                                          </a:rPr>
                                          <m:t>3</m:t>
                                        </m:r>
                                      </m:sub>
                                    </m:sSub>
                                  </m:den>
                                </m:f>
                              </m:oMath>
                            </m:oMathPara>
                          </a14:m>
                          <a:endParaRPr lang="en-US" sz="1700" b="0" dirty="0">
                            <a:solidFill>
                              <a:srgbClr val="FF0000"/>
                            </a:solidFill>
                          </a:endParaRPr>
                        </a:p>
                      </a:txBody>
                      <a:tcPr marL="109000" marR="109000" marT="54500" marB="54500" anchor="ctr"/>
                    </a:tc>
                    <a:tc>
                      <a:txBody>
                        <a:bodyPr/>
                        <a:lstStyle/>
                        <a:p>
                          <a:pPr/>
                          <a14:m>
                            <m:oMathPara xmlns:m="http://schemas.openxmlformats.org/officeDocument/2006/math">
                              <m:oMathParaPr>
                                <m:jc m:val="centerGroup"/>
                              </m:oMathParaPr>
                              <m:oMath xmlns:m="http://schemas.openxmlformats.org/officeDocument/2006/math">
                                <m:f>
                                  <m:fPr>
                                    <m:ctrlPr>
                                      <a:rPr lang="mr-IN" sz="1700" i="1" smtClean="0">
                                        <a:latin typeface="Cambria Math" panose="02040503050406030204" pitchFamily="18" charset="0"/>
                                      </a:rPr>
                                    </m:ctrlPr>
                                  </m:fPr>
                                  <m:num>
                                    <m:r>
                                      <a:rPr lang="en-US" sz="1700" b="0" i="1" smtClean="0">
                                        <a:latin typeface="Cambria Math" charset="0"/>
                                      </a:rPr>
                                      <m:t>𝜕</m:t>
                                    </m:r>
                                    <m:sSub>
                                      <m:sSubPr>
                                        <m:ctrlPr>
                                          <a:rPr lang="en-US" sz="1700" i="1" smtClean="0">
                                            <a:latin typeface="Cambria Math" panose="02040503050406030204" pitchFamily="18" charset="0"/>
                                          </a:rPr>
                                        </m:ctrlPr>
                                      </m:sSubPr>
                                      <m:e>
                                        <m:r>
                                          <a:rPr lang="en-US" sz="1700" smtClean="0">
                                            <a:latin typeface="Cambria Math" charset="0"/>
                                          </a:rPr>
                                          <m:t>𝜉</m:t>
                                        </m:r>
                                      </m:e>
                                      <m:sub>
                                        <m:r>
                                          <a:rPr lang="en-US" sz="1700" smtClean="0">
                                            <a:latin typeface="Cambria Math" charset="0"/>
                                          </a:rPr>
                                          <m:t>4</m:t>
                                        </m:r>
                                      </m:sub>
                                    </m:sSub>
                                  </m:num>
                                  <m:den>
                                    <m:r>
                                      <a:rPr lang="en-US" sz="1700" b="0" i="1" smtClean="0">
                                        <a:latin typeface="Cambria Math" charset="0"/>
                                      </a:rPr>
                                      <m:t>𝜕</m:t>
                                    </m:r>
                                    <m:sSub>
                                      <m:sSubPr>
                                        <m:ctrlPr>
                                          <a:rPr lang="en-US" sz="1700" i="1" smtClean="0">
                                            <a:latin typeface="Cambria Math" panose="02040503050406030204" pitchFamily="18" charset="0"/>
                                          </a:rPr>
                                        </m:ctrlPr>
                                      </m:sSubPr>
                                      <m:e>
                                        <m:r>
                                          <a:rPr lang="en-US" sz="1700" smtClean="0">
                                            <a:latin typeface="Cambria Math" charset="0"/>
                                          </a:rPr>
                                          <m:t>𝜉</m:t>
                                        </m:r>
                                      </m:e>
                                      <m:sub>
                                        <m:r>
                                          <a:rPr lang="en-US" sz="1700" smtClean="0">
                                            <a:latin typeface="Cambria Math" charset="0"/>
                                          </a:rPr>
                                          <m:t>3</m:t>
                                        </m:r>
                                      </m:sub>
                                    </m:sSub>
                                  </m:den>
                                </m:f>
                                <m:r>
                                  <a:rPr lang="en-US" sz="1700" smtClean="0">
                                    <a:latin typeface="Cambria Math" charset="0"/>
                                  </a:rPr>
                                  <m:t>=−</m:t>
                                </m:r>
                                <m:f>
                                  <m:fPr>
                                    <m:ctrlPr>
                                      <a:rPr lang="mr-IN" sz="1700" i="1" smtClean="0">
                                        <a:latin typeface="Cambria Math" panose="02040503050406030204" pitchFamily="18" charset="0"/>
                                      </a:rPr>
                                    </m:ctrlPr>
                                  </m:fPr>
                                  <m:num>
                                    <m:r>
                                      <a:rPr lang="en-US" sz="1700" smtClean="0">
                                        <a:latin typeface="Cambria Math" charset="0"/>
                                      </a:rPr>
                                      <m:t>1</m:t>
                                    </m:r>
                                  </m:num>
                                  <m:den>
                                    <m:sSubSup>
                                      <m:sSubSupPr>
                                        <m:ctrlPr>
                                          <a:rPr lang="en-US" sz="1700" i="1" smtClean="0">
                                            <a:latin typeface="Cambria Math" panose="02040503050406030204" pitchFamily="18" charset="0"/>
                                          </a:rPr>
                                        </m:ctrlPr>
                                      </m:sSubSupPr>
                                      <m:e>
                                        <m:r>
                                          <a:rPr lang="en-US" sz="1700" smtClean="0">
                                            <a:latin typeface="Cambria Math" charset="0"/>
                                          </a:rPr>
                                          <m:t>𝜉</m:t>
                                        </m:r>
                                      </m:e>
                                      <m:sub>
                                        <m:r>
                                          <a:rPr lang="en-US" sz="1700" smtClean="0">
                                            <a:latin typeface="Cambria Math" charset="0"/>
                                          </a:rPr>
                                          <m:t>3</m:t>
                                        </m:r>
                                      </m:sub>
                                      <m:sup>
                                        <m:r>
                                          <a:rPr lang="en-US" sz="1700" smtClean="0">
                                            <a:latin typeface="Cambria Math" charset="0"/>
                                          </a:rPr>
                                          <m:t>2</m:t>
                                        </m:r>
                                      </m:sup>
                                    </m:sSubSup>
                                  </m:den>
                                </m:f>
                              </m:oMath>
                            </m:oMathPara>
                          </a14:m>
                          <a:endParaRPr lang="en-US" sz="1700" dirty="0"/>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a:solidFill>
                                <a:schemeClr val="tx1">
                                  <a:lumMod val="95000"/>
                                  <a:lumOff val="5000"/>
                                </a:schemeClr>
                              </a:solidFill>
                              <a:latin typeface="Courier New" charset="0"/>
                              <a:ea typeface="Courier New" charset="0"/>
                              <a:cs typeface="Courier New" charset="0"/>
                            </a:rPr>
                            <a:t>def</a:t>
                          </a:r>
                          <a:r>
                            <a:rPr lang="en-US" sz="1800" b="0" dirty="0">
                              <a:solidFill>
                                <a:schemeClr val="tx1">
                                  <a:lumMod val="95000"/>
                                  <a:lumOff val="5000"/>
                                </a:schemeClr>
                              </a:solidFill>
                              <a:latin typeface="Courier New" charset="0"/>
                              <a:ea typeface="Courier New" charset="0"/>
                              <a:cs typeface="Courier New" charset="0"/>
                            </a:rPr>
                            <a:t> der1(x):</a:t>
                          </a:r>
                          <a:r>
                            <a:rPr lang="en-US" sz="1800" b="0" baseline="0" dirty="0">
                              <a:solidFill>
                                <a:schemeClr val="tx1">
                                  <a:lumMod val="95000"/>
                                  <a:lumOff val="5000"/>
                                </a:schemeClr>
                              </a:solidFill>
                              <a:latin typeface="Courier New" charset="0"/>
                              <a:ea typeface="Courier New" charset="0"/>
                              <a:cs typeface="Courier New" charset="0"/>
                            </a:rPr>
                            <a:t> </a:t>
                          </a:r>
                          <a:endParaRPr lang="en-US" sz="1800" b="0" dirty="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a:solidFill>
                                <a:schemeClr val="tx1">
                                  <a:lumMod val="95000"/>
                                  <a:lumOff val="5000"/>
                                </a:schemeClr>
                              </a:solidFill>
                              <a:latin typeface="Courier New" charset="0"/>
                              <a:ea typeface="Courier New" charset="0"/>
                              <a:cs typeface="Courier New" charset="0"/>
                            </a:rPr>
                            <a:t>    return</a:t>
                          </a:r>
                          <a:r>
                            <a:rPr lang="en-US" sz="1800" b="0" baseline="0" dirty="0">
                              <a:solidFill>
                                <a:schemeClr val="tx1">
                                  <a:lumMod val="95000"/>
                                  <a:lumOff val="5000"/>
                                </a:schemeClr>
                              </a:solidFill>
                              <a:latin typeface="Courier New" charset="0"/>
                              <a:ea typeface="Courier New" charset="0"/>
                              <a:cs typeface="Courier New" charset="0"/>
                            </a:rPr>
                            <a:t> 1/(x) </a:t>
                          </a:r>
                          <a:endParaRPr lang="en-US" sz="1800" b="0" dirty="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r>
                            <a:rPr lang="en-US" sz="1600" b="0" kern="1200" dirty="0" err="1">
                              <a:solidFill>
                                <a:schemeClr val="tx1">
                                  <a:lumMod val="95000"/>
                                  <a:lumOff val="5000"/>
                                </a:schemeClr>
                              </a:solidFill>
                              <a:latin typeface="Courier New" charset="0"/>
                              <a:ea typeface="Courier New" charset="0"/>
                              <a:cs typeface="Courier New" charset="0"/>
                            </a:rPr>
                            <a:t>def</a:t>
                          </a:r>
                          <a:r>
                            <a:rPr lang="en-US" sz="1600" b="0" kern="1200" dirty="0">
                              <a:solidFill>
                                <a:schemeClr val="tx1">
                                  <a:lumMod val="95000"/>
                                  <a:lumOff val="5000"/>
                                </a:schemeClr>
                              </a:solidFill>
                              <a:latin typeface="Courier New" charset="0"/>
                              <a:ea typeface="Courier New" charset="0"/>
                              <a:cs typeface="Courier New" charset="0"/>
                            </a:rPr>
                            <a:t> derx4(x):</a:t>
                          </a:r>
                        </a:p>
                        <a:p>
                          <a:r>
                            <a:rPr lang="en-US" sz="1600" b="0" kern="1200" dirty="0">
                              <a:solidFill>
                                <a:schemeClr val="tx1">
                                  <a:lumMod val="95000"/>
                                  <a:lumOff val="5000"/>
                                </a:schemeClr>
                              </a:solidFill>
                              <a:latin typeface="Courier New" charset="0"/>
                              <a:ea typeface="Courier New" charset="0"/>
                              <a:cs typeface="Courier New" charset="0"/>
                            </a:rPr>
                            <a:t>       return  -(1/x)**(2)</a:t>
                          </a:r>
                        </a:p>
                      </a:txBody>
                      <a:tcPr marL="109000" marR="109000" marT="54500" marB="54500"/>
                    </a:tc>
                    <a:extLst>
                      <a:ext uri="{0D108BD9-81ED-4DB2-BD59-A6C34878D82A}">
                        <a16:rowId xmlns:a16="http://schemas.microsoft.com/office/drawing/2014/main" val="10004"/>
                      </a:ext>
                    </a:extLst>
                  </a:tr>
                  <a:tr h="660615">
                    <a:tc>
                      <a:txBody>
                        <a:bodyPr/>
                        <a:lstStyle/>
                        <a:p>
                          <a:pPr/>
                          <a14:m>
                            <m:oMathPara xmlns:m="http://schemas.openxmlformats.org/officeDocument/2006/math">
                              <m:oMathParaPr>
                                <m:jc m:val="centerGroup"/>
                              </m:oMathParaPr>
                              <m:oMath xmlns:m="http://schemas.openxmlformats.org/officeDocument/2006/math">
                                <m:sSub>
                                  <m:sSubPr>
                                    <m:ctrlPr>
                                      <a:rPr lang="en-US" sz="1700" i="1" smtClean="0">
                                        <a:latin typeface="Cambria Math" panose="02040503050406030204" pitchFamily="18" charset="0"/>
                                      </a:rPr>
                                    </m:ctrlPr>
                                  </m:sSubPr>
                                  <m:e>
                                    <m:r>
                                      <a:rPr lang="en-US" sz="1700" smtClean="0">
                                        <a:latin typeface="Cambria Math" charset="0"/>
                                      </a:rPr>
                                      <m:t>𝜉</m:t>
                                    </m:r>
                                  </m:e>
                                  <m:sub>
                                    <m:r>
                                      <a:rPr lang="en-US" sz="1700" smtClean="0">
                                        <a:latin typeface="Cambria Math" charset="0"/>
                                      </a:rPr>
                                      <m:t>5</m:t>
                                    </m:r>
                                  </m:sub>
                                </m:sSub>
                                <m:r>
                                  <a:rPr lang="en-US" sz="1700" smtClean="0">
                                    <a:latin typeface="Cambria Math" charset="0"/>
                                  </a:rPr>
                                  <m:t>=</m:t>
                                </m:r>
                                <m:func>
                                  <m:funcPr>
                                    <m:ctrlPr>
                                      <a:rPr lang="en-US" sz="1700" i="1" smtClean="0">
                                        <a:latin typeface="Cambria Math" panose="02040503050406030204" pitchFamily="18" charset="0"/>
                                      </a:rPr>
                                    </m:ctrlPr>
                                  </m:funcPr>
                                  <m:fName>
                                    <m:r>
                                      <m:rPr>
                                        <m:sty m:val="p"/>
                                      </m:rPr>
                                      <a:rPr lang="en-US" sz="1700" smtClean="0">
                                        <a:latin typeface="Cambria Math" charset="0"/>
                                      </a:rPr>
                                      <m:t>log</m:t>
                                    </m:r>
                                  </m:fName>
                                  <m:e>
                                    <m:sSub>
                                      <m:sSubPr>
                                        <m:ctrlPr>
                                          <a:rPr lang="en-US" sz="1700" i="1" smtClean="0">
                                            <a:latin typeface="Cambria Math" panose="02040503050406030204" pitchFamily="18" charset="0"/>
                                          </a:rPr>
                                        </m:ctrlPr>
                                      </m:sSubPr>
                                      <m:e>
                                        <m:r>
                                          <a:rPr lang="en-US" sz="1700" smtClean="0">
                                            <a:latin typeface="Cambria Math" charset="0"/>
                                          </a:rPr>
                                          <m:t>𝜉</m:t>
                                        </m:r>
                                      </m:e>
                                      <m:sub>
                                        <m:r>
                                          <a:rPr lang="en-US" sz="1700" smtClean="0">
                                            <a:latin typeface="Cambria Math" charset="0"/>
                                          </a:rPr>
                                          <m:t>4</m:t>
                                        </m:r>
                                      </m:sub>
                                    </m:sSub>
                                  </m:e>
                                </m:func>
                              </m:oMath>
                            </m:oMathPara>
                          </a14:m>
                          <a:endParaRPr lang="en-US" sz="1700" dirty="0"/>
                        </a:p>
                      </a:txBody>
                      <a:tcPr marL="109000" marR="109000" marT="54500" marB="54500" anchor="ctr"/>
                    </a:tc>
                    <a:tc>
                      <a:txBody>
                        <a:bodyPr/>
                        <a:lstStyle/>
                        <a:p>
                          <a:pPr/>
                          <a14:m>
                            <m:oMathPara xmlns:m="http://schemas.openxmlformats.org/officeDocument/2006/math">
                              <m:oMathParaPr>
                                <m:jc m:val="centerGroup"/>
                              </m:oMathParaPr>
                              <m:oMath xmlns:m="http://schemas.openxmlformats.org/officeDocument/2006/math">
                                <m:f>
                                  <m:fPr>
                                    <m:ctrlPr>
                                      <a:rPr lang="mr-IN" sz="1700" i="1" smtClean="0">
                                        <a:latin typeface="Cambria Math" panose="02040503050406030204" pitchFamily="18" charset="0"/>
                                      </a:rPr>
                                    </m:ctrlPr>
                                  </m:fPr>
                                  <m:num>
                                    <m:r>
                                      <a:rPr lang="en-US" sz="1700" b="0" i="1" smtClean="0">
                                        <a:latin typeface="Cambria Math" charset="0"/>
                                      </a:rPr>
                                      <m:t>𝜕</m:t>
                                    </m:r>
                                    <m:sSub>
                                      <m:sSubPr>
                                        <m:ctrlPr>
                                          <a:rPr lang="en-US" sz="1700" i="1" smtClean="0">
                                            <a:latin typeface="Cambria Math" panose="02040503050406030204" pitchFamily="18" charset="0"/>
                                          </a:rPr>
                                        </m:ctrlPr>
                                      </m:sSubPr>
                                      <m:e>
                                        <m:r>
                                          <a:rPr lang="en-US" sz="1700" smtClean="0">
                                            <a:latin typeface="Cambria Math" charset="0"/>
                                          </a:rPr>
                                          <m:t>𝜉</m:t>
                                        </m:r>
                                      </m:e>
                                      <m:sub>
                                        <m:r>
                                          <a:rPr lang="en-US" sz="1700" smtClean="0">
                                            <a:latin typeface="Cambria Math" charset="0"/>
                                          </a:rPr>
                                          <m:t>5</m:t>
                                        </m:r>
                                      </m:sub>
                                    </m:sSub>
                                  </m:num>
                                  <m:den>
                                    <m:r>
                                      <a:rPr lang="en-US" sz="1700" b="0" i="1" smtClean="0">
                                        <a:latin typeface="Cambria Math" charset="0"/>
                                      </a:rPr>
                                      <m:t>𝜕</m:t>
                                    </m:r>
                                    <m:sSub>
                                      <m:sSubPr>
                                        <m:ctrlPr>
                                          <a:rPr lang="en-US" sz="1700" i="1" smtClean="0">
                                            <a:latin typeface="Cambria Math" panose="02040503050406030204" pitchFamily="18" charset="0"/>
                                          </a:rPr>
                                        </m:ctrlPr>
                                      </m:sSubPr>
                                      <m:e>
                                        <m:r>
                                          <a:rPr lang="en-US" sz="1700" smtClean="0">
                                            <a:latin typeface="Cambria Math" charset="0"/>
                                          </a:rPr>
                                          <m:t>𝜉</m:t>
                                        </m:r>
                                      </m:e>
                                      <m:sub>
                                        <m:r>
                                          <a:rPr lang="en-US" sz="1700" smtClean="0">
                                            <a:latin typeface="Cambria Math" charset="0"/>
                                          </a:rPr>
                                          <m:t>4</m:t>
                                        </m:r>
                                      </m:sub>
                                    </m:sSub>
                                  </m:den>
                                </m:f>
                                <m:r>
                                  <a:rPr lang="en-US" sz="1700" smtClean="0">
                                    <a:latin typeface="Cambria Math" charset="0"/>
                                  </a:rPr>
                                  <m:t>=</m:t>
                                </m:r>
                                <m:f>
                                  <m:fPr>
                                    <m:ctrlPr>
                                      <a:rPr lang="mr-IN" sz="1700" i="1" smtClean="0">
                                        <a:latin typeface="Cambria Math" panose="02040503050406030204" pitchFamily="18" charset="0"/>
                                      </a:rPr>
                                    </m:ctrlPr>
                                  </m:fPr>
                                  <m:num>
                                    <m:r>
                                      <a:rPr lang="en-US" sz="1700" smtClean="0">
                                        <a:latin typeface="Cambria Math" charset="0"/>
                                      </a:rPr>
                                      <m:t>1</m:t>
                                    </m:r>
                                  </m:num>
                                  <m:den>
                                    <m:sSub>
                                      <m:sSubPr>
                                        <m:ctrlPr>
                                          <a:rPr lang="en-US" sz="1700" i="1" smtClean="0">
                                            <a:latin typeface="Cambria Math" panose="02040503050406030204" pitchFamily="18" charset="0"/>
                                          </a:rPr>
                                        </m:ctrlPr>
                                      </m:sSubPr>
                                      <m:e>
                                        <m:r>
                                          <a:rPr lang="en-US" sz="1700" smtClean="0">
                                            <a:latin typeface="Cambria Math" charset="0"/>
                                          </a:rPr>
                                          <m:t>𝜉</m:t>
                                        </m:r>
                                      </m:e>
                                      <m:sub>
                                        <m:r>
                                          <a:rPr lang="en-US" sz="1700" smtClean="0">
                                            <a:latin typeface="Cambria Math" charset="0"/>
                                          </a:rPr>
                                          <m:t>4</m:t>
                                        </m:r>
                                      </m:sub>
                                    </m:sSub>
                                  </m:den>
                                </m:f>
                              </m:oMath>
                            </m:oMathPara>
                          </a14:m>
                          <a:endParaRPr lang="en-US" sz="1700" b="0" dirty="0"/>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a:solidFill>
                                <a:schemeClr val="tx1">
                                  <a:lumMod val="95000"/>
                                  <a:lumOff val="5000"/>
                                </a:schemeClr>
                              </a:solidFill>
                              <a:latin typeface="Courier New" charset="0"/>
                              <a:ea typeface="Courier New" charset="0"/>
                              <a:cs typeface="Courier New" charset="0"/>
                            </a:rPr>
                            <a:t>def</a:t>
                          </a:r>
                          <a:r>
                            <a:rPr lang="en-US" sz="1800" b="0" dirty="0">
                              <a:solidFill>
                                <a:schemeClr val="tx1">
                                  <a:lumMod val="95000"/>
                                  <a:lumOff val="5000"/>
                                </a:schemeClr>
                              </a:solidFill>
                              <a:latin typeface="Courier New" charset="0"/>
                              <a:ea typeface="Courier New" charset="0"/>
                              <a:cs typeface="Courier New" charset="0"/>
                            </a:rPr>
                            <a:t> der1(x):</a:t>
                          </a:r>
                          <a:r>
                            <a:rPr lang="en-US" sz="1800" b="0" baseline="0" dirty="0">
                              <a:solidFill>
                                <a:schemeClr val="tx1">
                                  <a:lumMod val="95000"/>
                                  <a:lumOff val="5000"/>
                                </a:schemeClr>
                              </a:solidFill>
                              <a:latin typeface="Courier New" charset="0"/>
                              <a:ea typeface="Courier New" charset="0"/>
                              <a:cs typeface="Courier New" charset="0"/>
                            </a:rPr>
                            <a:t> </a:t>
                          </a:r>
                          <a:endParaRPr lang="en-US" sz="1800" b="0" dirty="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a:solidFill>
                                <a:schemeClr val="tx1">
                                  <a:lumMod val="95000"/>
                                  <a:lumOff val="5000"/>
                                </a:schemeClr>
                              </a:solidFill>
                              <a:latin typeface="Courier New" charset="0"/>
                              <a:ea typeface="Courier New" charset="0"/>
                              <a:cs typeface="Courier New" charset="0"/>
                            </a:rPr>
                            <a:t>    return</a:t>
                          </a:r>
                          <a:r>
                            <a:rPr lang="en-US" sz="1800" b="0" baseline="0" dirty="0">
                              <a:solidFill>
                                <a:schemeClr val="tx1">
                                  <a:lumMod val="95000"/>
                                  <a:lumOff val="5000"/>
                                </a:schemeClr>
                              </a:solidFill>
                              <a:latin typeface="Courier New" charset="0"/>
                              <a:ea typeface="Courier New" charset="0"/>
                              <a:cs typeface="Courier New" charset="0"/>
                            </a:rPr>
                            <a:t> </a:t>
                          </a:r>
                          <a:r>
                            <a:rPr lang="en-US" sz="1800" b="0" baseline="0" dirty="0" err="1">
                              <a:solidFill>
                                <a:schemeClr val="tx1">
                                  <a:lumMod val="95000"/>
                                  <a:lumOff val="5000"/>
                                </a:schemeClr>
                              </a:solidFill>
                              <a:latin typeface="Courier New" charset="0"/>
                              <a:ea typeface="Courier New" charset="0"/>
                              <a:cs typeface="Courier New" charset="0"/>
                            </a:rPr>
                            <a:t>np.log</a:t>
                          </a:r>
                          <a:r>
                            <a:rPr lang="en-US" sz="1800" b="0" baseline="0" dirty="0">
                              <a:solidFill>
                                <a:schemeClr val="tx1">
                                  <a:lumMod val="95000"/>
                                  <a:lumOff val="5000"/>
                                </a:schemeClr>
                              </a:solidFill>
                              <a:latin typeface="Courier New" charset="0"/>
                              <a:ea typeface="Courier New" charset="0"/>
                              <a:cs typeface="Courier New" charset="0"/>
                            </a:rPr>
                            <a:t>(x) </a:t>
                          </a:r>
                          <a:endParaRPr lang="en-US" sz="1800" b="0" dirty="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r>
                            <a:rPr lang="en-US" sz="1600" b="0" kern="1200" dirty="0" err="1">
                              <a:solidFill>
                                <a:schemeClr val="tx1">
                                  <a:lumMod val="95000"/>
                                  <a:lumOff val="5000"/>
                                </a:schemeClr>
                              </a:solidFill>
                              <a:latin typeface="Courier New" charset="0"/>
                              <a:ea typeface="Courier New" charset="0"/>
                              <a:cs typeface="Courier New" charset="0"/>
                            </a:rPr>
                            <a:t>def</a:t>
                          </a:r>
                          <a:r>
                            <a:rPr lang="en-US" sz="1600" b="0" kern="1200" dirty="0">
                              <a:solidFill>
                                <a:schemeClr val="tx1">
                                  <a:lumMod val="95000"/>
                                  <a:lumOff val="5000"/>
                                </a:schemeClr>
                              </a:solidFill>
                              <a:latin typeface="Courier New" charset="0"/>
                              <a:ea typeface="Courier New" charset="0"/>
                              <a:cs typeface="Courier New" charset="0"/>
                            </a:rPr>
                            <a:t> derx5(x)</a:t>
                          </a:r>
                        </a:p>
                        <a:p>
                          <a:r>
                            <a:rPr lang="en-US" sz="1600" b="0" kern="1200" baseline="0" dirty="0">
                              <a:solidFill>
                                <a:schemeClr val="tx1">
                                  <a:lumMod val="95000"/>
                                  <a:lumOff val="5000"/>
                                </a:schemeClr>
                              </a:solidFill>
                              <a:latin typeface="Courier New" charset="0"/>
                              <a:ea typeface="Courier New" charset="0"/>
                              <a:cs typeface="Courier New" charset="0"/>
                            </a:rPr>
                            <a:t>       r</a:t>
                          </a:r>
                          <a:r>
                            <a:rPr lang="en-US" sz="1600" b="0" kern="1200" dirty="0">
                              <a:solidFill>
                                <a:schemeClr val="tx1">
                                  <a:lumMod val="95000"/>
                                  <a:lumOff val="5000"/>
                                </a:schemeClr>
                              </a:solidFill>
                              <a:latin typeface="Courier New" charset="0"/>
                              <a:ea typeface="Courier New" charset="0"/>
                              <a:cs typeface="Courier New" charset="0"/>
                            </a:rPr>
                            <a:t>eturn 1/x </a:t>
                          </a:r>
                        </a:p>
                      </a:txBody>
                      <a:tcPr marL="109000" marR="109000" marT="54500" marB="54500"/>
                    </a:tc>
                    <a:extLst>
                      <a:ext uri="{0D108BD9-81ED-4DB2-BD59-A6C34878D82A}">
                        <a16:rowId xmlns:a16="http://schemas.microsoft.com/office/drawing/2014/main" val="10005"/>
                      </a:ext>
                    </a:extLst>
                  </a:tr>
                  <a:tr h="661258">
                    <a:tc>
                      <a:txBody>
                        <a:bodyPr/>
                        <a:lstStyle/>
                        <a:p>
                          <a:pPr/>
                          <a14:m>
                            <m:oMathPara xmlns:m="http://schemas.openxmlformats.org/officeDocument/2006/math">
                              <m:oMathParaPr>
                                <m:jc m:val="centerGroup"/>
                              </m:oMathParaPr>
                              <m:oMath xmlns:m="http://schemas.openxmlformats.org/officeDocument/2006/math">
                                <m:sSubSup>
                                  <m:sSubSupPr>
                                    <m:ctrlPr>
                                      <a:rPr lang="en-US" sz="1700" i="1" smtClean="0">
                                        <a:latin typeface="Cambria Math" panose="02040503050406030204" pitchFamily="18" charset="0"/>
                                      </a:rPr>
                                    </m:ctrlPr>
                                  </m:sSubSupPr>
                                  <m:e>
                                    <m:r>
                                      <a:rPr lang="en-US" sz="1700" smtClean="0">
                                        <a:latin typeface="Cambria Math" charset="0"/>
                                      </a:rPr>
                                      <m:t>ℒ</m:t>
                                    </m:r>
                                  </m:e>
                                  <m:sub>
                                    <m:r>
                                      <a:rPr lang="en-US" sz="1700" smtClean="0">
                                        <a:latin typeface="Cambria Math" charset="0"/>
                                      </a:rPr>
                                      <m:t>𝑖</m:t>
                                    </m:r>
                                  </m:sub>
                                  <m:sup>
                                    <m:r>
                                      <a:rPr lang="en-US" sz="1700" smtClean="0">
                                        <a:latin typeface="Cambria Math" charset="0"/>
                                      </a:rPr>
                                      <m:t>𝐴</m:t>
                                    </m:r>
                                  </m:sup>
                                </m:sSubSup>
                                <m:r>
                                  <a:rPr lang="en-US" sz="1700" smtClean="0">
                                    <a:latin typeface="Cambria Math" charset="0"/>
                                  </a:rPr>
                                  <m:t>=−</m:t>
                                </m:r>
                                <m:r>
                                  <a:rPr lang="en-US" sz="1700" smtClean="0">
                                    <a:latin typeface="Cambria Math" charset="0"/>
                                  </a:rPr>
                                  <m:t>𝑦</m:t>
                                </m:r>
                                <m:sSub>
                                  <m:sSubPr>
                                    <m:ctrlPr>
                                      <a:rPr lang="en-US" sz="1700" i="1" smtClean="0">
                                        <a:latin typeface="Cambria Math" panose="02040503050406030204" pitchFamily="18" charset="0"/>
                                      </a:rPr>
                                    </m:ctrlPr>
                                  </m:sSubPr>
                                  <m:e>
                                    <m:r>
                                      <a:rPr lang="en-US" sz="1700" smtClean="0">
                                        <a:latin typeface="Cambria Math" charset="0"/>
                                      </a:rPr>
                                      <m:t>𝜉</m:t>
                                    </m:r>
                                  </m:e>
                                  <m:sub>
                                    <m:r>
                                      <a:rPr lang="en-US" sz="1700" smtClean="0">
                                        <a:latin typeface="Cambria Math" charset="0"/>
                                      </a:rPr>
                                      <m:t>5</m:t>
                                    </m:r>
                                  </m:sub>
                                </m:sSub>
                              </m:oMath>
                            </m:oMathPara>
                          </a14:m>
                          <a:endParaRPr lang="en-US" sz="1700" b="0" dirty="0"/>
                        </a:p>
                      </a:txBody>
                      <a:tcPr marL="109000" marR="109000" marT="54500" marB="54500" anchor="ctr"/>
                    </a:tc>
                    <a:tc>
                      <a:txBody>
                        <a:bodyPr/>
                        <a:lstStyle/>
                        <a:p>
                          <a:pPr/>
                          <a14:m>
                            <m:oMathPara xmlns:m="http://schemas.openxmlformats.org/officeDocument/2006/math">
                              <m:oMathParaPr>
                                <m:jc m:val="centerGroup"/>
                              </m:oMathParaPr>
                              <m:oMath xmlns:m="http://schemas.openxmlformats.org/officeDocument/2006/math">
                                <m:f>
                                  <m:fPr>
                                    <m:ctrlPr>
                                      <a:rPr lang="mr-IN" sz="1700" i="1" smtClean="0">
                                        <a:latin typeface="Cambria Math" panose="02040503050406030204" pitchFamily="18" charset="0"/>
                                      </a:rPr>
                                    </m:ctrlPr>
                                  </m:fPr>
                                  <m:num>
                                    <m:r>
                                      <a:rPr lang="en-US" sz="1700" b="0" i="1" smtClean="0">
                                        <a:latin typeface="Cambria Math" charset="0"/>
                                      </a:rPr>
                                      <m:t>𝜕</m:t>
                                    </m:r>
                                    <m:r>
                                      <a:rPr lang="en-US" sz="1700" smtClean="0">
                                        <a:latin typeface="Cambria Math" charset="0"/>
                                      </a:rPr>
                                      <m:t>ℒ</m:t>
                                    </m:r>
                                  </m:num>
                                  <m:den>
                                    <m:r>
                                      <a:rPr lang="en-US" sz="1700" b="0" i="1" smtClean="0">
                                        <a:latin typeface="Cambria Math" charset="0"/>
                                      </a:rPr>
                                      <m:t>𝜕</m:t>
                                    </m:r>
                                    <m:sSub>
                                      <m:sSubPr>
                                        <m:ctrlPr>
                                          <a:rPr lang="en-US" sz="1700" i="1" smtClean="0">
                                            <a:latin typeface="Cambria Math" panose="02040503050406030204" pitchFamily="18" charset="0"/>
                                          </a:rPr>
                                        </m:ctrlPr>
                                      </m:sSubPr>
                                      <m:e>
                                        <m:r>
                                          <a:rPr lang="en-US" sz="1700" smtClean="0">
                                            <a:latin typeface="Cambria Math" charset="0"/>
                                          </a:rPr>
                                          <m:t>𝜉</m:t>
                                        </m:r>
                                      </m:e>
                                      <m:sub>
                                        <m:r>
                                          <a:rPr lang="en-US" sz="1700" smtClean="0">
                                            <a:latin typeface="Cambria Math" charset="0"/>
                                          </a:rPr>
                                          <m:t>5</m:t>
                                        </m:r>
                                      </m:sub>
                                    </m:sSub>
                                  </m:den>
                                </m:f>
                                <m:r>
                                  <a:rPr lang="en-US" sz="1700" smtClean="0">
                                    <a:latin typeface="Cambria Math" charset="0"/>
                                  </a:rPr>
                                  <m:t>=−</m:t>
                                </m:r>
                                <m:r>
                                  <a:rPr lang="en-US" sz="1700" smtClean="0">
                                    <a:latin typeface="Cambria Math" charset="0"/>
                                  </a:rPr>
                                  <m:t>𝑦</m:t>
                                </m:r>
                              </m:oMath>
                            </m:oMathPara>
                          </a14:m>
                          <a:endParaRPr lang="en-US" sz="1700" b="0" dirty="0"/>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a:solidFill>
                                <a:schemeClr val="tx1">
                                  <a:lumMod val="95000"/>
                                  <a:lumOff val="5000"/>
                                </a:schemeClr>
                              </a:solidFill>
                              <a:latin typeface="Courier New" charset="0"/>
                              <a:ea typeface="Courier New" charset="0"/>
                              <a:cs typeface="Courier New" charset="0"/>
                            </a:rPr>
                            <a:t>def</a:t>
                          </a:r>
                          <a:r>
                            <a:rPr lang="en-US" sz="1800" b="0" dirty="0">
                              <a:solidFill>
                                <a:schemeClr val="tx1">
                                  <a:lumMod val="95000"/>
                                  <a:lumOff val="5000"/>
                                </a:schemeClr>
                              </a:solidFill>
                              <a:latin typeface="Courier New" charset="0"/>
                              <a:ea typeface="Courier New" charset="0"/>
                              <a:cs typeface="Courier New" charset="0"/>
                            </a:rPr>
                            <a:t> der1(</a:t>
                          </a:r>
                          <a:r>
                            <a:rPr lang="en-US" sz="1800" b="0" dirty="0" err="1">
                              <a:solidFill>
                                <a:schemeClr val="tx1">
                                  <a:lumMod val="95000"/>
                                  <a:lumOff val="5000"/>
                                </a:schemeClr>
                              </a:solidFill>
                              <a:latin typeface="Courier New" charset="0"/>
                              <a:ea typeface="Courier New" charset="0"/>
                              <a:cs typeface="Courier New" charset="0"/>
                            </a:rPr>
                            <a:t>y,x</a:t>
                          </a:r>
                          <a:r>
                            <a:rPr lang="en-US" sz="1800" b="0" dirty="0">
                              <a:solidFill>
                                <a:schemeClr val="tx1">
                                  <a:lumMod val="95000"/>
                                  <a:lumOff val="5000"/>
                                </a:schemeClr>
                              </a:solidFill>
                              <a:latin typeface="Courier New" charset="0"/>
                              <a:ea typeface="Courier New" charset="0"/>
                              <a:cs typeface="Courier New" charset="0"/>
                            </a:rPr>
                            <a:t>):</a:t>
                          </a:r>
                          <a:r>
                            <a:rPr lang="en-US" sz="1800" b="0" baseline="0" dirty="0">
                              <a:solidFill>
                                <a:schemeClr val="tx1">
                                  <a:lumMod val="95000"/>
                                  <a:lumOff val="5000"/>
                                </a:schemeClr>
                              </a:solidFill>
                              <a:latin typeface="Courier New" charset="0"/>
                              <a:ea typeface="Courier New" charset="0"/>
                              <a:cs typeface="Courier New" charset="0"/>
                            </a:rPr>
                            <a:t> </a:t>
                          </a:r>
                          <a:endParaRPr lang="en-US" sz="1800" b="0" dirty="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a:solidFill>
                                <a:schemeClr val="tx1">
                                  <a:lumMod val="95000"/>
                                  <a:lumOff val="5000"/>
                                </a:schemeClr>
                              </a:solidFill>
                              <a:latin typeface="Courier New" charset="0"/>
                              <a:ea typeface="Courier New" charset="0"/>
                              <a:cs typeface="Courier New" charset="0"/>
                            </a:rPr>
                            <a:t>    return</a:t>
                          </a:r>
                          <a:r>
                            <a:rPr lang="en-US" sz="1800" b="0" baseline="0" dirty="0">
                              <a:solidFill>
                                <a:schemeClr val="tx1">
                                  <a:lumMod val="95000"/>
                                  <a:lumOff val="5000"/>
                                </a:schemeClr>
                              </a:solidFill>
                              <a:latin typeface="Courier New" charset="0"/>
                              <a:ea typeface="Courier New" charset="0"/>
                              <a:cs typeface="Courier New" charset="0"/>
                            </a:rPr>
                            <a:t> </a:t>
                          </a:r>
                          <a:r>
                            <a:rPr lang="mr-IN" sz="1800" b="0" baseline="0" dirty="0">
                              <a:solidFill>
                                <a:schemeClr val="tx1">
                                  <a:lumMod val="95000"/>
                                  <a:lumOff val="5000"/>
                                </a:schemeClr>
                              </a:solidFill>
                              <a:latin typeface="Courier New" charset="0"/>
                              <a:ea typeface="Courier New" charset="0"/>
                              <a:cs typeface="Courier New" charset="0"/>
                            </a:rPr>
                            <a:t>–</a:t>
                          </a:r>
                          <a:r>
                            <a:rPr lang="en-US" sz="1800" b="0" baseline="0" dirty="0">
                              <a:solidFill>
                                <a:schemeClr val="tx1">
                                  <a:lumMod val="95000"/>
                                  <a:lumOff val="5000"/>
                                </a:schemeClr>
                              </a:solidFill>
                              <a:latin typeface="Courier New" charset="0"/>
                              <a:ea typeface="Courier New" charset="0"/>
                              <a:cs typeface="Courier New" charset="0"/>
                            </a:rPr>
                            <a:t>y*x </a:t>
                          </a:r>
                          <a:endParaRPr lang="en-US" sz="1800" b="0" dirty="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err="1">
                              <a:solidFill>
                                <a:schemeClr val="tx1">
                                  <a:lumMod val="95000"/>
                                  <a:lumOff val="5000"/>
                                </a:schemeClr>
                              </a:solidFill>
                              <a:latin typeface="Courier New" charset="0"/>
                              <a:ea typeface="Courier New" charset="0"/>
                              <a:cs typeface="Courier New" charset="0"/>
                            </a:rPr>
                            <a:t>def</a:t>
                          </a:r>
                          <a:r>
                            <a:rPr lang="en-US" sz="1600" b="0" dirty="0">
                              <a:solidFill>
                                <a:schemeClr val="tx1">
                                  <a:lumMod val="95000"/>
                                  <a:lumOff val="5000"/>
                                </a:schemeClr>
                              </a:solidFill>
                              <a:latin typeface="Courier New" charset="0"/>
                              <a:ea typeface="Courier New" charset="0"/>
                              <a:cs typeface="Courier New" charset="0"/>
                            </a:rPr>
                            <a:t> </a:t>
                          </a:r>
                          <a:r>
                            <a:rPr lang="en-US" sz="1600" b="0" dirty="0" err="1">
                              <a:solidFill>
                                <a:schemeClr val="tx1">
                                  <a:lumMod val="95000"/>
                                  <a:lumOff val="5000"/>
                                </a:schemeClr>
                              </a:solidFill>
                              <a:latin typeface="Courier New" charset="0"/>
                              <a:ea typeface="Courier New" charset="0"/>
                              <a:cs typeface="Courier New" charset="0"/>
                            </a:rPr>
                            <a:t>derL</a:t>
                          </a:r>
                          <a:r>
                            <a:rPr lang="en-US" sz="1600" b="0" dirty="0">
                              <a:solidFill>
                                <a:schemeClr val="tx1">
                                  <a:lumMod val="95000"/>
                                  <a:lumOff val="5000"/>
                                </a:schemeClr>
                              </a:solidFill>
                              <a:latin typeface="Courier New" charset="0"/>
                              <a:ea typeface="Courier New" charset="0"/>
                              <a:cs typeface="Courier New" charset="0"/>
                            </a:rPr>
                            <a:t>(y):</a:t>
                          </a:r>
                          <a:r>
                            <a:rPr lang="en-US" sz="1600" b="0" baseline="0" dirty="0">
                              <a:solidFill>
                                <a:schemeClr val="tx1">
                                  <a:lumMod val="95000"/>
                                  <a:lumOff val="5000"/>
                                </a:schemeClr>
                              </a:solidFill>
                              <a:latin typeface="Courier New" charset="0"/>
                              <a:ea typeface="Courier New" charset="0"/>
                              <a:cs typeface="Courier New" charset="0"/>
                            </a:rPr>
                            <a:t> </a:t>
                          </a:r>
                          <a:endParaRPr lang="en-US" sz="1600" b="0" dirty="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a:solidFill>
                                <a:schemeClr val="tx1">
                                  <a:lumMod val="95000"/>
                                  <a:lumOff val="5000"/>
                                </a:schemeClr>
                              </a:solidFill>
                              <a:latin typeface="Courier New" charset="0"/>
                              <a:ea typeface="Courier New" charset="0"/>
                              <a:cs typeface="Courier New" charset="0"/>
                            </a:rPr>
                            <a:t>    return</a:t>
                          </a:r>
                          <a:r>
                            <a:rPr lang="en-US" sz="1600" b="0" baseline="0" dirty="0">
                              <a:solidFill>
                                <a:schemeClr val="tx1">
                                  <a:lumMod val="95000"/>
                                  <a:lumOff val="5000"/>
                                </a:schemeClr>
                              </a:solidFill>
                              <a:latin typeface="Courier New" charset="0"/>
                              <a:ea typeface="Courier New" charset="0"/>
                              <a:cs typeface="Courier New" charset="0"/>
                            </a:rPr>
                            <a:t> -y </a:t>
                          </a:r>
                          <a:endParaRPr lang="en-US" sz="1600" b="0" dirty="0">
                            <a:solidFill>
                              <a:schemeClr val="tx1">
                                <a:lumMod val="95000"/>
                                <a:lumOff val="5000"/>
                              </a:schemeClr>
                            </a:solidFill>
                            <a:latin typeface="Courier New" charset="0"/>
                            <a:ea typeface="Courier New" charset="0"/>
                            <a:cs typeface="Courier New" charset="0"/>
                          </a:endParaRPr>
                        </a:p>
                      </a:txBody>
                      <a:tcPr marL="109000" marR="109000" marT="54500" marB="54500"/>
                    </a:tc>
                    <a:extLst>
                      <a:ext uri="{0D108BD9-81ED-4DB2-BD59-A6C34878D82A}">
                        <a16:rowId xmlns:a16="http://schemas.microsoft.com/office/drawing/2014/main" val="10006"/>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087910770"/>
                  </p:ext>
                </p:extLst>
              </p:nvPr>
            </p:nvGraphicFramePr>
            <p:xfrm>
              <a:off x="1006356" y="1615576"/>
              <a:ext cx="10430269" cy="4720517"/>
            </p:xfrm>
            <a:graphic>
              <a:graphicData uri="http://schemas.openxmlformats.org/drawingml/2006/table">
                <a:tbl>
                  <a:tblPr firstRow="1" bandRow="1">
                    <a:tableStyleId>{616DA210-FB5B-4158-B5E0-FEB733F419BA}</a:tableStyleId>
                  </a:tblPr>
                  <a:tblGrid>
                    <a:gridCol w="1558949"/>
                    <a:gridCol w="1517836"/>
                    <a:gridCol w="3514799"/>
                    <a:gridCol w="3838685"/>
                  </a:tblGrid>
                  <a:tr h="657640">
                    <a:tc>
                      <a:txBody>
                        <a:bodyPr/>
                        <a:lstStyle/>
                        <a:p>
                          <a:endParaRPr lang="en-US"/>
                        </a:p>
                      </a:txBody>
                      <a:tcPr marL="109000" marR="109000" marT="54500" marB="54500" anchor="ctr">
                        <a:blipFill rotWithShape="0">
                          <a:blip r:embed="rId2"/>
                          <a:stretch>
                            <a:fillRect l="-391" t="-3704" r="-569922" b="-629630"/>
                          </a:stretch>
                        </a:blipFill>
                      </a:tcPr>
                    </a:tc>
                    <a:tc>
                      <a:txBody>
                        <a:bodyPr/>
                        <a:lstStyle/>
                        <a:p>
                          <a:endParaRPr lang="en-US"/>
                        </a:p>
                      </a:txBody>
                      <a:tcPr marL="109000" marR="109000" marT="54500" marB="54500">
                        <a:blipFill rotWithShape="0">
                          <a:blip r:embed="rId2"/>
                          <a:stretch>
                            <a:fillRect l="-103213" t="-3704" r="-485944" b="-629630"/>
                          </a:stretch>
                        </a:blip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smtClean="0">
                              <a:solidFill>
                                <a:schemeClr val="tx1">
                                  <a:lumMod val="95000"/>
                                  <a:lumOff val="5000"/>
                                </a:schemeClr>
                              </a:solidFill>
                              <a:latin typeface="Courier New" charset="0"/>
                              <a:ea typeface="Courier New" charset="0"/>
                              <a:cs typeface="Courier New" charset="0"/>
                            </a:rPr>
                            <a:t>def</a:t>
                          </a:r>
                          <a:r>
                            <a:rPr lang="en-US" sz="1800" b="0" dirty="0" smtClean="0">
                              <a:solidFill>
                                <a:schemeClr val="tx1">
                                  <a:lumMod val="95000"/>
                                  <a:lumOff val="5000"/>
                                </a:schemeClr>
                              </a:solidFill>
                              <a:latin typeface="Courier New" charset="0"/>
                              <a:ea typeface="Courier New" charset="0"/>
                              <a:cs typeface="Courier New" charset="0"/>
                            </a:rPr>
                            <a:t> x0(x):</a:t>
                          </a:r>
                          <a:r>
                            <a:rPr lang="en-US" sz="1800" b="0" baseline="0" dirty="0" smtClean="0">
                              <a:solidFill>
                                <a:schemeClr val="tx1">
                                  <a:lumMod val="95000"/>
                                  <a:lumOff val="5000"/>
                                </a:schemeClr>
                              </a:solidFill>
                              <a:latin typeface="Courier New" charset="0"/>
                              <a:ea typeface="Courier New" charset="0"/>
                              <a:cs typeface="Courier New" charset="0"/>
                            </a:rPr>
                            <a:t> </a:t>
                          </a:r>
                          <a:endParaRPr lang="en-US" sz="1800" b="0" dirty="0" smtClean="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smtClean="0">
                              <a:solidFill>
                                <a:schemeClr val="tx1">
                                  <a:lumMod val="95000"/>
                                  <a:lumOff val="5000"/>
                                </a:schemeClr>
                              </a:solidFill>
                              <a:latin typeface="Courier New" charset="0"/>
                              <a:ea typeface="Courier New" charset="0"/>
                              <a:cs typeface="Courier New" charset="0"/>
                            </a:rPr>
                            <a:t>    return</a:t>
                          </a:r>
                          <a:r>
                            <a:rPr lang="en-US" sz="1800" b="0" baseline="0" dirty="0" smtClean="0">
                              <a:solidFill>
                                <a:schemeClr val="tx1">
                                  <a:lumMod val="95000"/>
                                  <a:lumOff val="5000"/>
                                </a:schemeClr>
                              </a:solidFill>
                              <a:latin typeface="Courier New" charset="0"/>
                              <a:ea typeface="Courier New" charset="0"/>
                              <a:cs typeface="Courier New" charset="0"/>
                            </a:rPr>
                            <a:t> X </a:t>
                          </a:r>
                          <a:endParaRPr lang="en-US" sz="1800" b="0" dirty="0" smtClean="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err="1" smtClean="0">
                              <a:solidFill>
                                <a:schemeClr val="tx1">
                                  <a:lumMod val="95000"/>
                                  <a:lumOff val="5000"/>
                                </a:schemeClr>
                              </a:solidFill>
                              <a:latin typeface="Courier New" charset="0"/>
                              <a:ea typeface="Courier New" charset="0"/>
                              <a:cs typeface="Courier New" charset="0"/>
                            </a:rPr>
                            <a:t>def</a:t>
                          </a:r>
                          <a:r>
                            <a:rPr lang="en-US" sz="1600" b="0" dirty="0" smtClean="0">
                              <a:solidFill>
                                <a:schemeClr val="tx1">
                                  <a:lumMod val="95000"/>
                                  <a:lumOff val="5000"/>
                                </a:schemeClr>
                              </a:solidFill>
                              <a:latin typeface="Courier New" charset="0"/>
                              <a:ea typeface="Courier New" charset="0"/>
                              <a:cs typeface="Courier New" charset="0"/>
                            </a:rPr>
                            <a:t> derx0():</a:t>
                          </a:r>
                          <a:r>
                            <a:rPr lang="en-US" sz="1600" b="0" baseline="0" dirty="0" smtClean="0">
                              <a:solidFill>
                                <a:schemeClr val="tx1">
                                  <a:lumMod val="95000"/>
                                  <a:lumOff val="5000"/>
                                </a:schemeClr>
                              </a:solidFill>
                              <a:latin typeface="Courier New" charset="0"/>
                              <a:ea typeface="Courier New" charset="0"/>
                              <a:cs typeface="Courier New" charset="0"/>
                            </a:rPr>
                            <a:t> </a:t>
                          </a:r>
                          <a:endParaRPr lang="en-US" sz="1600" b="0" dirty="0" smtClean="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95000"/>
                                  <a:lumOff val="5000"/>
                                </a:schemeClr>
                              </a:solidFill>
                              <a:latin typeface="Courier New" charset="0"/>
                              <a:ea typeface="Courier New" charset="0"/>
                              <a:cs typeface="Courier New" charset="0"/>
                            </a:rPr>
                            <a:t>    return</a:t>
                          </a:r>
                          <a:r>
                            <a:rPr lang="en-US" sz="1600" b="0" baseline="0" dirty="0" smtClean="0">
                              <a:solidFill>
                                <a:schemeClr val="tx1">
                                  <a:lumMod val="95000"/>
                                  <a:lumOff val="5000"/>
                                </a:schemeClr>
                              </a:solidFill>
                              <a:latin typeface="Courier New" charset="0"/>
                              <a:ea typeface="Courier New" charset="0"/>
                              <a:cs typeface="Courier New" charset="0"/>
                            </a:rPr>
                            <a:t> 1 </a:t>
                          </a:r>
                          <a:endParaRPr lang="en-US" sz="1600" b="0" dirty="0" smtClean="0">
                            <a:solidFill>
                              <a:schemeClr val="tx1">
                                <a:lumMod val="95000"/>
                                <a:lumOff val="5000"/>
                              </a:schemeClr>
                            </a:solidFill>
                            <a:latin typeface="Courier New" charset="0"/>
                            <a:ea typeface="Courier New" charset="0"/>
                            <a:cs typeface="Courier New" charset="0"/>
                          </a:endParaRPr>
                        </a:p>
                      </a:txBody>
                      <a:tcPr marL="109000" marR="109000" marT="54500" marB="54500"/>
                    </a:tc>
                  </a:tr>
                  <a:tr h="660615">
                    <a:tc>
                      <a:txBody>
                        <a:bodyPr/>
                        <a:lstStyle/>
                        <a:p>
                          <a:endParaRPr lang="en-US"/>
                        </a:p>
                      </a:txBody>
                      <a:tcPr marL="109000" marR="109000" marT="54500" marB="54500" anchor="ctr">
                        <a:blipFill rotWithShape="0">
                          <a:blip r:embed="rId2"/>
                          <a:stretch>
                            <a:fillRect l="-391" t="-103704" r="-569922" b="-529630"/>
                          </a:stretch>
                        </a:blipFill>
                      </a:tcPr>
                    </a:tc>
                    <a:tc>
                      <a:txBody>
                        <a:bodyPr/>
                        <a:lstStyle/>
                        <a:p>
                          <a:endParaRPr lang="en-US"/>
                        </a:p>
                      </a:txBody>
                      <a:tcPr marL="109000" marR="109000" marT="54500" marB="54500">
                        <a:blipFill rotWithShape="0">
                          <a:blip r:embed="rId2"/>
                          <a:stretch>
                            <a:fillRect l="-103213" t="-103704" r="-485944" b="-529630"/>
                          </a:stretch>
                        </a:blip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smtClean="0">
                              <a:solidFill>
                                <a:schemeClr val="tx1">
                                  <a:lumMod val="95000"/>
                                  <a:lumOff val="5000"/>
                                </a:schemeClr>
                              </a:solidFill>
                              <a:latin typeface="Courier New" charset="0"/>
                              <a:ea typeface="Courier New" charset="0"/>
                              <a:cs typeface="Courier New" charset="0"/>
                            </a:rPr>
                            <a:t>def</a:t>
                          </a:r>
                          <a:r>
                            <a:rPr lang="en-US" sz="1800" b="0" dirty="0" smtClean="0">
                              <a:solidFill>
                                <a:schemeClr val="tx1">
                                  <a:lumMod val="95000"/>
                                  <a:lumOff val="5000"/>
                                </a:schemeClr>
                              </a:solidFill>
                              <a:latin typeface="Courier New" charset="0"/>
                              <a:ea typeface="Courier New" charset="0"/>
                              <a:cs typeface="Courier New" charset="0"/>
                            </a:rPr>
                            <a:t> x1(</a:t>
                          </a:r>
                          <a:r>
                            <a:rPr lang="en-US" sz="1800" b="0" dirty="0" err="1" smtClean="0">
                              <a:solidFill>
                                <a:schemeClr val="tx1">
                                  <a:lumMod val="95000"/>
                                  <a:lumOff val="5000"/>
                                </a:schemeClr>
                              </a:solidFill>
                              <a:latin typeface="Courier New" charset="0"/>
                              <a:ea typeface="Courier New" charset="0"/>
                              <a:cs typeface="Courier New" charset="0"/>
                            </a:rPr>
                            <a:t>a,x</a:t>
                          </a:r>
                          <a:r>
                            <a:rPr lang="en-US" sz="1800" b="0" dirty="0" smtClean="0">
                              <a:solidFill>
                                <a:schemeClr val="tx1">
                                  <a:lumMod val="95000"/>
                                  <a:lumOff val="5000"/>
                                </a:schemeClr>
                              </a:solidFill>
                              <a:latin typeface="Courier New" charset="0"/>
                              <a:ea typeface="Courier New" charset="0"/>
                              <a:cs typeface="Courier New" charset="0"/>
                            </a:rPr>
                            <a:t>):</a:t>
                          </a:r>
                          <a:r>
                            <a:rPr lang="en-US" sz="1800" b="0" baseline="0" dirty="0" smtClean="0">
                              <a:solidFill>
                                <a:schemeClr val="tx1">
                                  <a:lumMod val="95000"/>
                                  <a:lumOff val="5000"/>
                                </a:schemeClr>
                              </a:solidFill>
                              <a:latin typeface="Courier New" charset="0"/>
                              <a:ea typeface="Courier New" charset="0"/>
                              <a:cs typeface="Courier New" charset="0"/>
                            </a:rPr>
                            <a:t> </a:t>
                          </a:r>
                          <a:endParaRPr lang="en-US" sz="1800" b="0" dirty="0" smtClean="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smtClean="0">
                              <a:solidFill>
                                <a:schemeClr val="tx1">
                                  <a:lumMod val="95000"/>
                                  <a:lumOff val="5000"/>
                                </a:schemeClr>
                              </a:solidFill>
                              <a:latin typeface="Courier New" charset="0"/>
                              <a:ea typeface="Courier New" charset="0"/>
                              <a:cs typeface="Courier New" charset="0"/>
                            </a:rPr>
                            <a:t>    return</a:t>
                          </a:r>
                          <a:r>
                            <a:rPr lang="en-US" sz="1800" b="0" baseline="0" dirty="0" smtClean="0">
                              <a:solidFill>
                                <a:schemeClr val="tx1">
                                  <a:lumMod val="95000"/>
                                  <a:lumOff val="5000"/>
                                </a:schemeClr>
                              </a:solidFill>
                              <a:latin typeface="Courier New" charset="0"/>
                              <a:ea typeface="Courier New" charset="0"/>
                              <a:cs typeface="Courier New" charset="0"/>
                            </a:rPr>
                            <a:t> </a:t>
                          </a:r>
                          <a:r>
                            <a:rPr lang="mr-IN" sz="1800" b="0" baseline="0" dirty="0" smtClean="0">
                              <a:solidFill>
                                <a:schemeClr val="tx1">
                                  <a:lumMod val="95000"/>
                                  <a:lumOff val="5000"/>
                                </a:schemeClr>
                              </a:solidFill>
                              <a:latin typeface="Courier New" charset="0"/>
                              <a:ea typeface="Courier New" charset="0"/>
                              <a:cs typeface="Courier New" charset="0"/>
                            </a:rPr>
                            <a:t>–</a:t>
                          </a:r>
                          <a:r>
                            <a:rPr lang="en-US" sz="1800" b="0" baseline="0" dirty="0" smtClean="0">
                              <a:solidFill>
                                <a:schemeClr val="tx1">
                                  <a:lumMod val="95000"/>
                                  <a:lumOff val="5000"/>
                                </a:schemeClr>
                              </a:solidFill>
                              <a:latin typeface="Courier New" charset="0"/>
                              <a:ea typeface="Courier New" charset="0"/>
                              <a:cs typeface="Courier New" charset="0"/>
                            </a:rPr>
                            <a:t>a*X </a:t>
                          </a:r>
                          <a:endParaRPr lang="en-US" sz="1800" b="0" dirty="0" smtClean="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err="1" smtClean="0">
                              <a:solidFill>
                                <a:schemeClr val="tx1">
                                  <a:lumMod val="95000"/>
                                  <a:lumOff val="5000"/>
                                </a:schemeClr>
                              </a:solidFill>
                              <a:latin typeface="Courier New" charset="0"/>
                              <a:ea typeface="Courier New" charset="0"/>
                              <a:cs typeface="Courier New" charset="0"/>
                            </a:rPr>
                            <a:t>def</a:t>
                          </a:r>
                          <a:r>
                            <a:rPr lang="en-US" sz="1600" b="0" dirty="0" smtClean="0">
                              <a:solidFill>
                                <a:schemeClr val="tx1">
                                  <a:lumMod val="95000"/>
                                  <a:lumOff val="5000"/>
                                </a:schemeClr>
                              </a:solidFill>
                              <a:latin typeface="Courier New" charset="0"/>
                              <a:ea typeface="Courier New" charset="0"/>
                              <a:cs typeface="Courier New" charset="0"/>
                            </a:rPr>
                            <a:t> </a:t>
                          </a:r>
                          <a:r>
                            <a:rPr lang="en-US" sz="1600" b="0" dirty="0" smtClean="0">
                              <a:solidFill>
                                <a:schemeClr val="tx1">
                                  <a:lumMod val="95000"/>
                                  <a:lumOff val="5000"/>
                                </a:schemeClr>
                              </a:solidFill>
                              <a:latin typeface="Courier New" charset="0"/>
                              <a:ea typeface="Courier New" charset="0"/>
                              <a:cs typeface="Courier New" charset="0"/>
                            </a:rPr>
                            <a:t>derx1(</a:t>
                          </a:r>
                          <a:r>
                            <a:rPr lang="en-US" sz="1600" b="0" dirty="0" err="1" smtClean="0">
                              <a:solidFill>
                                <a:schemeClr val="tx1">
                                  <a:lumMod val="95000"/>
                                  <a:lumOff val="5000"/>
                                </a:schemeClr>
                              </a:solidFill>
                              <a:latin typeface="Courier New" charset="0"/>
                              <a:ea typeface="Courier New" charset="0"/>
                              <a:cs typeface="Courier New" charset="0"/>
                            </a:rPr>
                            <a:t>a,x</a:t>
                          </a:r>
                          <a:r>
                            <a:rPr lang="en-US" sz="1600" b="0" dirty="0" smtClean="0">
                              <a:solidFill>
                                <a:schemeClr val="tx1">
                                  <a:lumMod val="95000"/>
                                  <a:lumOff val="5000"/>
                                </a:schemeClr>
                              </a:solidFill>
                              <a:latin typeface="Courier New" charset="0"/>
                              <a:ea typeface="Courier New" charset="0"/>
                              <a:cs typeface="Courier New" charset="0"/>
                            </a:rPr>
                            <a:t>):</a:t>
                          </a:r>
                          <a:r>
                            <a:rPr lang="en-US" sz="1600" b="0" baseline="0" dirty="0" smtClean="0">
                              <a:solidFill>
                                <a:schemeClr val="tx1">
                                  <a:lumMod val="95000"/>
                                  <a:lumOff val="5000"/>
                                </a:schemeClr>
                              </a:solidFill>
                              <a:latin typeface="Courier New" charset="0"/>
                              <a:ea typeface="Courier New" charset="0"/>
                              <a:cs typeface="Courier New" charset="0"/>
                            </a:rPr>
                            <a:t> </a:t>
                          </a:r>
                          <a:endParaRPr lang="en-US" sz="1600" b="0" dirty="0" smtClean="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95000"/>
                                  <a:lumOff val="5000"/>
                                </a:schemeClr>
                              </a:solidFill>
                              <a:latin typeface="Courier New" charset="0"/>
                              <a:ea typeface="Courier New" charset="0"/>
                              <a:cs typeface="Courier New" charset="0"/>
                            </a:rPr>
                            <a:t>    return</a:t>
                          </a:r>
                          <a:r>
                            <a:rPr lang="en-US" sz="1600" b="0" baseline="0" dirty="0" smtClean="0">
                              <a:solidFill>
                                <a:schemeClr val="tx1">
                                  <a:lumMod val="95000"/>
                                  <a:lumOff val="5000"/>
                                </a:schemeClr>
                              </a:solidFill>
                              <a:latin typeface="Courier New" charset="0"/>
                              <a:ea typeface="Courier New" charset="0"/>
                              <a:cs typeface="Courier New" charset="0"/>
                            </a:rPr>
                            <a:t> -a </a:t>
                          </a:r>
                          <a:endParaRPr lang="en-US" sz="1600" b="0" dirty="0" smtClean="0">
                            <a:solidFill>
                              <a:schemeClr val="tx1">
                                <a:lumMod val="95000"/>
                                <a:lumOff val="5000"/>
                              </a:schemeClr>
                            </a:solidFill>
                            <a:latin typeface="Courier New" charset="0"/>
                            <a:ea typeface="Courier New" charset="0"/>
                            <a:cs typeface="Courier New" charset="0"/>
                          </a:endParaRPr>
                        </a:p>
                      </a:txBody>
                      <a:tcPr marL="109000" marR="109000" marT="54500" marB="54500"/>
                    </a:tc>
                  </a:tr>
                  <a:tr h="660615">
                    <a:tc>
                      <a:txBody>
                        <a:bodyPr/>
                        <a:lstStyle/>
                        <a:p>
                          <a:endParaRPr lang="en-US"/>
                        </a:p>
                      </a:txBody>
                      <a:tcPr marL="109000" marR="109000" marT="54500" marB="54500" anchor="ctr">
                        <a:blipFill rotWithShape="0">
                          <a:blip r:embed="rId2"/>
                          <a:stretch>
                            <a:fillRect l="-391" t="-201835" r="-569922" b="-424771"/>
                          </a:stretch>
                        </a:blipFill>
                      </a:tcPr>
                    </a:tc>
                    <a:tc>
                      <a:txBody>
                        <a:bodyPr/>
                        <a:lstStyle/>
                        <a:p>
                          <a:endParaRPr lang="en-US"/>
                        </a:p>
                      </a:txBody>
                      <a:tcPr marL="109000" marR="109000" marT="54500" marB="54500">
                        <a:blipFill rotWithShape="0">
                          <a:blip r:embed="rId2"/>
                          <a:stretch>
                            <a:fillRect l="-103213" t="-201835" r="-485944" b="-424771"/>
                          </a:stretch>
                        </a:blip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smtClean="0">
                              <a:solidFill>
                                <a:schemeClr val="tx1">
                                  <a:lumMod val="95000"/>
                                  <a:lumOff val="5000"/>
                                </a:schemeClr>
                              </a:solidFill>
                              <a:latin typeface="Courier New" charset="0"/>
                              <a:ea typeface="Courier New" charset="0"/>
                              <a:cs typeface="Courier New" charset="0"/>
                            </a:rPr>
                            <a:t>def</a:t>
                          </a:r>
                          <a:r>
                            <a:rPr lang="en-US" sz="1800" b="0" dirty="0" smtClean="0">
                              <a:solidFill>
                                <a:schemeClr val="tx1">
                                  <a:lumMod val="95000"/>
                                  <a:lumOff val="5000"/>
                                </a:schemeClr>
                              </a:solidFill>
                              <a:latin typeface="Courier New" charset="0"/>
                              <a:ea typeface="Courier New" charset="0"/>
                              <a:cs typeface="Courier New" charset="0"/>
                            </a:rPr>
                            <a:t> x2(x):</a:t>
                          </a:r>
                          <a:r>
                            <a:rPr lang="en-US" sz="1800" b="0" baseline="0" dirty="0" smtClean="0">
                              <a:solidFill>
                                <a:schemeClr val="tx1">
                                  <a:lumMod val="95000"/>
                                  <a:lumOff val="5000"/>
                                </a:schemeClr>
                              </a:solidFill>
                              <a:latin typeface="Courier New" charset="0"/>
                              <a:ea typeface="Courier New" charset="0"/>
                              <a:cs typeface="Courier New" charset="0"/>
                            </a:rPr>
                            <a:t> </a:t>
                          </a:r>
                          <a:endParaRPr lang="en-US" sz="1800" b="0" dirty="0" smtClean="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smtClean="0">
                              <a:solidFill>
                                <a:schemeClr val="tx1">
                                  <a:lumMod val="95000"/>
                                  <a:lumOff val="5000"/>
                                </a:schemeClr>
                              </a:solidFill>
                              <a:latin typeface="Courier New" charset="0"/>
                              <a:ea typeface="Courier New" charset="0"/>
                              <a:cs typeface="Courier New" charset="0"/>
                            </a:rPr>
                            <a:t>    return</a:t>
                          </a:r>
                          <a:r>
                            <a:rPr lang="en-US" sz="1800" b="0" baseline="0" dirty="0" smtClean="0">
                              <a:solidFill>
                                <a:schemeClr val="tx1">
                                  <a:lumMod val="95000"/>
                                  <a:lumOff val="5000"/>
                                </a:schemeClr>
                              </a:solidFill>
                              <a:latin typeface="Courier New" charset="0"/>
                              <a:ea typeface="Courier New" charset="0"/>
                              <a:cs typeface="Courier New" charset="0"/>
                            </a:rPr>
                            <a:t> </a:t>
                          </a:r>
                          <a:r>
                            <a:rPr lang="en-US" sz="1800" b="0" baseline="0" dirty="0" err="1" smtClean="0">
                              <a:solidFill>
                                <a:schemeClr val="tx1">
                                  <a:lumMod val="95000"/>
                                  <a:lumOff val="5000"/>
                                </a:schemeClr>
                              </a:solidFill>
                              <a:latin typeface="Courier New" charset="0"/>
                              <a:ea typeface="Courier New" charset="0"/>
                              <a:cs typeface="Courier New" charset="0"/>
                            </a:rPr>
                            <a:t>np.exp</a:t>
                          </a:r>
                          <a:r>
                            <a:rPr lang="en-US" sz="1800" b="0" baseline="0" dirty="0" smtClean="0">
                              <a:solidFill>
                                <a:schemeClr val="tx1">
                                  <a:lumMod val="95000"/>
                                  <a:lumOff val="5000"/>
                                </a:schemeClr>
                              </a:solidFill>
                              <a:latin typeface="Courier New" charset="0"/>
                              <a:ea typeface="Courier New" charset="0"/>
                              <a:cs typeface="Courier New" charset="0"/>
                            </a:rPr>
                            <a:t>(x) </a:t>
                          </a:r>
                          <a:endParaRPr lang="en-US" sz="1800" b="0" dirty="0" smtClean="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err="1" smtClean="0">
                              <a:solidFill>
                                <a:schemeClr val="tx1">
                                  <a:lumMod val="95000"/>
                                  <a:lumOff val="5000"/>
                                </a:schemeClr>
                              </a:solidFill>
                              <a:latin typeface="Courier New" charset="0"/>
                              <a:ea typeface="Courier New" charset="0"/>
                              <a:cs typeface="Courier New" charset="0"/>
                            </a:rPr>
                            <a:t>def</a:t>
                          </a:r>
                          <a:r>
                            <a:rPr lang="en-US" sz="1600" b="0" dirty="0" smtClean="0">
                              <a:solidFill>
                                <a:schemeClr val="tx1">
                                  <a:lumMod val="95000"/>
                                  <a:lumOff val="5000"/>
                                </a:schemeClr>
                              </a:solidFill>
                              <a:latin typeface="Courier New" charset="0"/>
                              <a:ea typeface="Courier New" charset="0"/>
                              <a:cs typeface="Courier New" charset="0"/>
                            </a:rPr>
                            <a:t> </a:t>
                          </a:r>
                          <a:r>
                            <a:rPr lang="en-US" sz="1600" b="0" dirty="0" smtClean="0">
                              <a:solidFill>
                                <a:schemeClr val="tx1">
                                  <a:lumMod val="95000"/>
                                  <a:lumOff val="5000"/>
                                </a:schemeClr>
                              </a:solidFill>
                              <a:latin typeface="Courier New" charset="0"/>
                              <a:ea typeface="Courier New" charset="0"/>
                              <a:cs typeface="Courier New" charset="0"/>
                            </a:rPr>
                            <a:t>derx2(x</a:t>
                          </a:r>
                          <a:r>
                            <a:rPr lang="en-US" sz="1600" b="0" dirty="0" smtClean="0">
                              <a:solidFill>
                                <a:schemeClr val="tx1">
                                  <a:lumMod val="95000"/>
                                  <a:lumOff val="5000"/>
                                </a:schemeClr>
                              </a:solidFill>
                              <a:latin typeface="Courier New" charset="0"/>
                              <a:ea typeface="Courier New" charset="0"/>
                              <a:cs typeface="Courier New" charset="0"/>
                            </a:rPr>
                            <a:t>):</a:t>
                          </a:r>
                          <a:r>
                            <a:rPr lang="en-US" sz="1600" b="0" baseline="0" dirty="0" smtClean="0">
                              <a:solidFill>
                                <a:schemeClr val="tx1">
                                  <a:lumMod val="95000"/>
                                  <a:lumOff val="5000"/>
                                </a:schemeClr>
                              </a:solidFill>
                              <a:latin typeface="Courier New" charset="0"/>
                              <a:ea typeface="Courier New" charset="0"/>
                              <a:cs typeface="Courier New" charset="0"/>
                            </a:rPr>
                            <a:t> </a:t>
                          </a:r>
                          <a:endParaRPr lang="en-US" sz="1600" b="0" dirty="0" smtClean="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95000"/>
                                  <a:lumOff val="5000"/>
                                </a:schemeClr>
                              </a:solidFill>
                              <a:latin typeface="Courier New" charset="0"/>
                              <a:ea typeface="Courier New" charset="0"/>
                              <a:cs typeface="Courier New" charset="0"/>
                            </a:rPr>
                            <a:t>       return</a:t>
                          </a:r>
                          <a:r>
                            <a:rPr lang="en-US" sz="1600" b="0" baseline="0" dirty="0" smtClean="0">
                              <a:solidFill>
                                <a:schemeClr val="tx1">
                                  <a:lumMod val="95000"/>
                                  <a:lumOff val="5000"/>
                                </a:schemeClr>
                              </a:solidFill>
                              <a:latin typeface="Courier New" charset="0"/>
                              <a:ea typeface="Courier New" charset="0"/>
                              <a:cs typeface="Courier New" charset="0"/>
                            </a:rPr>
                            <a:t> </a:t>
                          </a:r>
                          <a:r>
                            <a:rPr lang="en-US" sz="1600" b="0" baseline="0" dirty="0" err="1" smtClean="0">
                              <a:solidFill>
                                <a:schemeClr val="tx1">
                                  <a:lumMod val="95000"/>
                                  <a:lumOff val="5000"/>
                                </a:schemeClr>
                              </a:solidFill>
                              <a:latin typeface="Courier New" charset="0"/>
                              <a:ea typeface="Courier New" charset="0"/>
                              <a:cs typeface="Courier New" charset="0"/>
                            </a:rPr>
                            <a:t>np.exp</a:t>
                          </a:r>
                          <a:r>
                            <a:rPr lang="en-US" sz="1600" b="0" baseline="0" dirty="0" smtClean="0">
                              <a:solidFill>
                                <a:schemeClr val="tx1">
                                  <a:lumMod val="95000"/>
                                  <a:lumOff val="5000"/>
                                </a:schemeClr>
                              </a:solidFill>
                              <a:latin typeface="Courier New" charset="0"/>
                              <a:ea typeface="Courier New" charset="0"/>
                              <a:cs typeface="Courier New" charset="0"/>
                            </a:rPr>
                            <a:t>(x) </a:t>
                          </a:r>
                          <a:endParaRPr lang="en-US" sz="1600" b="0" dirty="0" smtClean="0">
                            <a:solidFill>
                              <a:schemeClr val="tx1">
                                <a:lumMod val="95000"/>
                                <a:lumOff val="5000"/>
                              </a:schemeClr>
                            </a:solidFill>
                            <a:latin typeface="Courier New" charset="0"/>
                            <a:ea typeface="Courier New" charset="0"/>
                            <a:cs typeface="Courier New" charset="0"/>
                          </a:endParaRPr>
                        </a:p>
                      </a:txBody>
                      <a:tcPr marL="109000" marR="109000" marT="54500" marB="54500"/>
                    </a:tc>
                  </a:tr>
                  <a:tr h="660615">
                    <a:tc>
                      <a:txBody>
                        <a:bodyPr/>
                        <a:lstStyle/>
                        <a:p>
                          <a:endParaRPr lang="en-US"/>
                        </a:p>
                      </a:txBody>
                      <a:tcPr marL="109000" marR="109000" marT="54500" marB="54500" anchor="ctr">
                        <a:blipFill rotWithShape="0">
                          <a:blip r:embed="rId2"/>
                          <a:stretch>
                            <a:fillRect l="-391" t="-304630" r="-569922" b="-328704"/>
                          </a:stretch>
                        </a:blipFill>
                      </a:tcPr>
                    </a:tc>
                    <a:tc>
                      <a:txBody>
                        <a:bodyPr/>
                        <a:lstStyle/>
                        <a:p>
                          <a:endParaRPr lang="en-US"/>
                        </a:p>
                      </a:txBody>
                      <a:tcPr marL="109000" marR="109000" marT="54500" marB="54500">
                        <a:blipFill rotWithShape="0">
                          <a:blip r:embed="rId2"/>
                          <a:stretch>
                            <a:fillRect l="-103213" t="-304630" r="-485944" b="-328704"/>
                          </a:stretch>
                        </a:blip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smtClean="0">
                              <a:solidFill>
                                <a:schemeClr val="tx1">
                                  <a:lumMod val="95000"/>
                                  <a:lumOff val="5000"/>
                                </a:schemeClr>
                              </a:solidFill>
                              <a:latin typeface="Courier New" charset="0"/>
                              <a:ea typeface="Courier New" charset="0"/>
                              <a:cs typeface="Courier New" charset="0"/>
                            </a:rPr>
                            <a:t>def</a:t>
                          </a:r>
                          <a:r>
                            <a:rPr lang="en-US" sz="1800" b="0" dirty="0" smtClean="0">
                              <a:solidFill>
                                <a:schemeClr val="tx1">
                                  <a:lumMod val="95000"/>
                                  <a:lumOff val="5000"/>
                                </a:schemeClr>
                              </a:solidFill>
                              <a:latin typeface="Courier New" charset="0"/>
                              <a:ea typeface="Courier New" charset="0"/>
                              <a:cs typeface="Courier New" charset="0"/>
                            </a:rPr>
                            <a:t> x3(x):</a:t>
                          </a:r>
                          <a:r>
                            <a:rPr lang="en-US" sz="1800" b="0" baseline="0" dirty="0" smtClean="0">
                              <a:solidFill>
                                <a:schemeClr val="tx1">
                                  <a:lumMod val="95000"/>
                                  <a:lumOff val="5000"/>
                                </a:schemeClr>
                              </a:solidFill>
                              <a:latin typeface="Courier New" charset="0"/>
                              <a:ea typeface="Courier New" charset="0"/>
                              <a:cs typeface="Courier New" charset="0"/>
                            </a:rPr>
                            <a:t> </a:t>
                          </a:r>
                          <a:endParaRPr lang="en-US" sz="1800" b="0" dirty="0" smtClean="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smtClean="0">
                              <a:solidFill>
                                <a:schemeClr val="tx1">
                                  <a:lumMod val="95000"/>
                                  <a:lumOff val="5000"/>
                                </a:schemeClr>
                              </a:solidFill>
                              <a:latin typeface="Courier New" charset="0"/>
                              <a:ea typeface="Courier New" charset="0"/>
                              <a:cs typeface="Courier New" charset="0"/>
                            </a:rPr>
                            <a:t>    return</a:t>
                          </a:r>
                          <a:r>
                            <a:rPr lang="en-US" sz="1800" b="0" baseline="0" dirty="0" smtClean="0">
                              <a:solidFill>
                                <a:schemeClr val="tx1">
                                  <a:lumMod val="95000"/>
                                  <a:lumOff val="5000"/>
                                </a:schemeClr>
                              </a:solidFill>
                              <a:latin typeface="Courier New" charset="0"/>
                              <a:ea typeface="Courier New" charset="0"/>
                              <a:cs typeface="Courier New" charset="0"/>
                            </a:rPr>
                            <a:t> 1+x </a:t>
                          </a:r>
                          <a:endParaRPr lang="en-US" sz="1800" b="0" dirty="0" smtClean="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600" b="0" kern="1200" dirty="0" err="1" smtClean="0">
                              <a:solidFill>
                                <a:schemeClr val="tx1">
                                  <a:lumMod val="95000"/>
                                  <a:lumOff val="5000"/>
                                </a:schemeClr>
                              </a:solidFill>
                              <a:latin typeface="Courier New" charset="0"/>
                              <a:ea typeface="Courier New" charset="0"/>
                              <a:cs typeface="Courier New" charset="0"/>
                            </a:rPr>
                            <a:t>def</a:t>
                          </a:r>
                          <a:r>
                            <a:rPr lang="en-US" sz="1600" b="0" kern="1200" dirty="0" smtClean="0">
                              <a:solidFill>
                                <a:schemeClr val="tx1">
                                  <a:lumMod val="95000"/>
                                  <a:lumOff val="5000"/>
                                </a:schemeClr>
                              </a:solidFill>
                              <a:latin typeface="Courier New" charset="0"/>
                              <a:ea typeface="Courier New" charset="0"/>
                              <a:cs typeface="Courier New" charset="0"/>
                            </a:rPr>
                            <a:t> </a:t>
                          </a:r>
                          <a:r>
                            <a:rPr lang="en-US" sz="1600" b="0" kern="1200" dirty="0" smtClean="0">
                              <a:solidFill>
                                <a:schemeClr val="tx1">
                                  <a:lumMod val="95000"/>
                                  <a:lumOff val="5000"/>
                                </a:schemeClr>
                              </a:solidFill>
                              <a:latin typeface="Courier New" charset="0"/>
                              <a:ea typeface="Courier New" charset="0"/>
                              <a:cs typeface="Courier New" charset="0"/>
                            </a:rPr>
                            <a:t>derx3(x</a:t>
                          </a:r>
                          <a:r>
                            <a:rPr lang="en-US" sz="1600" b="0" kern="1200" dirty="0" smtClean="0">
                              <a:solidFill>
                                <a:schemeClr val="tx1">
                                  <a:lumMod val="95000"/>
                                  <a:lumOff val="5000"/>
                                </a:schemeClr>
                              </a:solidFill>
                              <a:latin typeface="Courier New" charset="0"/>
                              <a:ea typeface="Courier New" charset="0"/>
                              <a:cs typeface="Courier New" charset="0"/>
                            </a:rPr>
                            <a:t>):</a:t>
                          </a:r>
                        </a:p>
                        <a:p>
                          <a:pPr marL="0" marR="0" indent="0" algn="l" defTabSz="457182"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lumMod val="95000"/>
                                  <a:lumOff val="5000"/>
                                </a:schemeClr>
                              </a:solidFill>
                              <a:latin typeface="Courier New" charset="0"/>
                              <a:ea typeface="Courier New" charset="0"/>
                              <a:cs typeface="Courier New" charset="0"/>
                            </a:rPr>
                            <a:t>      </a:t>
                          </a:r>
                          <a:r>
                            <a:rPr lang="en-US" sz="1600" b="0" kern="1200" baseline="0" dirty="0" smtClean="0">
                              <a:solidFill>
                                <a:schemeClr val="tx1">
                                  <a:lumMod val="95000"/>
                                  <a:lumOff val="5000"/>
                                </a:schemeClr>
                              </a:solidFill>
                              <a:latin typeface="Courier New" charset="0"/>
                              <a:ea typeface="Courier New" charset="0"/>
                              <a:cs typeface="Courier New" charset="0"/>
                            </a:rPr>
                            <a:t> </a:t>
                          </a:r>
                          <a:r>
                            <a:rPr lang="en-US" sz="1600" b="0" kern="1200" dirty="0" smtClean="0">
                              <a:solidFill>
                                <a:schemeClr val="tx1">
                                  <a:lumMod val="95000"/>
                                  <a:lumOff val="5000"/>
                                </a:schemeClr>
                              </a:solidFill>
                              <a:latin typeface="Courier New" charset="0"/>
                              <a:ea typeface="Courier New" charset="0"/>
                              <a:cs typeface="Courier New" charset="0"/>
                            </a:rPr>
                            <a:t>return 1 </a:t>
                          </a:r>
                        </a:p>
                      </a:txBody>
                      <a:tcPr marL="109000" marR="109000" marT="54500" marB="54500"/>
                    </a:tc>
                  </a:tr>
                  <a:tr h="759159">
                    <a:tc>
                      <a:txBody>
                        <a:bodyPr/>
                        <a:lstStyle/>
                        <a:p>
                          <a:endParaRPr lang="en-US"/>
                        </a:p>
                      </a:txBody>
                      <a:tcPr marL="109000" marR="109000" marT="54500" marB="54500" anchor="ctr">
                        <a:blipFill rotWithShape="0">
                          <a:blip r:embed="rId2"/>
                          <a:stretch>
                            <a:fillRect l="-391" t="-349600" r="-569922" b="-184000"/>
                          </a:stretch>
                        </a:blipFill>
                      </a:tcPr>
                    </a:tc>
                    <a:tc>
                      <a:txBody>
                        <a:bodyPr/>
                        <a:lstStyle/>
                        <a:p>
                          <a:endParaRPr lang="en-US"/>
                        </a:p>
                      </a:txBody>
                      <a:tcPr marL="109000" marR="109000" marT="54500" marB="54500">
                        <a:blipFill rotWithShape="0">
                          <a:blip r:embed="rId2"/>
                          <a:stretch>
                            <a:fillRect l="-103213" t="-349600" r="-485944" b="-184000"/>
                          </a:stretch>
                        </a:blip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smtClean="0">
                              <a:solidFill>
                                <a:schemeClr val="tx1">
                                  <a:lumMod val="95000"/>
                                  <a:lumOff val="5000"/>
                                </a:schemeClr>
                              </a:solidFill>
                              <a:latin typeface="Courier New" charset="0"/>
                              <a:ea typeface="Courier New" charset="0"/>
                              <a:cs typeface="Courier New" charset="0"/>
                            </a:rPr>
                            <a:t>def</a:t>
                          </a:r>
                          <a:r>
                            <a:rPr lang="en-US" sz="1800" b="0" dirty="0" smtClean="0">
                              <a:solidFill>
                                <a:schemeClr val="tx1">
                                  <a:lumMod val="95000"/>
                                  <a:lumOff val="5000"/>
                                </a:schemeClr>
                              </a:solidFill>
                              <a:latin typeface="Courier New" charset="0"/>
                              <a:ea typeface="Courier New" charset="0"/>
                              <a:cs typeface="Courier New" charset="0"/>
                            </a:rPr>
                            <a:t> der1(x):</a:t>
                          </a:r>
                          <a:r>
                            <a:rPr lang="en-US" sz="1800" b="0" baseline="0" dirty="0" smtClean="0">
                              <a:solidFill>
                                <a:schemeClr val="tx1">
                                  <a:lumMod val="95000"/>
                                  <a:lumOff val="5000"/>
                                </a:schemeClr>
                              </a:solidFill>
                              <a:latin typeface="Courier New" charset="0"/>
                              <a:ea typeface="Courier New" charset="0"/>
                              <a:cs typeface="Courier New" charset="0"/>
                            </a:rPr>
                            <a:t> </a:t>
                          </a:r>
                          <a:endParaRPr lang="en-US" sz="1800" b="0" dirty="0" smtClean="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smtClean="0">
                              <a:solidFill>
                                <a:schemeClr val="tx1">
                                  <a:lumMod val="95000"/>
                                  <a:lumOff val="5000"/>
                                </a:schemeClr>
                              </a:solidFill>
                              <a:latin typeface="Courier New" charset="0"/>
                              <a:ea typeface="Courier New" charset="0"/>
                              <a:cs typeface="Courier New" charset="0"/>
                            </a:rPr>
                            <a:t>    return</a:t>
                          </a:r>
                          <a:r>
                            <a:rPr lang="en-US" sz="1800" b="0" baseline="0" dirty="0" smtClean="0">
                              <a:solidFill>
                                <a:schemeClr val="tx1">
                                  <a:lumMod val="95000"/>
                                  <a:lumOff val="5000"/>
                                </a:schemeClr>
                              </a:solidFill>
                              <a:latin typeface="Courier New" charset="0"/>
                              <a:ea typeface="Courier New" charset="0"/>
                              <a:cs typeface="Courier New" charset="0"/>
                            </a:rPr>
                            <a:t> 1/(x) </a:t>
                          </a:r>
                          <a:endParaRPr lang="en-US" sz="1800" b="0" dirty="0" smtClean="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r>
                            <a:rPr lang="en-US" sz="1600" b="0" kern="1200" dirty="0" err="1" smtClean="0">
                              <a:solidFill>
                                <a:schemeClr val="tx1">
                                  <a:lumMod val="95000"/>
                                  <a:lumOff val="5000"/>
                                </a:schemeClr>
                              </a:solidFill>
                              <a:latin typeface="Courier New" charset="0"/>
                              <a:ea typeface="Courier New" charset="0"/>
                              <a:cs typeface="Courier New" charset="0"/>
                            </a:rPr>
                            <a:t>def</a:t>
                          </a:r>
                          <a:r>
                            <a:rPr lang="en-US" sz="1600" b="0" kern="1200" dirty="0" smtClean="0">
                              <a:solidFill>
                                <a:schemeClr val="tx1">
                                  <a:lumMod val="95000"/>
                                  <a:lumOff val="5000"/>
                                </a:schemeClr>
                              </a:solidFill>
                              <a:latin typeface="Courier New" charset="0"/>
                              <a:ea typeface="Courier New" charset="0"/>
                              <a:cs typeface="Courier New" charset="0"/>
                            </a:rPr>
                            <a:t> </a:t>
                          </a:r>
                          <a:r>
                            <a:rPr lang="en-US" sz="1600" b="0" kern="1200" dirty="0" smtClean="0">
                              <a:solidFill>
                                <a:schemeClr val="tx1">
                                  <a:lumMod val="95000"/>
                                  <a:lumOff val="5000"/>
                                </a:schemeClr>
                              </a:solidFill>
                              <a:latin typeface="Courier New" charset="0"/>
                              <a:ea typeface="Courier New" charset="0"/>
                              <a:cs typeface="Courier New" charset="0"/>
                            </a:rPr>
                            <a:t>derx4(x</a:t>
                          </a:r>
                          <a:r>
                            <a:rPr lang="en-US" sz="1600" b="0" kern="1200" dirty="0" smtClean="0">
                              <a:solidFill>
                                <a:schemeClr val="tx1">
                                  <a:lumMod val="95000"/>
                                  <a:lumOff val="5000"/>
                                </a:schemeClr>
                              </a:solidFill>
                              <a:latin typeface="Courier New" charset="0"/>
                              <a:ea typeface="Courier New" charset="0"/>
                              <a:cs typeface="Courier New" charset="0"/>
                            </a:rPr>
                            <a:t>):</a:t>
                          </a:r>
                        </a:p>
                        <a:p>
                          <a:r>
                            <a:rPr lang="en-US" sz="1600" b="0" kern="1200" dirty="0" smtClean="0">
                              <a:solidFill>
                                <a:schemeClr val="tx1">
                                  <a:lumMod val="95000"/>
                                  <a:lumOff val="5000"/>
                                </a:schemeClr>
                              </a:solidFill>
                              <a:latin typeface="Courier New" charset="0"/>
                              <a:ea typeface="Courier New" charset="0"/>
                              <a:cs typeface="Courier New" charset="0"/>
                            </a:rPr>
                            <a:t>       return  -(1/x)**(2)</a:t>
                          </a:r>
                          <a:endParaRPr lang="en-US" sz="1600" b="0" kern="1200" dirty="0">
                            <a:solidFill>
                              <a:schemeClr val="tx1">
                                <a:lumMod val="95000"/>
                                <a:lumOff val="5000"/>
                              </a:schemeClr>
                            </a:solidFill>
                            <a:latin typeface="Courier New" charset="0"/>
                            <a:ea typeface="Courier New" charset="0"/>
                            <a:cs typeface="Courier New" charset="0"/>
                          </a:endParaRPr>
                        </a:p>
                      </a:txBody>
                      <a:tcPr marL="109000" marR="109000" marT="54500" marB="54500"/>
                    </a:tc>
                  </a:tr>
                  <a:tr h="660615">
                    <a:tc>
                      <a:txBody>
                        <a:bodyPr/>
                        <a:lstStyle/>
                        <a:p>
                          <a:endParaRPr lang="en-US"/>
                        </a:p>
                      </a:txBody>
                      <a:tcPr marL="109000" marR="109000" marT="54500" marB="54500" anchor="ctr">
                        <a:blipFill rotWithShape="0">
                          <a:blip r:embed="rId2"/>
                          <a:stretch>
                            <a:fillRect l="-391" t="-520370" r="-569922" b="-112963"/>
                          </a:stretch>
                        </a:blipFill>
                      </a:tcPr>
                    </a:tc>
                    <a:tc>
                      <a:txBody>
                        <a:bodyPr/>
                        <a:lstStyle/>
                        <a:p>
                          <a:endParaRPr lang="en-US"/>
                        </a:p>
                      </a:txBody>
                      <a:tcPr marL="109000" marR="109000" marT="54500" marB="54500">
                        <a:blipFill rotWithShape="0">
                          <a:blip r:embed="rId2"/>
                          <a:stretch>
                            <a:fillRect l="-103213" t="-520370" r="-485944" b="-112963"/>
                          </a:stretch>
                        </a:blip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smtClean="0">
                              <a:solidFill>
                                <a:schemeClr val="tx1">
                                  <a:lumMod val="95000"/>
                                  <a:lumOff val="5000"/>
                                </a:schemeClr>
                              </a:solidFill>
                              <a:latin typeface="Courier New" charset="0"/>
                              <a:ea typeface="Courier New" charset="0"/>
                              <a:cs typeface="Courier New" charset="0"/>
                            </a:rPr>
                            <a:t>def</a:t>
                          </a:r>
                          <a:r>
                            <a:rPr lang="en-US" sz="1800" b="0" dirty="0" smtClean="0">
                              <a:solidFill>
                                <a:schemeClr val="tx1">
                                  <a:lumMod val="95000"/>
                                  <a:lumOff val="5000"/>
                                </a:schemeClr>
                              </a:solidFill>
                              <a:latin typeface="Courier New" charset="0"/>
                              <a:ea typeface="Courier New" charset="0"/>
                              <a:cs typeface="Courier New" charset="0"/>
                            </a:rPr>
                            <a:t> der1(x):</a:t>
                          </a:r>
                          <a:r>
                            <a:rPr lang="en-US" sz="1800" b="0" baseline="0" dirty="0" smtClean="0">
                              <a:solidFill>
                                <a:schemeClr val="tx1">
                                  <a:lumMod val="95000"/>
                                  <a:lumOff val="5000"/>
                                </a:schemeClr>
                              </a:solidFill>
                              <a:latin typeface="Courier New" charset="0"/>
                              <a:ea typeface="Courier New" charset="0"/>
                              <a:cs typeface="Courier New" charset="0"/>
                            </a:rPr>
                            <a:t> </a:t>
                          </a:r>
                          <a:endParaRPr lang="en-US" sz="1800" b="0" dirty="0" smtClean="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smtClean="0">
                              <a:solidFill>
                                <a:schemeClr val="tx1">
                                  <a:lumMod val="95000"/>
                                  <a:lumOff val="5000"/>
                                </a:schemeClr>
                              </a:solidFill>
                              <a:latin typeface="Courier New" charset="0"/>
                              <a:ea typeface="Courier New" charset="0"/>
                              <a:cs typeface="Courier New" charset="0"/>
                            </a:rPr>
                            <a:t>    return</a:t>
                          </a:r>
                          <a:r>
                            <a:rPr lang="en-US" sz="1800" b="0" baseline="0" dirty="0" smtClean="0">
                              <a:solidFill>
                                <a:schemeClr val="tx1">
                                  <a:lumMod val="95000"/>
                                  <a:lumOff val="5000"/>
                                </a:schemeClr>
                              </a:solidFill>
                              <a:latin typeface="Courier New" charset="0"/>
                              <a:ea typeface="Courier New" charset="0"/>
                              <a:cs typeface="Courier New" charset="0"/>
                            </a:rPr>
                            <a:t> </a:t>
                          </a:r>
                          <a:r>
                            <a:rPr lang="en-US" sz="1800" b="0" baseline="0" dirty="0" err="1" smtClean="0">
                              <a:solidFill>
                                <a:schemeClr val="tx1">
                                  <a:lumMod val="95000"/>
                                  <a:lumOff val="5000"/>
                                </a:schemeClr>
                              </a:solidFill>
                              <a:latin typeface="Courier New" charset="0"/>
                              <a:ea typeface="Courier New" charset="0"/>
                              <a:cs typeface="Courier New" charset="0"/>
                            </a:rPr>
                            <a:t>np.log</a:t>
                          </a:r>
                          <a:r>
                            <a:rPr lang="en-US" sz="1800" b="0" baseline="0" dirty="0" smtClean="0">
                              <a:solidFill>
                                <a:schemeClr val="tx1">
                                  <a:lumMod val="95000"/>
                                  <a:lumOff val="5000"/>
                                </a:schemeClr>
                              </a:solidFill>
                              <a:latin typeface="Courier New" charset="0"/>
                              <a:ea typeface="Courier New" charset="0"/>
                              <a:cs typeface="Courier New" charset="0"/>
                            </a:rPr>
                            <a:t>(x) </a:t>
                          </a:r>
                          <a:endParaRPr lang="en-US" sz="1800" b="0" dirty="0" smtClean="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r>
                            <a:rPr lang="en-US" sz="1600" b="0" kern="1200" dirty="0" err="1" smtClean="0">
                              <a:solidFill>
                                <a:schemeClr val="tx1">
                                  <a:lumMod val="95000"/>
                                  <a:lumOff val="5000"/>
                                </a:schemeClr>
                              </a:solidFill>
                              <a:latin typeface="Courier New" charset="0"/>
                              <a:ea typeface="Courier New" charset="0"/>
                              <a:cs typeface="Courier New" charset="0"/>
                            </a:rPr>
                            <a:t>def</a:t>
                          </a:r>
                          <a:r>
                            <a:rPr lang="en-US" sz="1600" b="0" kern="1200" dirty="0" smtClean="0">
                              <a:solidFill>
                                <a:schemeClr val="tx1">
                                  <a:lumMod val="95000"/>
                                  <a:lumOff val="5000"/>
                                </a:schemeClr>
                              </a:solidFill>
                              <a:latin typeface="Courier New" charset="0"/>
                              <a:ea typeface="Courier New" charset="0"/>
                              <a:cs typeface="Courier New" charset="0"/>
                            </a:rPr>
                            <a:t> </a:t>
                          </a:r>
                          <a:r>
                            <a:rPr lang="en-US" sz="1600" b="0" kern="1200" dirty="0" smtClean="0">
                              <a:solidFill>
                                <a:schemeClr val="tx1">
                                  <a:lumMod val="95000"/>
                                  <a:lumOff val="5000"/>
                                </a:schemeClr>
                              </a:solidFill>
                              <a:latin typeface="Courier New" charset="0"/>
                              <a:ea typeface="Courier New" charset="0"/>
                              <a:cs typeface="Courier New" charset="0"/>
                            </a:rPr>
                            <a:t>derx5(x</a:t>
                          </a:r>
                          <a:r>
                            <a:rPr lang="en-US" sz="1600" b="0" kern="1200" dirty="0" smtClean="0">
                              <a:solidFill>
                                <a:schemeClr val="tx1">
                                  <a:lumMod val="95000"/>
                                  <a:lumOff val="5000"/>
                                </a:schemeClr>
                              </a:solidFill>
                              <a:latin typeface="Courier New" charset="0"/>
                              <a:ea typeface="Courier New" charset="0"/>
                              <a:cs typeface="Courier New" charset="0"/>
                            </a:rPr>
                            <a:t>)</a:t>
                          </a:r>
                        </a:p>
                        <a:p>
                          <a:r>
                            <a:rPr lang="en-US" sz="1600" b="0" kern="1200" baseline="0" dirty="0" smtClean="0">
                              <a:solidFill>
                                <a:schemeClr val="tx1">
                                  <a:lumMod val="95000"/>
                                  <a:lumOff val="5000"/>
                                </a:schemeClr>
                              </a:solidFill>
                              <a:latin typeface="Courier New" charset="0"/>
                              <a:ea typeface="Courier New" charset="0"/>
                              <a:cs typeface="Courier New" charset="0"/>
                            </a:rPr>
                            <a:t>       r</a:t>
                          </a:r>
                          <a:r>
                            <a:rPr lang="en-US" sz="1600" b="0" kern="1200" dirty="0" smtClean="0">
                              <a:solidFill>
                                <a:schemeClr val="tx1">
                                  <a:lumMod val="95000"/>
                                  <a:lumOff val="5000"/>
                                </a:schemeClr>
                              </a:solidFill>
                              <a:latin typeface="Courier New" charset="0"/>
                              <a:ea typeface="Courier New" charset="0"/>
                              <a:cs typeface="Courier New" charset="0"/>
                            </a:rPr>
                            <a:t>eturn 1/x </a:t>
                          </a:r>
                        </a:p>
                      </a:txBody>
                      <a:tcPr marL="109000" marR="109000" marT="54500" marB="54500"/>
                    </a:tc>
                  </a:tr>
                  <a:tr h="661258">
                    <a:tc>
                      <a:txBody>
                        <a:bodyPr/>
                        <a:lstStyle/>
                        <a:p>
                          <a:endParaRPr lang="en-US"/>
                        </a:p>
                      </a:txBody>
                      <a:tcPr marL="109000" marR="109000" marT="54500" marB="54500" anchor="ctr">
                        <a:blipFill rotWithShape="0">
                          <a:blip r:embed="rId2"/>
                          <a:stretch>
                            <a:fillRect l="-391" t="-614679" r="-569922" b="-11927"/>
                          </a:stretch>
                        </a:blipFill>
                      </a:tcPr>
                    </a:tc>
                    <a:tc>
                      <a:txBody>
                        <a:bodyPr/>
                        <a:lstStyle/>
                        <a:p>
                          <a:endParaRPr lang="en-US"/>
                        </a:p>
                      </a:txBody>
                      <a:tcPr marL="109000" marR="109000" marT="54500" marB="54500">
                        <a:blipFill rotWithShape="0">
                          <a:blip r:embed="rId2"/>
                          <a:stretch>
                            <a:fillRect l="-103213" t="-614679" r="-485944" b="-11927"/>
                          </a:stretch>
                        </a:blipFill>
                      </a:tcPr>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err="1" smtClean="0">
                              <a:solidFill>
                                <a:schemeClr val="tx1">
                                  <a:lumMod val="95000"/>
                                  <a:lumOff val="5000"/>
                                </a:schemeClr>
                              </a:solidFill>
                              <a:latin typeface="Courier New" charset="0"/>
                              <a:ea typeface="Courier New" charset="0"/>
                              <a:cs typeface="Courier New" charset="0"/>
                            </a:rPr>
                            <a:t>def</a:t>
                          </a:r>
                          <a:r>
                            <a:rPr lang="en-US" sz="1800" b="0" dirty="0" smtClean="0">
                              <a:solidFill>
                                <a:schemeClr val="tx1">
                                  <a:lumMod val="95000"/>
                                  <a:lumOff val="5000"/>
                                </a:schemeClr>
                              </a:solidFill>
                              <a:latin typeface="Courier New" charset="0"/>
                              <a:ea typeface="Courier New" charset="0"/>
                              <a:cs typeface="Courier New" charset="0"/>
                            </a:rPr>
                            <a:t> der1(</a:t>
                          </a:r>
                          <a:r>
                            <a:rPr lang="en-US" sz="1800" b="0" dirty="0" err="1" smtClean="0">
                              <a:solidFill>
                                <a:schemeClr val="tx1">
                                  <a:lumMod val="95000"/>
                                  <a:lumOff val="5000"/>
                                </a:schemeClr>
                              </a:solidFill>
                              <a:latin typeface="Courier New" charset="0"/>
                              <a:ea typeface="Courier New" charset="0"/>
                              <a:cs typeface="Courier New" charset="0"/>
                            </a:rPr>
                            <a:t>y,x</a:t>
                          </a:r>
                          <a:r>
                            <a:rPr lang="en-US" sz="1800" b="0" dirty="0" smtClean="0">
                              <a:solidFill>
                                <a:schemeClr val="tx1">
                                  <a:lumMod val="95000"/>
                                  <a:lumOff val="5000"/>
                                </a:schemeClr>
                              </a:solidFill>
                              <a:latin typeface="Courier New" charset="0"/>
                              <a:ea typeface="Courier New" charset="0"/>
                              <a:cs typeface="Courier New" charset="0"/>
                            </a:rPr>
                            <a:t>):</a:t>
                          </a:r>
                          <a:r>
                            <a:rPr lang="en-US" sz="1800" b="0" baseline="0" dirty="0" smtClean="0">
                              <a:solidFill>
                                <a:schemeClr val="tx1">
                                  <a:lumMod val="95000"/>
                                  <a:lumOff val="5000"/>
                                </a:schemeClr>
                              </a:solidFill>
                              <a:latin typeface="Courier New" charset="0"/>
                              <a:ea typeface="Courier New" charset="0"/>
                              <a:cs typeface="Courier New" charset="0"/>
                            </a:rPr>
                            <a:t> </a:t>
                          </a:r>
                          <a:endParaRPr lang="en-US" sz="1800" b="0" dirty="0" smtClean="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800" b="0" dirty="0" smtClean="0">
                              <a:solidFill>
                                <a:schemeClr val="tx1">
                                  <a:lumMod val="95000"/>
                                  <a:lumOff val="5000"/>
                                </a:schemeClr>
                              </a:solidFill>
                              <a:latin typeface="Courier New" charset="0"/>
                              <a:ea typeface="Courier New" charset="0"/>
                              <a:cs typeface="Courier New" charset="0"/>
                            </a:rPr>
                            <a:t>    return</a:t>
                          </a:r>
                          <a:r>
                            <a:rPr lang="en-US" sz="1800" b="0" baseline="0" dirty="0" smtClean="0">
                              <a:solidFill>
                                <a:schemeClr val="tx1">
                                  <a:lumMod val="95000"/>
                                  <a:lumOff val="5000"/>
                                </a:schemeClr>
                              </a:solidFill>
                              <a:latin typeface="Courier New" charset="0"/>
                              <a:ea typeface="Courier New" charset="0"/>
                              <a:cs typeface="Courier New" charset="0"/>
                            </a:rPr>
                            <a:t> </a:t>
                          </a:r>
                          <a:r>
                            <a:rPr lang="mr-IN" sz="1800" b="0" baseline="0" dirty="0" smtClean="0">
                              <a:solidFill>
                                <a:schemeClr val="tx1">
                                  <a:lumMod val="95000"/>
                                  <a:lumOff val="5000"/>
                                </a:schemeClr>
                              </a:solidFill>
                              <a:latin typeface="Courier New" charset="0"/>
                              <a:ea typeface="Courier New" charset="0"/>
                              <a:cs typeface="Courier New" charset="0"/>
                            </a:rPr>
                            <a:t>–</a:t>
                          </a:r>
                          <a:r>
                            <a:rPr lang="en-US" sz="1800" b="0" baseline="0" dirty="0" smtClean="0">
                              <a:solidFill>
                                <a:schemeClr val="tx1">
                                  <a:lumMod val="95000"/>
                                  <a:lumOff val="5000"/>
                                </a:schemeClr>
                              </a:solidFill>
                              <a:latin typeface="Courier New" charset="0"/>
                              <a:ea typeface="Courier New" charset="0"/>
                              <a:cs typeface="Courier New" charset="0"/>
                            </a:rPr>
                            <a:t>y*x </a:t>
                          </a:r>
                          <a:endParaRPr lang="en-US" sz="1800" b="0" dirty="0" smtClean="0">
                            <a:solidFill>
                              <a:schemeClr val="tx1">
                                <a:lumMod val="95000"/>
                                <a:lumOff val="5000"/>
                              </a:schemeClr>
                            </a:solidFill>
                            <a:latin typeface="Courier New" charset="0"/>
                            <a:ea typeface="Courier New" charset="0"/>
                            <a:cs typeface="Courier New" charset="0"/>
                          </a:endParaRPr>
                        </a:p>
                      </a:txBody>
                      <a:tcPr marL="109000" marR="109000" marT="54500" marB="54500"/>
                    </a:tc>
                    <a:tc>
                      <a:txBody>
                        <a:bodyPr/>
                        <a:lstStyle/>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err="1" smtClean="0">
                              <a:solidFill>
                                <a:schemeClr val="tx1">
                                  <a:lumMod val="95000"/>
                                  <a:lumOff val="5000"/>
                                </a:schemeClr>
                              </a:solidFill>
                              <a:latin typeface="Courier New" charset="0"/>
                              <a:ea typeface="Courier New" charset="0"/>
                              <a:cs typeface="Courier New" charset="0"/>
                            </a:rPr>
                            <a:t>def</a:t>
                          </a:r>
                          <a:r>
                            <a:rPr lang="en-US" sz="1600" b="0" dirty="0" smtClean="0">
                              <a:solidFill>
                                <a:schemeClr val="tx1">
                                  <a:lumMod val="95000"/>
                                  <a:lumOff val="5000"/>
                                </a:schemeClr>
                              </a:solidFill>
                              <a:latin typeface="Courier New" charset="0"/>
                              <a:ea typeface="Courier New" charset="0"/>
                              <a:cs typeface="Courier New" charset="0"/>
                            </a:rPr>
                            <a:t> </a:t>
                          </a:r>
                          <a:r>
                            <a:rPr lang="en-US" sz="1600" b="0" dirty="0" err="1" smtClean="0">
                              <a:solidFill>
                                <a:schemeClr val="tx1">
                                  <a:lumMod val="95000"/>
                                  <a:lumOff val="5000"/>
                                </a:schemeClr>
                              </a:solidFill>
                              <a:latin typeface="Courier New" charset="0"/>
                              <a:ea typeface="Courier New" charset="0"/>
                              <a:cs typeface="Courier New" charset="0"/>
                            </a:rPr>
                            <a:t>derL</a:t>
                          </a:r>
                          <a:r>
                            <a:rPr lang="en-US" sz="1600" b="0" dirty="0" smtClean="0">
                              <a:solidFill>
                                <a:schemeClr val="tx1">
                                  <a:lumMod val="95000"/>
                                  <a:lumOff val="5000"/>
                                </a:schemeClr>
                              </a:solidFill>
                              <a:latin typeface="Courier New" charset="0"/>
                              <a:ea typeface="Courier New" charset="0"/>
                              <a:cs typeface="Courier New" charset="0"/>
                            </a:rPr>
                            <a:t>(y):</a:t>
                          </a:r>
                          <a:r>
                            <a:rPr lang="en-US" sz="1600" b="0" baseline="0" dirty="0" smtClean="0">
                              <a:solidFill>
                                <a:schemeClr val="tx1">
                                  <a:lumMod val="95000"/>
                                  <a:lumOff val="5000"/>
                                </a:schemeClr>
                              </a:solidFill>
                              <a:latin typeface="Courier New" charset="0"/>
                              <a:ea typeface="Courier New" charset="0"/>
                              <a:cs typeface="Courier New" charset="0"/>
                            </a:rPr>
                            <a:t> </a:t>
                          </a:r>
                          <a:endParaRPr lang="en-US" sz="1600" b="0" dirty="0" smtClean="0">
                            <a:solidFill>
                              <a:schemeClr val="tx1">
                                <a:lumMod val="95000"/>
                                <a:lumOff val="5000"/>
                              </a:schemeClr>
                            </a:solidFill>
                            <a:latin typeface="Courier New" charset="0"/>
                            <a:ea typeface="Courier New" charset="0"/>
                            <a:cs typeface="Courier New" charset="0"/>
                          </a:endParaRPr>
                        </a:p>
                        <a:p>
                          <a:pPr marL="0" marR="0" indent="0" algn="l" defTabSz="457182"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95000"/>
                                  <a:lumOff val="5000"/>
                                </a:schemeClr>
                              </a:solidFill>
                              <a:latin typeface="Courier New" charset="0"/>
                              <a:ea typeface="Courier New" charset="0"/>
                              <a:cs typeface="Courier New" charset="0"/>
                            </a:rPr>
                            <a:t>    return</a:t>
                          </a:r>
                          <a:r>
                            <a:rPr lang="en-US" sz="1600" b="0" baseline="0" dirty="0" smtClean="0">
                              <a:solidFill>
                                <a:schemeClr val="tx1">
                                  <a:lumMod val="95000"/>
                                  <a:lumOff val="5000"/>
                                </a:schemeClr>
                              </a:solidFill>
                              <a:latin typeface="Courier New" charset="0"/>
                              <a:ea typeface="Courier New" charset="0"/>
                              <a:cs typeface="Courier New" charset="0"/>
                            </a:rPr>
                            <a:t> -y </a:t>
                          </a:r>
                          <a:endParaRPr lang="en-US" sz="1600" b="0" dirty="0" smtClean="0">
                            <a:solidFill>
                              <a:schemeClr val="tx1">
                                <a:lumMod val="95000"/>
                                <a:lumOff val="5000"/>
                              </a:schemeClr>
                            </a:solidFill>
                            <a:latin typeface="Courier New" charset="0"/>
                            <a:ea typeface="Courier New" charset="0"/>
                            <a:cs typeface="Courier New" charset="0"/>
                          </a:endParaRPr>
                        </a:p>
                      </a:txBody>
                      <a:tcPr marL="109000" marR="109000" marT="54500" marB="54500"/>
                    </a:tc>
                  </a:tr>
                </a:tbl>
              </a:graphicData>
            </a:graphic>
          </p:graphicFrame>
        </mc:Fallback>
      </mc:AlternateContent>
    </p:spTree>
    <p:extLst>
      <p:ext uri="{BB962C8B-B14F-4D97-AF65-F5344CB8AC3E}">
        <p14:creationId xmlns:p14="http://schemas.microsoft.com/office/powerpoint/2010/main" val="196950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altogether </a:t>
            </a:r>
          </a:p>
        </p:txBody>
      </p:sp>
      <p:sp>
        <p:nvSpPr>
          <p:cNvPr id="3" name="Content Placeholder 2"/>
          <p:cNvSpPr>
            <a:spLocks noGrp="1"/>
          </p:cNvSpPr>
          <p:nvPr>
            <p:ph idx="1"/>
          </p:nvPr>
        </p:nvSpPr>
        <p:spPr/>
        <p:txBody>
          <a:bodyPr/>
          <a:lstStyle/>
          <a:p>
            <a:r>
              <a:rPr lang="en-US" sz="2400" dirty="0"/>
              <a:t>1. We specify the network structure </a:t>
            </a:r>
          </a:p>
        </p:txBody>
      </p:sp>
      <p:sp>
        <p:nvSpPr>
          <p:cNvPr id="4" name="Slide Number Placeholder 3"/>
          <p:cNvSpPr>
            <a:spLocks noGrp="1"/>
          </p:cNvSpPr>
          <p:nvPr>
            <p:ph type="sldNum" sz="quarter" idx="12"/>
          </p:nvPr>
        </p:nvSpPr>
        <p:spPr/>
        <p:txBody>
          <a:bodyPr/>
          <a:lstStyle/>
          <a:p>
            <a:fld id="{74FD6AAA-7C75-FB4B-8EA1-06B22787237D}" type="slidenum">
              <a:rPr lang="en-US" smtClean="0"/>
              <a:t>9</a:t>
            </a:fld>
            <a:endParaRPr lang="en-US"/>
          </a:p>
        </p:txBody>
      </p:sp>
      <p:grpSp>
        <p:nvGrpSpPr>
          <p:cNvPr id="5" name="Group 4"/>
          <p:cNvGrpSpPr/>
          <p:nvPr/>
        </p:nvGrpSpPr>
        <p:grpSpPr>
          <a:xfrm>
            <a:off x="1323603" y="1913145"/>
            <a:ext cx="3884154" cy="1375756"/>
            <a:chOff x="1768177" y="3916087"/>
            <a:chExt cx="7000377" cy="2479513"/>
          </a:xfrm>
        </p:grpSpPr>
        <p:grpSp>
          <p:nvGrpSpPr>
            <p:cNvPr id="6" name="Group 5"/>
            <p:cNvGrpSpPr/>
            <p:nvPr/>
          </p:nvGrpSpPr>
          <p:grpSpPr>
            <a:xfrm>
              <a:off x="1768177" y="3916087"/>
              <a:ext cx="7000377" cy="2479513"/>
              <a:chOff x="3193036" y="1798870"/>
              <a:chExt cx="7000377" cy="2479513"/>
            </a:xfrm>
          </p:grpSpPr>
          <p:grpSp>
            <p:nvGrpSpPr>
              <p:cNvPr id="13" name="Group 12"/>
              <p:cNvGrpSpPr/>
              <p:nvPr/>
            </p:nvGrpSpPr>
            <p:grpSpPr>
              <a:xfrm>
                <a:off x="3193036" y="1798870"/>
                <a:ext cx="6501741" cy="2479513"/>
                <a:chOff x="2777549" y="2141459"/>
                <a:chExt cx="6501741" cy="2479513"/>
              </a:xfrm>
            </p:grpSpPr>
            <mc:AlternateContent xmlns:mc="http://schemas.openxmlformats.org/markup-compatibility/2006" xmlns:a14="http://schemas.microsoft.com/office/drawing/2010/main">
              <mc:Choice Requires="a14">
                <p:sp>
                  <p:nvSpPr>
                    <p:cNvPr id="15" name="TextBox 14"/>
                    <p:cNvSpPr txBox="1"/>
                    <p:nvPr/>
                  </p:nvSpPr>
                  <p:spPr>
                    <a:xfrm flipH="1" flipV="1">
                      <a:off x="2777549" y="3189246"/>
                      <a:ext cx="4250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𝑋</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flipH="1" flipV="1">
                      <a:off x="2777549" y="3189246"/>
                      <a:ext cx="425045" cy="369332"/>
                    </a:xfrm>
                    <a:prstGeom prst="rect">
                      <a:avLst/>
                    </a:prstGeom>
                    <a:blipFill rotWithShape="0">
                      <a:blip r:embed="rId5"/>
                      <a:stretch>
                        <a:fillRect/>
                      </a:stretch>
                    </a:blipFill>
                  </p:spPr>
                  <p:txBody>
                    <a:bodyPr/>
                    <a:lstStyle/>
                    <a:p>
                      <a:r>
                        <a:rPr lang="en-US">
                          <a:noFill/>
                        </a:rPr>
                        <a:t> </a:t>
                      </a:r>
                    </a:p>
                  </p:txBody>
                </p:sp>
              </mc:Fallback>
            </mc:AlternateContent>
            <p:sp>
              <p:nvSpPr>
                <p:cNvPr id="16" name="Rectangle 15"/>
                <p:cNvSpPr/>
                <p:nvPr/>
              </p:nvSpPr>
              <p:spPr>
                <a:xfrm>
                  <a:off x="4418675" y="2141459"/>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rPr>
                    <a:t>W</a:t>
                  </a:r>
                  <a:r>
                    <a:rPr lang="en-US" baseline="-25000" dirty="0">
                      <a:solidFill>
                        <a:schemeClr val="tx1">
                          <a:lumMod val="75000"/>
                          <a:lumOff val="25000"/>
                        </a:schemeClr>
                      </a:solidFill>
                    </a:rPr>
                    <a:t>1</a:t>
                  </a:r>
                  <a:endParaRPr lang="en-US" dirty="0">
                    <a:solidFill>
                      <a:schemeClr val="tx1">
                        <a:lumMod val="75000"/>
                        <a:lumOff val="25000"/>
                      </a:schemeClr>
                    </a:solidFill>
                  </a:endParaRPr>
                </a:p>
              </p:txBody>
            </p:sp>
            <p:cxnSp>
              <p:nvCxnSpPr>
                <p:cNvPr id="17" name="Straight Arrow Connector 16"/>
                <p:cNvCxnSpPr/>
                <p:nvPr/>
              </p:nvCxnSpPr>
              <p:spPr>
                <a:xfrm flipV="1">
                  <a:off x="3202594" y="2598659"/>
                  <a:ext cx="1216081" cy="775253"/>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202594" y="3373912"/>
                  <a:ext cx="1216081" cy="789860"/>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5333075" y="2141459"/>
                  <a:ext cx="2129297" cy="2022314"/>
                  <a:chOff x="7172934" y="2048375"/>
                  <a:chExt cx="2129297" cy="2022314"/>
                </a:xfrm>
              </p:grpSpPr>
              <p:cxnSp>
                <p:nvCxnSpPr>
                  <p:cNvPr id="22" name="Straight Arrow Connector 21"/>
                  <p:cNvCxnSpPr/>
                  <p:nvPr/>
                </p:nvCxnSpPr>
                <p:spPr>
                  <a:xfrm flipV="1">
                    <a:off x="7172934" y="4070688"/>
                    <a:ext cx="1216081" cy="1"/>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7172934" y="2505575"/>
                    <a:ext cx="1216081" cy="1565113"/>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p:cNvSpPr/>
                      <p:nvPr/>
                    </p:nvSpPr>
                    <p:spPr>
                      <a:xfrm>
                        <a:off x="8387831" y="2048375"/>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700" b="0" i="1" smtClean="0">
                                      <a:solidFill>
                                        <a:schemeClr val="tx1">
                                          <a:lumMod val="75000"/>
                                          <a:lumOff val="25000"/>
                                        </a:schemeClr>
                                      </a:solidFill>
                                      <a:latin typeface="Cambria Math" panose="02040503050406030204" pitchFamily="18" charset="0"/>
                                    </a:rPr>
                                  </m:ctrlPr>
                                </m:sSubPr>
                                <m:e>
                                  <m:r>
                                    <a:rPr lang="en-US" sz="1700" b="0" i="1" smtClean="0">
                                      <a:solidFill>
                                        <a:schemeClr val="tx1">
                                          <a:lumMod val="75000"/>
                                          <a:lumOff val="25000"/>
                                        </a:schemeClr>
                                      </a:solidFill>
                                      <a:latin typeface="Cambria Math" charset="0"/>
                                    </a:rPr>
                                    <m:t>𝑊</m:t>
                                  </m:r>
                                </m:e>
                                <m:sub>
                                  <m:r>
                                    <a:rPr lang="en-US" sz="1700" b="0" i="1" smtClean="0">
                                      <a:solidFill>
                                        <a:schemeClr val="tx1">
                                          <a:lumMod val="75000"/>
                                          <a:lumOff val="25000"/>
                                        </a:schemeClr>
                                      </a:solidFill>
                                      <a:latin typeface="Cambria Math" charset="0"/>
                                    </a:rPr>
                                    <m:t>3</m:t>
                                  </m:r>
                                </m:sub>
                              </m:sSub>
                            </m:oMath>
                          </m:oMathPara>
                        </a14:m>
                        <a:endParaRPr lang="en-US" sz="1700" dirty="0">
                          <a:solidFill>
                            <a:schemeClr val="tx1">
                              <a:lumMod val="75000"/>
                              <a:lumOff val="25000"/>
                            </a:schemeClr>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8387831" y="2048375"/>
                        <a:ext cx="914400" cy="914400"/>
                      </a:xfrm>
                      <a:prstGeom prst="rect">
                        <a:avLst/>
                      </a:prstGeom>
                      <a:blipFill rotWithShape="0">
                        <a:blip r:embed="rId6"/>
                        <a:stretch>
                          <a:fillRect/>
                        </a:stretch>
                      </a:blipFill>
                      <a:ln>
                        <a:solidFill>
                          <a:schemeClr val="tx1">
                            <a:lumMod val="75000"/>
                            <a:lumOff val="25000"/>
                          </a:schemeClr>
                        </a:solidFill>
                      </a:ln>
                      <a:effectLst/>
                    </p:spPr>
                    <p:txBody>
                      <a:bodyPr/>
                      <a:lstStyle/>
                      <a:p>
                        <a:r>
                          <a:rPr lang="en-US">
                            <a:noFill/>
                          </a:rPr>
                          <a:t> </a:t>
                        </a:r>
                      </a:p>
                    </p:txBody>
                  </p:sp>
                </mc:Fallback>
              </mc:AlternateContent>
            </p:grpSp>
            <p:sp>
              <p:nvSpPr>
                <p:cNvPr id="20" name="Rectangle 19"/>
                <p:cNvSpPr/>
                <p:nvPr/>
              </p:nvSpPr>
              <p:spPr>
                <a:xfrm>
                  <a:off x="4418675" y="3706572"/>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lumMod val="75000"/>
                          <a:lumOff val="25000"/>
                        </a:schemeClr>
                      </a:solidFill>
                    </a:rPr>
                    <a:t>W</a:t>
                  </a:r>
                  <a:r>
                    <a:rPr lang="en-US" baseline="-25000">
                      <a:solidFill>
                        <a:schemeClr val="tx1">
                          <a:lumMod val="75000"/>
                          <a:lumOff val="25000"/>
                        </a:schemeClr>
                      </a:solidFill>
                    </a:rPr>
                    <a:t>2</a:t>
                  </a:r>
                  <a:endParaRPr lang="en-US" dirty="0">
                    <a:solidFill>
                      <a:schemeClr val="tx1">
                        <a:lumMod val="75000"/>
                        <a:lumOff val="25000"/>
                      </a:schemeClr>
                    </a:solidFill>
                  </a:endParaRPr>
                </a:p>
              </p:txBody>
            </p:sp>
            <p:cxnSp>
              <p:nvCxnSpPr>
                <p:cNvPr id="21" name="Straight Arrow Connector 20"/>
                <p:cNvCxnSpPr/>
                <p:nvPr/>
              </p:nvCxnSpPr>
              <p:spPr>
                <a:xfrm>
                  <a:off x="8977609" y="3443555"/>
                  <a:ext cx="301681" cy="0"/>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4" name="Rectangle 13"/>
                  <p:cNvSpPr/>
                  <p:nvPr/>
                </p:nvSpPr>
                <p:spPr>
                  <a:xfrm>
                    <a:off x="9810744" y="2921959"/>
                    <a:ext cx="3826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𝑌</m:t>
                          </m:r>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9810744" y="2921959"/>
                    <a:ext cx="382669" cy="369332"/>
                  </a:xfrm>
                  <a:prstGeom prst="rect">
                    <a:avLst/>
                  </a:prstGeom>
                  <a:blipFill rotWithShape="0">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 name="Rectangle 6"/>
                <p:cNvSpPr/>
                <p:nvPr/>
              </p:nvSpPr>
              <p:spPr>
                <a:xfrm>
                  <a:off x="5539784" y="5481200"/>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700" b="0" i="1" smtClean="0">
                                <a:solidFill>
                                  <a:schemeClr val="tx1">
                                    <a:lumMod val="75000"/>
                                    <a:lumOff val="25000"/>
                                  </a:schemeClr>
                                </a:solidFill>
                                <a:latin typeface="Cambria Math" panose="02040503050406030204" pitchFamily="18" charset="0"/>
                              </a:rPr>
                            </m:ctrlPr>
                          </m:sSubPr>
                          <m:e>
                            <m:r>
                              <a:rPr lang="en-US" sz="1700" b="0" i="1" smtClean="0">
                                <a:solidFill>
                                  <a:schemeClr val="tx1">
                                    <a:lumMod val="75000"/>
                                    <a:lumOff val="25000"/>
                                  </a:schemeClr>
                                </a:solidFill>
                                <a:latin typeface="Cambria Math" charset="0"/>
                              </a:rPr>
                              <m:t>𝑊</m:t>
                            </m:r>
                          </m:e>
                          <m:sub>
                            <m:r>
                              <a:rPr lang="en-US" sz="1700" b="0" i="1" smtClean="0">
                                <a:solidFill>
                                  <a:schemeClr val="tx1">
                                    <a:lumMod val="75000"/>
                                    <a:lumOff val="25000"/>
                                  </a:schemeClr>
                                </a:solidFill>
                                <a:latin typeface="Cambria Math" charset="0"/>
                              </a:rPr>
                              <m:t>4</m:t>
                            </m:r>
                          </m:sub>
                        </m:sSub>
                      </m:oMath>
                    </m:oMathPara>
                  </a14:m>
                  <a:endParaRPr lang="en-US" sz="1700" dirty="0">
                    <a:solidFill>
                      <a:schemeClr val="tx1">
                        <a:lumMod val="75000"/>
                        <a:lumOff val="25000"/>
                      </a:schemeClr>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5539784" y="5481200"/>
                  <a:ext cx="914400" cy="914400"/>
                </a:xfrm>
                <a:prstGeom prst="rect">
                  <a:avLst/>
                </a:prstGeom>
                <a:blipFill rotWithShape="0">
                  <a:blip r:embed="rId8"/>
                  <a:stretch>
                    <a:fillRect/>
                  </a:stretch>
                </a:blipFill>
                <a:ln>
                  <a:solidFill>
                    <a:schemeClr val="tx1">
                      <a:lumMod val="75000"/>
                      <a:lumOff val="25000"/>
                    </a:schemeClr>
                  </a:solidFill>
                </a:ln>
                <a:effectLst/>
              </p:spPr>
              <p:txBody>
                <a:bodyPr/>
                <a:lstStyle/>
                <a:p>
                  <a:r>
                    <a:rPr lang="en-US">
                      <a:noFill/>
                    </a:rPr>
                    <a:t> </a:t>
                  </a:r>
                </a:p>
              </p:txBody>
            </p:sp>
          </mc:Fallback>
        </mc:AlternateContent>
        <p:cxnSp>
          <p:nvCxnSpPr>
            <p:cNvPr id="8" name="Straight Arrow Connector 7"/>
            <p:cNvCxnSpPr/>
            <p:nvPr/>
          </p:nvCxnSpPr>
          <p:spPr>
            <a:xfrm flipV="1">
              <a:off x="4323703" y="4373287"/>
              <a:ext cx="1214897" cy="1565113"/>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323111" y="4373286"/>
              <a:ext cx="1216081" cy="1"/>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7053837" y="4760913"/>
                  <a:ext cx="914400" cy="914400"/>
                </a:xfrm>
                <a:prstGeom prst="rect">
                  <a:avLst/>
                </a:prstGeom>
                <a:solidFill>
                  <a:schemeClr val="bg1">
                    <a:lumMod val="8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700" b="0" i="1" smtClean="0">
                                <a:solidFill>
                                  <a:schemeClr val="tx1">
                                    <a:lumMod val="75000"/>
                                    <a:lumOff val="25000"/>
                                  </a:schemeClr>
                                </a:solidFill>
                                <a:latin typeface="Cambria Math" panose="02040503050406030204" pitchFamily="18" charset="0"/>
                              </a:rPr>
                            </m:ctrlPr>
                          </m:sSubPr>
                          <m:e>
                            <m:r>
                              <a:rPr lang="en-US" sz="1700" b="0" i="1" smtClean="0">
                                <a:solidFill>
                                  <a:schemeClr val="tx1">
                                    <a:lumMod val="75000"/>
                                    <a:lumOff val="25000"/>
                                  </a:schemeClr>
                                </a:solidFill>
                                <a:latin typeface="Cambria Math" charset="0"/>
                              </a:rPr>
                              <m:t>𝑊</m:t>
                            </m:r>
                          </m:e>
                          <m:sub>
                            <m:r>
                              <a:rPr lang="en-US" sz="1700" b="0" i="1" smtClean="0">
                                <a:solidFill>
                                  <a:schemeClr val="tx1">
                                    <a:lumMod val="75000"/>
                                    <a:lumOff val="25000"/>
                                  </a:schemeClr>
                                </a:solidFill>
                                <a:latin typeface="Cambria Math" charset="0"/>
                              </a:rPr>
                              <m:t>5</m:t>
                            </m:r>
                          </m:sub>
                        </m:sSub>
                      </m:oMath>
                    </m:oMathPara>
                  </a14:m>
                  <a:endParaRPr lang="en-US" sz="1700" dirty="0">
                    <a:solidFill>
                      <a:schemeClr val="tx1">
                        <a:lumMod val="75000"/>
                        <a:lumOff val="25000"/>
                      </a:schemeClr>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7053837" y="4760913"/>
                  <a:ext cx="914400" cy="914400"/>
                </a:xfrm>
                <a:prstGeom prst="rect">
                  <a:avLst/>
                </a:prstGeom>
                <a:blipFill rotWithShape="0">
                  <a:blip r:embed="rId9"/>
                  <a:stretch>
                    <a:fillRect/>
                  </a:stretch>
                </a:blipFill>
                <a:ln>
                  <a:solidFill>
                    <a:schemeClr val="tx1">
                      <a:lumMod val="75000"/>
                      <a:lumOff val="25000"/>
                    </a:schemeClr>
                  </a:solidFill>
                </a:ln>
                <a:effectLst/>
              </p:spPr>
              <p:txBody>
                <a:bodyPr/>
                <a:lstStyle/>
                <a:p>
                  <a:r>
                    <a:rPr lang="en-US">
                      <a:noFill/>
                    </a:rPr>
                    <a:t> </a:t>
                  </a:r>
                </a:p>
              </p:txBody>
            </p:sp>
          </mc:Fallback>
        </mc:AlternateContent>
        <p:cxnSp>
          <p:nvCxnSpPr>
            <p:cNvPr id="11" name="Straight Arrow Connector 10"/>
            <p:cNvCxnSpPr/>
            <p:nvPr/>
          </p:nvCxnSpPr>
          <p:spPr>
            <a:xfrm>
              <a:off x="6453000" y="4373287"/>
              <a:ext cx="600837" cy="844826"/>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6454184" y="5218113"/>
              <a:ext cx="599653" cy="720287"/>
            </a:xfrm>
            <a:prstGeom prst="straightConnector1">
              <a:avLst/>
            </a:prstGeom>
            <a:ln>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25" name="Content Placeholder 2"/>
          <p:cNvSpPr txBox="1">
            <a:spLocks/>
          </p:cNvSpPr>
          <p:nvPr/>
        </p:nvSpPr>
        <p:spPr>
          <a:xfrm>
            <a:off x="932496" y="3586035"/>
            <a:ext cx="10327008" cy="2111143"/>
          </a:xfrm>
          <a:prstGeom prst="rect">
            <a:avLst/>
          </a:prstGeom>
          <a:ln>
            <a:noFill/>
          </a:ln>
        </p:spPr>
        <p:txBody>
          <a:bodyPr/>
          <a:lstStyle>
            <a:lvl1pPr marL="0" indent="0" algn="l" defTabSz="457182" rtl="0" eaLnBrk="1" latinLnBrk="0" hangingPunct="1">
              <a:spcBef>
                <a:spcPct val="20000"/>
              </a:spcBef>
              <a:buFont typeface="Arial"/>
              <a:buNone/>
              <a:defRPr sz="2400" kern="1200">
                <a:solidFill>
                  <a:srgbClr val="464646"/>
                </a:solidFill>
                <a:latin typeface="Karla"/>
                <a:ea typeface="+mn-ea"/>
                <a:cs typeface="Karla"/>
              </a:defRPr>
            </a:lvl1pPr>
            <a:lvl2pPr marL="742920" indent="-285738" algn="l" defTabSz="457182" rtl="0" eaLnBrk="1" latinLnBrk="0" hangingPunct="1">
              <a:spcBef>
                <a:spcPct val="20000"/>
              </a:spcBef>
              <a:buFont typeface="Arial"/>
              <a:buChar char="–"/>
              <a:defRPr sz="2000" kern="1200">
                <a:solidFill>
                  <a:srgbClr val="464646"/>
                </a:solidFill>
                <a:latin typeface="Karla"/>
                <a:ea typeface="+mn-ea"/>
                <a:cs typeface="Karla"/>
              </a:defRPr>
            </a:lvl2pPr>
            <a:lvl3pPr marL="1142954" indent="-228590" algn="l" defTabSz="457182" rtl="0" eaLnBrk="1" latinLnBrk="0" hangingPunct="1">
              <a:spcBef>
                <a:spcPct val="20000"/>
              </a:spcBef>
              <a:buFont typeface="Arial"/>
              <a:buChar char="•"/>
              <a:defRPr sz="1800" kern="1200">
                <a:solidFill>
                  <a:srgbClr val="464646"/>
                </a:solidFill>
                <a:latin typeface="Karla"/>
                <a:ea typeface="+mn-ea"/>
                <a:cs typeface="Karla"/>
              </a:defRPr>
            </a:lvl3pPr>
            <a:lvl4pPr marL="1600136" indent="-228590" algn="l" defTabSz="457182" rtl="0" eaLnBrk="1" latinLnBrk="0" hangingPunct="1">
              <a:spcBef>
                <a:spcPct val="20000"/>
              </a:spcBef>
              <a:buFont typeface="Arial"/>
              <a:buChar char="–"/>
              <a:defRPr sz="1600" kern="1200">
                <a:solidFill>
                  <a:srgbClr val="464646"/>
                </a:solidFill>
                <a:latin typeface="Karla"/>
                <a:ea typeface="+mn-ea"/>
                <a:cs typeface="Karla"/>
              </a:defRPr>
            </a:lvl4pPr>
            <a:lvl5pPr marL="2057317" indent="-228590" algn="l" defTabSz="457182" rtl="0" eaLnBrk="1" latinLnBrk="0" hangingPunct="1">
              <a:spcBef>
                <a:spcPct val="20000"/>
              </a:spcBef>
              <a:buFont typeface="Arial"/>
              <a:buChar char="»"/>
              <a:defRPr sz="1600" kern="1200">
                <a:solidFill>
                  <a:srgbClr val="464646"/>
                </a:solidFill>
                <a:latin typeface="Karla"/>
                <a:ea typeface="+mn-ea"/>
                <a:cs typeface="Karla"/>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Following the computational graph </a:t>
            </a:r>
            <a:r>
              <a:rPr lang="mr-IN" dirty="0"/>
              <a:t>…</a:t>
            </a:r>
            <a:r>
              <a:rPr lang="en-US" dirty="0"/>
              <a:t> </a:t>
            </a:r>
          </a:p>
          <a:p>
            <a:endParaRPr lang="en-US" dirty="0"/>
          </a:p>
          <a:p>
            <a:r>
              <a:rPr lang="en-US" dirty="0"/>
              <a:t>	What is computational graph?</a:t>
            </a:r>
          </a:p>
        </p:txBody>
      </p:sp>
    </p:spTree>
    <p:extLst>
      <p:ext uri="{BB962C8B-B14F-4D97-AF65-F5344CB8AC3E}">
        <p14:creationId xmlns:p14="http://schemas.microsoft.com/office/powerpoint/2010/main" val="112412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build="allAtOnce"/>
    </p:bldLst>
  </p:timing>
</p:sld>
</file>

<file path=ppt/theme/theme1.xml><?xml version="1.0" encoding="utf-8"?>
<a:theme xmlns:a="http://schemas.openxmlformats.org/drawingml/2006/main" name="1_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EE3F4256-57BA-4E45-A16C-7FF03EA64AD5}" vid="{8FDA9A5F-BD2F-2E4D-B6B1-DDFA3E9D3C63}"/>
    </a:ext>
  </a:extLst>
</a:theme>
</file>

<file path=ppt/theme/theme2.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EE3F4256-57BA-4E45-A16C-7FF03EA64AD5}" vid="{8FDA9A5F-BD2F-2E4D-B6B1-DDFA3E9D3C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Lecture3_Inference_HypothesisTesting</Template>
  <TotalTime>12193</TotalTime>
  <Words>1295</Words>
  <Application>Microsoft Macintosh PowerPoint</Application>
  <PresentationFormat>Widescreen</PresentationFormat>
  <Paragraphs>311</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Cambria Math</vt:lpstr>
      <vt:lpstr>Courier New</vt:lpstr>
      <vt:lpstr>Karla</vt:lpstr>
      <vt:lpstr>1_GEC_template</vt:lpstr>
      <vt:lpstr>GEC_template</vt:lpstr>
      <vt:lpstr>Backpropagation</vt:lpstr>
      <vt:lpstr>Backpropagation: Logistic Regression Revisited</vt:lpstr>
      <vt:lpstr>Backpropagation</vt:lpstr>
      <vt:lpstr>Backpropagation</vt:lpstr>
      <vt:lpstr>Backpropagation. Pavlos game #456 </vt:lpstr>
      <vt:lpstr>Idea 1: Evaluate the derivative at: X={3}, y=1, W=3  </vt:lpstr>
      <vt:lpstr>Basic functions</vt:lpstr>
      <vt:lpstr>Basic functions</vt:lpstr>
      <vt:lpstr>Putting it altogether </vt:lpstr>
      <vt:lpstr>PowerPoint Presentation</vt:lpstr>
      <vt:lpstr>Putting it altogether </vt:lpstr>
      <vt:lpstr>Forward mode: Evaluate the derivative at: X={3}, y=1, W=3  </vt:lpstr>
      <vt:lpstr>Backward mode: Evaluate the derivative at: X={3}, y=1, W=3  </vt:lpstr>
      <vt:lpstr>PowerPoint Presentation</vt:lpstr>
      <vt:lpstr>Back-propagation by hand</vt:lpstr>
    </vt:vector>
  </TitlesOfParts>
  <Company>Harvard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Feedforward Networks</dc:title>
  <dc:creator>Harikrishna Narasimhan</dc:creator>
  <cp:lastModifiedBy>Protopapas, Pavlos</cp:lastModifiedBy>
  <cp:revision>395</cp:revision>
  <cp:lastPrinted>2020-06-26T10:40:53Z</cp:lastPrinted>
  <dcterms:created xsi:type="dcterms:W3CDTF">2017-11-02T16:57:55Z</dcterms:created>
  <dcterms:modified xsi:type="dcterms:W3CDTF">2020-11-16T03:07:22Z</dcterms:modified>
</cp:coreProperties>
</file>