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3" r:id="rId1"/>
  </p:sldMasterIdLst>
  <p:notesMasterIdLst>
    <p:notesMasterId r:id="rId16"/>
  </p:notesMasterIdLst>
  <p:sldIdLst>
    <p:sldId id="572" r:id="rId2"/>
    <p:sldId id="470" r:id="rId3"/>
    <p:sldId id="471" r:id="rId4"/>
    <p:sldId id="567" r:id="rId5"/>
    <p:sldId id="450" r:id="rId6"/>
    <p:sldId id="473" r:id="rId7"/>
    <p:sldId id="575" r:id="rId8"/>
    <p:sldId id="503" r:id="rId9"/>
    <p:sldId id="456" r:id="rId10"/>
    <p:sldId id="576" r:id="rId11"/>
    <p:sldId id="504" r:id="rId12"/>
    <p:sldId id="505" r:id="rId13"/>
    <p:sldId id="458" r:id="rId14"/>
    <p:sldId id="5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3"/>
    <p:restoredTop sz="77823" autoAdjust="0"/>
  </p:normalViewPr>
  <p:slideViewPr>
    <p:cSldViewPr snapToGrid="0" snapToObjects="1">
      <p:cViewPr varScale="1">
        <p:scale>
          <a:sx n="94" d="100"/>
          <a:sy n="94" d="100"/>
        </p:scale>
        <p:origin x="904" y="184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los protopapas" userId="74894_tp_dropbox" providerId="OAuth2" clId="{4FF6BF54-8873-284E-B46F-963F55009E13}"/>
    <pc:docChg chg="custSel modSld">
      <pc:chgData name="pavlos protopapas" userId="74894_tp_dropbox" providerId="OAuth2" clId="{4FF6BF54-8873-284E-B46F-963F55009E13}" dt="2020-08-08T15:04:25.837" v="0" actId="7634"/>
      <pc:docMkLst>
        <pc:docMk/>
      </pc:docMkLst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798823431" sldId="458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798823431" sldId="458"/>
            <ac:inkMk id="3" creationId="{0F27278B-98EC-2946-B7AA-142C275FD7D0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776468516" sldId="470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776468516" sldId="470"/>
            <ac:inkMk id="9" creationId="{1ED78130-791F-0149-9B69-8D8D447723C6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4130775009" sldId="471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4130775009" sldId="471"/>
            <ac:inkMk id="3" creationId="{0134F44D-AFAB-4042-8F02-BD1AD5BA4557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559233563" sldId="473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559233563" sldId="473"/>
            <ac:inkMk id="5" creationId="{370CF7D2-AE18-2342-B6C0-D6DB225DA158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44573635" sldId="481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44573635" sldId="481"/>
            <ac:inkMk id="3" creationId="{B3A5D1C8-1727-8545-9D61-7A8AC2A1A869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1722186054" sldId="482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1722186054" sldId="482"/>
            <ac:inkMk id="6" creationId="{A4E4DC79-3BBA-254A-A045-7BFB7D70AFDA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941649058" sldId="483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941649058" sldId="483"/>
            <ac:inkMk id="6" creationId="{DA5964B7-8B81-4447-AD2E-B8BCFA1FDDFA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4150458991" sldId="484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4150458991" sldId="484"/>
            <ac:inkMk id="4" creationId="{92F2D7A5-6105-8746-A717-10A94CD77921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1471509711" sldId="503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1471509711" sldId="503"/>
            <ac:inkMk id="25" creationId="{9896EBA9-6D15-3242-89CC-A06EB3D2C1F4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241343872" sldId="504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241343872" sldId="504"/>
            <ac:inkMk id="5" creationId="{8F00009A-A5CF-3543-AC32-7893F120359D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3070718624" sldId="505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3070718624" sldId="505"/>
            <ac:inkMk id="9" creationId="{F60E84A0-60D0-7D4F-BE02-0CE38BADC947}"/>
          </ac:inkMkLst>
        </pc:inkChg>
      </pc:sldChg>
    </pc:docChg>
  </pc:docChgLst>
  <pc:docChgLst>
    <pc:chgData name="pavlos protopapas" userId="74894_tp_dropbox" providerId="OAuth2" clId="{9FDDBE9B-B937-EC41-A5EB-4D8DF32A1920}"/>
    <pc:docChg chg="custSel modSld">
      <pc:chgData name="pavlos protopapas" userId="74894_tp_dropbox" providerId="OAuth2" clId="{9FDDBE9B-B937-EC41-A5EB-4D8DF32A1920}" dt="2020-06-21T18:54:07.660" v="216"/>
      <pc:docMkLst>
        <pc:docMk/>
      </pc:docMkLst>
      <pc:sldChg chg="addSp">
        <pc:chgData name="pavlos protopapas" userId="74894_tp_dropbox" providerId="OAuth2" clId="{9FDDBE9B-B937-EC41-A5EB-4D8DF32A1920}" dt="2020-06-21T18:53:59.092" v="205"/>
        <pc:sldMkLst>
          <pc:docMk/>
          <pc:sldMk cId="1690292377" sldId="335"/>
        </pc:sldMkLst>
        <pc:grpChg chg="add">
          <ac:chgData name="pavlos protopapas" userId="74894_tp_dropbox" providerId="OAuth2" clId="{9FDDBE9B-B937-EC41-A5EB-4D8DF32A1920}" dt="2020-06-21T18:53:59.092" v="205"/>
          <ac:grpSpMkLst>
            <pc:docMk/>
            <pc:sldMk cId="1690292377" sldId="335"/>
            <ac:grpSpMk id="20" creationId="{94244CAD-92AF-A845-AFB3-42FE70E745D8}"/>
          </ac:grpSpMkLst>
        </pc:grpChg>
        <pc:inkChg chg="add">
          <ac:chgData name="pavlos protopapas" userId="74894_tp_dropbox" providerId="OAuth2" clId="{9FDDBE9B-B937-EC41-A5EB-4D8DF32A1920}" dt="2020-06-21T18:53:55.432" v="195"/>
          <ac:inkMkLst>
            <pc:docMk/>
            <pc:sldMk cId="1690292377" sldId="335"/>
            <ac:inkMk id="6" creationId="{6EC0D9D3-7EDE-5E49-A7CD-8088B1EB2294}"/>
          </ac:inkMkLst>
        </pc:inkChg>
        <pc:inkChg chg="add">
          <ac:chgData name="pavlos protopapas" userId="74894_tp_dropbox" providerId="OAuth2" clId="{9FDDBE9B-B937-EC41-A5EB-4D8DF32A1920}" dt="2020-06-21T18:53:55.871" v="196"/>
          <ac:inkMkLst>
            <pc:docMk/>
            <pc:sldMk cId="1690292377" sldId="335"/>
            <ac:inkMk id="9" creationId="{B5A23042-8232-C944-866A-64BDFD277FB3}"/>
          </ac:inkMkLst>
        </pc:inkChg>
        <pc:inkChg chg="add">
          <ac:chgData name="pavlos protopapas" userId="74894_tp_dropbox" providerId="OAuth2" clId="{9FDDBE9B-B937-EC41-A5EB-4D8DF32A1920}" dt="2020-06-21T18:53:56.120" v="197"/>
          <ac:inkMkLst>
            <pc:docMk/>
            <pc:sldMk cId="1690292377" sldId="335"/>
            <ac:inkMk id="12" creationId="{9899FCB4-7AAB-F348-8B05-188D2D8BD343}"/>
          </ac:inkMkLst>
        </pc:inkChg>
        <pc:inkChg chg="add">
          <ac:chgData name="pavlos protopapas" userId="74894_tp_dropbox" providerId="OAuth2" clId="{9FDDBE9B-B937-EC41-A5EB-4D8DF32A1920}" dt="2020-06-21T18:53:56.704" v="198"/>
          <ac:inkMkLst>
            <pc:docMk/>
            <pc:sldMk cId="1690292377" sldId="335"/>
            <ac:inkMk id="13" creationId="{2A80B4AB-50BF-4246-A9A4-6CEEE7B4A450}"/>
          </ac:inkMkLst>
        </pc:inkChg>
        <pc:inkChg chg="add">
          <ac:chgData name="pavlos protopapas" userId="74894_tp_dropbox" providerId="OAuth2" clId="{9FDDBE9B-B937-EC41-A5EB-4D8DF32A1920}" dt="2020-06-21T18:53:56.988" v="199"/>
          <ac:inkMkLst>
            <pc:docMk/>
            <pc:sldMk cId="1690292377" sldId="335"/>
            <ac:inkMk id="14" creationId="{28405E18-D4D1-724B-8491-5665B9E3547A}"/>
          </ac:inkMkLst>
        </pc:inkChg>
        <pc:inkChg chg="add">
          <ac:chgData name="pavlos protopapas" userId="74894_tp_dropbox" providerId="OAuth2" clId="{9FDDBE9B-B937-EC41-A5EB-4D8DF32A1920}" dt="2020-06-21T18:53:57.208" v="200"/>
          <ac:inkMkLst>
            <pc:docMk/>
            <pc:sldMk cId="1690292377" sldId="335"/>
            <ac:inkMk id="15" creationId="{AC7BF319-5A26-9D49-9634-7C2F008D10B5}"/>
          </ac:inkMkLst>
        </pc:inkChg>
        <pc:inkChg chg="add">
          <ac:chgData name="pavlos protopapas" userId="74894_tp_dropbox" providerId="OAuth2" clId="{9FDDBE9B-B937-EC41-A5EB-4D8DF32A1920}" dt="2020-06-21T18:53:57.402" v="201"/>
          <ac:inkMkLst>
            <pc:docMk/>
            <pc:sldMk cId="1690292377" sldId="335"/>
            <ac:inkMk id="16" creationId="{ACBFAFA5-7BD7-474A-BA4E-5629D445A2EE}"/>
          </ac:inkMkLst>
        </pc:inkChg>
        <pc:inkChg chg="add">
          <ac:chgData name="pavlos protopapas" userId="74894_tp_dropbox" providerId="OAuth2" clId="{9FDDBE9B-B937-EC41-A5EB-4D8DF32A1920}" dt="2020-06-21T18:53:57.769" v="202"/>
          <ac:inkMkLst>
            <pc:docMk/>
            <pc:sldMk cId="1690292377" sldId="335"/>
            <ac:inkMk id="17" creationId="{F249BFC5-FAF0-5246-8812-1AF010B03E31}"/>
          </ac:inkMkLst>
        </pc:inkChg>
        <pc:inkChg chg="add">
          <ac:chgData name="pavlos protopapas" userId="74894_tp_dropbox" providerId="OAuth2" clId="{9FDDBE9B-B937-EC41-A5EB-4D8DF32A1920}" dt="2020-06-21T18:53:57.968" v="203"/>
          <ac:inkMkLst>
            <pc:docMk/>
            <pc:sldMk cId="1690292377" sldId="335"/>
            <ac:inkMk id="18" creationId="{72C44012-2DE4-3B46-9744-992560F01BA0}"/>
          </ac:inkMkLst>
        </pc:inkChg>
        <pc:inkChg chg="add">
          <ac:chgData name="pavlos protopapas" userId="74894_tp_dropbox" providerId="OAuth2" clId="{9FDDBE9B-B937-EC41-A5EB-4D8DF32A1920}" dt="2020-06-21T18:53:58.344" v="204"/>
          <ac:inkMkLst>
            <pc:docMk/>
            <pc:sldMk cId="1690292377" sldId="335"/>
            <ac:inkMk id="19" creationId="{C084E691-E422-1148-9C04-6DD98982E3EC}"/>
          </ac:inkMkLst>
        </pc:inkChg>
      </pc:sldChg>
      <pc:sldChg chg="addSp">
        <pc:chgData name="pavlos protopapas" userId="74894_tp_dropbox" providerId="OAuth2" clId="{9FDDBE9B-B937-EC41-A5EB-4D8DF32A1920}" dt="2020-06-21T18:54:07.660" v="216"/>
        <pc:sldMkLst>
          <pc:docMk/>
          <pc:sldMk cId="356990156" sldId="338"/>
        </pc:sldMkLst>
        <pc:grpChg chg="add">
          <ac:chgData name="pavlos protopapas" userId="74894_tp_dropbox" providerId="OAuth2" clId="{9FDDBE9B-B937-EC41-A5EB-4D8DF32A1920}" dt="2020-06-21T18:54:07.660" v="216"/>
          <ac:grpSpMkLst>
            <pc:docMk/>
            <pc:sldMk cId="356990156" sldId="338"/>
            <ac:grpSpMk id="19" creationId="{064B4FB2-9458-D849-B4EA-957678E0030B}"/>
          </ac:grpSpMkLst>
        </pc:grpChg>
        <pc:inkChg chg="add">
          <ac:chgData name="pavlos protopapas" userId="74894_tp_dropbox" providerId="OAuth2" clId="{9FDDBE9B-B937-EC41-A5EB-4D8DF32A1920}" dt="2020-06-21T18:54:04.497" v="206"/>
          <ac:inkMkLst>
            <pc:docMk/>
            <pc:sldMk cId="356990156" sldId="338"/>
            <ac:inkMk id="4" creationId="{3169749E-1D14-7D48-A1E0-88A35E781CF5}"/>
          </ac:inkMkLst>
        </pc:inkChg>
        <pc:inkChg chg="add">
          <ac:chgData name="pavlos protopapas" userId="74894_tp_dropbox" providerId="OAuth2" clId="{9FDDBE9B-B937-EC41-A5EB-4D8DF32A1920}" dt="2020-06-21T18:54:04.900" v="207"/>
          <ac:inkMkLst>
            <pc:docMk/>
            <pc:sldMk cId="356990156" sldId="338"/>
            <ac:inkMk id="10" creationId="{A1E123DF-1AA4-8A41-B622-1648F1DB2D19}"/>
          </ac:inkMkLst>
        </pc:inkChg>
        <pc:inkChg chg="add">
          <ac:chgData name="pavlos protopapas" userId="74894_tp_dropbox" providerId="OAuth2" clId="{9FDDBE9B-B937-EC41-A5EB-4D8DF32A1920}" dt="2020-06-21T18:54:05.339" v="208"/>
          <ac:inkMkLst>
            <pc:docMk/>
            <pc:sldMk cId="356990156" sldId="338"/>
            <ac:inkMk id="11" creationId="{D61EA360-B5C3-A647-B977-5A759F3577EB}"/>
          </ac:inkMkLst>
        </pc:inkChg>
        <pc:inkChg chg="add">
          <ac:chgData name="pavlos protopapas" userId="74894_tp_dropbox" providerId="OAuth2" clId="{9FDDBE9B-B937-EC41-A5EB-4D8DF32A1920}" dt="2020-06-21T18:54:05.591" v="209"/>
          <ac:inkMkLst>
            <pc:docMk/>
            <pc:sldMk cId="356990156" sldId="338"/>
            <ac:inkMk id="12" creationId="{242F71AE-BE3F-7C4A-B02C-0B5C2C20B6B6}"/>
          </ac:inkMkLst>
        </pc:inkChg>
        <pc:inkChg chg="add">
          <ac:chgData name="pavlos protopapas" userId="74894_tp_dropbox" providerId="OAuth2" clId="{9FDDBE9B-B937-EC41-A5EB-4D8DF32A1920}" dt="2020-06-21T18:54:05.845" v="210"/>
          <ac:inkMkLst>
            <pc:docMk/>
            <pc:sldMk cId="356990156" sldId="338"/>
            <ac:inkMk id="13" creationId="{D7C7E9CA-6EB3-314F-9CF8-2804DFF2F50C}"/>
          </ac:inkMkLst>
        </pc:inkChg>
        <pc:inkChg chg="add">
          <ac:chgData name="pavlos protopapas" userId="74894_tp_dropbox" providerId="OAuth2" clId="{9FDDBE9B-B937-EC41-A5EB-4D8DF32A1920}" dt="2020-06-21T18:54:06.032" v="211"/>
          <ac:inkMkLst>
            <pc:docMk/>
            <pc:sldMk cId="356990156" sldId="338"/>
            <ac:inkMk id="14" creationId="{1B84C498-1128-DE42-B65F-B6C3ADC654B9}"/>
          </ac:inkMkLst>
        </pc:inkChg>
        <pc:inkChg chg="add">
          <ac:chgData name="pavlos protopapas" userId="74894_tp_dropbox" providerId="OAuth2" clId="{9FDDBE9B-B937-EC41-A5EB-4D8DF32A1920}" dt="2020-06-21T18:54:06.413" v="212"/>
          <ac:inkMkLst>
            <pc:docMk/>
            <pc:sldMk cId="356990156" sldId="338"/>
            <ac:inkMk id="15" creationId="{DB4B0E9C-1123-6341-9101-10941743588E}"/>
          </ac:inkMkLst>
        </pc:inkChg>
        <pc:inkChg chg="add">
          <ac:chgData name="pavlos protopapas" userId="74894_tp_dropbox" providerId="OAuth2" clId="{9FDDBE9B-B937-EC41-A5EB-4D8DF32A1920}" dt="2020-06-21T18:54:06.574" v="213"/>
          <ac:inkMkLst>
            <pc:docMk/>
            <pc:sldMk cId="356990156" sldId="338"/>
            <ac:inkMk id="16" creationId="{CCD3B794-9286-5840-A53E-A87CB7054732}"/>
          </ac:inkMkLst>
        </pc:inkChg>
        <pc:inkChg chg="add">
          <ac:chgData name="pavlos protopapas" userId="74894_tp_dropbox" providerId="OAuth2" clId="{9FDDBE9B-B937-EC41-A5EB-4D8DF32A1920}" dt="2020-06-21T18:54:06.928" v="214"/>
          <ac:inkMkLst>
            <pc:docMk/>
            <pc:sldMk cId="356990156" sldId="338"/>
            <ac:inkMk id="17" creationId="{943A5D49-7C22-4441-9FB6-D5188DAF6A86}"/>
          </ac:inkMkLst>
        </pc:inkChg>
        <pc:inkChg chg="add">
          <ac:chgData name="pavlos protopapas" userId="74894_tp_dropbox" providerId="OAuth2" clId="{9FDDBE9B-B937-EC41-A5EB-4D8DF32A1920}" dt="2020-06-21T18:54:07.091" v="215"/>
          <ac:inkMkLst>
            <pc:docMk/>
            <pc:sldMk cId="356990156" sldId="338"/>
            <ac:inkMk id="18" creationId="{C33CDF38-D66D-7C4B-9A02-7EC685754E8D}"/>
          </ac:inkMkLst>
        </pc:inkChg>
      </pc:sldChg>
      <pc:sldChg chg="addSp">
        <pc:chgData name="pavlos protopapas" userId="74894_tp_dropbox" providerId="OAuth2" clId="{9FDDBE9B-B937-EC41-A5EB-4D8DF32A1920}" dt="2020-06-21T18:47:41.986" v="10"/>
        <pc:sldMkLst>
          <pc:docMk/>
          <pc:sldMk cId="1815427904" sldId="449"/>
        </pc:sldMkLst>
        <pc:grpChg chg="add">
          <ac:chgData name="pavlos protopapas" userId="74894_tp_dropbox" providerId="OAuth2" clId="{9FDDBE9B-B937-EC41-A5EB-4D8DF32A1920}" dt="2020-06-21T18:47:41.986" v="10"/>
          <ac:grpSpMkLst>
            <pc:docMk/>
            <pc:sldMk cId="1815427904" sldId="449"/>
            <ac:grpSpMk id="15" creationId="{33519218-BAFB-0849-8CD9-3D77D29072AC}"/>
          </ac:grpSpMkLst>
        </pc:grpChg>
        <pc:inkChg chg="add">
          <ac:chgData name="pavlos protopapas" userId="74894_tp_dropbox" providerId="OAuth2" clId="{9FDDBE9B-B937-EC41-A5EB-4D8DF32A1920}" dt="2020-06-21T18:47:38.346" v="0"/>
          <ac:inkMkLst>
            <pc:docMk/>
            <pc:sldMk cId="1815427904" sldId="449"/>
            <ac:inkMk id="5" creationId="{DA8292B4-1F58-2A44-86E0-ED1FFB934E85}"/>
          </ac:inkMkLst>
        </pc:inkChg>
        <pc:inkChg chg="add">
          <ac:chgData name="pavlos protopapas" userId="74894_tp_dropbox" providerId="OAuth2" clId="{9FDDBE9B-B937-EC41-A5EB-4D8DF32A1920}" dt="2020-06-21T18:47:38.422" v="1"/>
          <ac:inkMkLst>
            <pc:docMk/>
            <pc:sldMk cId="1815427904" sldId="449"/>
            <ac:inkMk id="6" creationId="{5026C659-8844-4D43-BCBB-42BF795A6CB6}"/>
          </ac:inkMkLst>
        </pc:inkChg>
        <pc:inkChg chg="add">
          <ac:chgData name="pavlos protopapas" userId="74894_tp_dropbox" providerId="OAuth2" clId="{9FDDBE9B-B937-EC41-A5EB-4D8DF32A1920}" dt="2020-06-21T18:47:38.955" v="2"/>
          <ac:inkMkLst>
            <pc:docMk/>
            <pc:sldMk cId="1815427904" sldId="449"/>
            <ac:inkMk id="7" creationId="{5C9879C8-066B-B549-BCFC-02DD502858A6}"/>
          </ac:inkMkLst>
        </pc:inkChg>
        <pc:inkChg chg="add">
          <ac:chgData name="pavlos protopapas" userId="74894_tp_dropbox" providerId="OAuth2" clId="{9FDDBE9B-B937-EC41-A5EB-4D8DF32A1920}" dt="2020-06-21T18:47:39.445" v="3"/>
          <ac:inkMkLst>
            <pc:docMk/>
            <pc:sldMk cId="1815427904" sldId="449"/>
            <ac:inkMk id="8" creationId="{04142B6A-14A1-3A40-9380-3525B7EFFCFA}"/>
          </ac:inkMkLst>
        </pc:inkChg>
        <pc:inkChg chg="add">
          <ac:chgData name="pavlos protopapas" userId="74894_tp_dropbox" providerId="OAuth2" clId="{9FDDBE9B-B937-EC41-A5EB-4D8DF32A1920}" dt="2020-06-21T18:47:39.803" v="4"/>
          <ac:inkMkLst>
            <pc:docMk/>
            <pc:sldMk cId="1815427904" sldId="449"/>
            <ac:inkMk id="9" creationId="{E449947C-2781-5A43-9FF5-B36C1807C9D8}"/>
          </ac:inkMkLst>
        </pc:inkChg>
        <pc:inkChg chg="add">
          <ac:chgData name="pavlos protopapas" userId="74894_tp_dropbox" providerId="OAuth2" clId="{9FDDBE9B-B937-EC41-A5EB-4D8DF32A1920}" dt="2020-06-21T18:47:40.025" v="5"/>
          <ac:inkMkLst>
            <pc:docMk/>
            <pc:sldMk cId="1815427904" sldId="449"/>
            <ac:inkMk id="10" creationId="{54C4D0C4-8A24-C745-A495-4D4464790A12}"/>
          </ac:inkMkLst>
        </pc:inkChg>
        <pc:inkChg chg="add">
          <ac:chgData name="pavlos protopapas" userId="74894_tp_dropbox" providerId="OAuth2" clId="{9FDDBE9B-B937-EC41-A5EB-4D8DF32A1920}" dt="2020-06-21T18:47:40.179" v="6"/>
          <ac:inkMkLst>
            <pc:docMk/>
            <pc:sldMk cId="1815427904" sldId="449"/>
            <ac:inkMk id="11" creationId="{C50682B5-422D-7846-9B81-F2575E6A01A5}"/>
          </ac:inkMkLst>
        </pc:inkChg>
        <pc:inkChg chg="add">
          <ac:chgData name="pavlos protopapas" userId="74894_tp_dropbox" providerId="OAuth2" clId="{9FDDBE9B-B937-EC41-A5EB-4D8DF32A1920}" dt="2020-06-21T18:47:40.545" v="7"/>
          <ac:inkMkLst>
            <pc:docMk/>
            <pc:sldMk cId="1815427904" sldId="449"/>
            <ac:inkMk id="12" creationId="{911C7303-F572-2742-8630-6D1292F3E693}"/>
          </ac:inkMkLst>
        </pc:inkChg>
        <pc:inkChg chg="add">
          <ac:chgData name="pavlos protopapas" userId="74894_tp_dropbox" providerId="OAuth2" clId="{9FDDBE9B-B937-EC41-A5EB-4D8DF32A1920}" dt="2020-06-21T18:47:41.034" v="8"/>
          <ac:inkMkLst>
            <pc:docMk/>
            <pc:sldMk cId="1815427904" sldId="449"/>
            <ac:inkMk id="13" creationId="{B7EC0BA1-3BC9-884B-BF43-0E7D79D37B89}"/>
          </ac:inkMkLst>
        </pc:inkChg>
        <pc:inkChg chg="add">
          <ac:chgData name="pavlos protopapas" userId="74894_tp_dropbox" providerId="OAuth2" clId="{9FDDBE9B-B937-EC41-A5EB-4D8DF32A1920}" dt="2020-06-21T18:47:41.345" v="9"/>
          <ac:inkMkLst>
            <pc:docMk/>
            <pc:sldMk cId="1815427904" sldId="449"/>
            <ac:inkMk id="14" creationId="{A5B8F808-C6BE-9F41-8FA4-D8048688756F}"/>
          </ac:inkMkLst>
        </pc:inkChg>
      </pc:sldChg>
      <pc:sldChg chg="addSp">
        <pc:chgData name="pavlos protopapas" userId="74894_tp_dropbox" providerId="OAuth2" clId="{9FDDBE9B-B937-EC41-A5EB-4D8DF32A1920}" dt="2020-06-21T18:48:15.336" v="18"/>
        <pc:sldMkLst>
          <pc:docMk/>
          <pc:sldMk cId="3933938236" sldId="450"/>
        </pc:sldMkLst>
        <pc:grpChg chg="add">
          <ac:chgData name="pavlos protopapas" userId="74894_tp_dropbox" providerId="OAuth2" clId="{9FDDBE9B-B937-EC41-A5EB-4D8DF32A1920}" dt="2020-06-21T18:48:15.336" v="18"/>
          <ac:grpSpMkLst>
            <pc:docMk/>
            <pc:sldMk cId="3933938236" sldId="450"/>
            <ac:grpSpMk id="12" creationId="{41399FCB-2230-9742-A057-B5BE948AF23C}"/>
          </ac:grpSpMkLst>
        </pc:grpChg>
        <pc:inkChg chg="add">
          <ac:chgData name="pavlos protopapas" userId="74894_tp_dropbox" providerId="OAuth2" clId="{9FDDBE9B-B937-EC41-A5EB-4D8DF32A1920}" dt="2020-06-21T18:48:11.659" v="11"/>
          <ac:inkMkLst>
            <pc:docMk/>
            <pc:sldMk cId="3933938236" sldId="450"/>
            <ac:inkMk id="3" creationId="{0A6D72E9-E35D-FE49-A498-E225799B0290}"/>
          </ac:inkMkLst>
        </pc:inkChg>
        <pc:inkChg chg="add">
          <ac:chgData name="pavlos protopapas" userId="74894_tp_dropbox" providerId="OAuth2" clId="{9FDDBE9B-B937-EC41-A5EB-4D8DF32A1920}" dt="2020-06-21T18:48:12.202" v="12"/>
          <ac:inkMkLst>
            <pc:docMk/>
            <pc:sldMk cId="3933938236" sldId="450"/>
            <ac:inkMk id="5" creationId="{A7C838BE-6941-DD4D-91F7-52D4200360D7}"/>
          </ac:inkMkLst>
        </pc:inkChg>
        <pc:inkChg chg="add">
          <ac:chgData name="pavlos protopapas" userId="74894_tp_dropbox" providerId="OAuth2" clId="{9FDDBE9B-B937-EC41-A5EB-4D8DF32A1920}" dt="2020-06-21T18:48:12.652" v="13"/>
          <ac:inkMkLst>
            <pc:docMk/>
            <pc:sldMk cId="3933938236" sldId="450"/>
            <ac:inkMk id="7" creationId="{25A96EB8-01C0-AD4A-A97B-66D2184A23EB}"/>
          </ac:inkMkLst>
        </pc:inkChg>
        <pc:inkChg chg="add">
          <ac:chgData name="pavlos protopapas" userId="74894_tp_dropbox" providerId="OAuth2" clId="{9FDDBE9B-B937-EC41-A5EB-4D8DF32A1920}" dt="2020-06-21T18:48:12.820" v="14"/>
          <ac:inkMkLst>
            <pc:docMk/>
            <pc:sldMk cId="3933938236" sldId="450"/>
            <ac:inkMk id="8" creationId="{86B60F3A-AE55-4F4E-A253-6A8341338D46}"/>
          </ac:inkMkLst>
        </pc:inkChg>
        <pc:inkChg chg="add">
          <ac:chgData name="pavlos protopapas" userId="74894_tp_dropbox" providerId="OAuth2" clId="{9FDDBE9B-B937-EC41-A5EB-4D8DF32A1920}" dt="2020-06-21T18:48:13.001" v="15"/>
          <ac:inkMkLst>
            <pc:docMk/>
            <pc:sldMk cId="3933938236" sldId="450"/>
            <ac:inkMk id="9" creationId="{A9BA8390-B403-8649-B2B5-5F5559EC2D68}"/>
          </ac:inkMkLst>
        </pc:inkChg>
        <pc:inkChg chg="add">
          <ac:chgData name="pavlos protopapas" userId="74894_tp_dropbox" providerId="OAuth2" clId="{9FDDBE9B-B937-EC41-A5EB-4D8DF32A1920}" dt="2020-06-21T18:48:13.413" v="16"/>
          <ac:inkMkLst>
            <pc:docMk/>
            <pc:sldMk cId="3933938236" sldId="450"/>
            <ac:inkMk id="10" creationId="{F1389D4C-F7B7-1C42-AC63-89BC4851934F}"/>
          </ac:inkMkLst>
        </pc:inkChg>
        <pc:inkChg chg="add">
          <ac:chgData name="pavlos protopapas" userId="74894_tp_dropbox" providerId="OAuth2" clId="{9FDDBE9B-B937-EC41-A5EB-4D8DF32A1920}" dt="2020-06-21T18:48:14.419" v="17"/>
          <ac:inkMkLst>
            <pc:docMk/>
            <pc:sldMk cId="3933938236" sldId="450"/>
            <ac:inkMk id="11" creationId="{773D4860-C2CF-0A47-A417-EDAC1D71CEAC}"/>
          </ac:inkMkLst>
        </pc:inkChg>
      </pc:sldChg>
      <pc:sldChg chg="addSp">
        <pc:chgData name="pavlos protopapas" userId="74894_tp_dropbox" providerId="OAuth2" clId="{9FDDBE9B-B937-EC41-A5EB-4D8DF32A1920}" dt="2020-06-21T18:49:44.307" v="71"/>
        <pc:sldMkLst>
          <pc:docMk/>
          <pc:sldMk cId="798823431" sldId="458"/>
        </pc:sldMkLst>
        <pc:grpChg chg="add">
          <ac:chgData name="pavlos protopapas" userId="74894_tp_dropbox" providerId="OAuth2" clId="{9FDDBE9B-B937-EC41-A5EB-4D8DF32A1920}" dt="2020-06-21T18:49:40.989" v="67"/>
          <ac:grpSpMkLst>
            <pc:docMk/>
            <pc:sldMk cId="798823431" sldId="458"/>
            <ac:grpSpMk id="34" creationId="{A14597A1-AAB8-A940-890E-E80AC122285B}"/>
          </ac:grpSpMkLst>
        </pc:grpChg>
        <pc:grpChg chg="add">
          <ac:chgData name="pavlos protopapas" userId="74894_tp_dropbox" providerId="OAuth2" clId="{9FDDBE9B-B937-EC41-A5EB-4D8DF32A1920}" dt="2020-06-21T18:49:44.307" v="71"/>
          <ac:grpSpMkLst>
            <pc:docMk/>
            <pc:sldMk cId="798823431" sldId="458"/>
            <ac:grpSpMk id="39" creationId="{7A0431C6-6DA2-1244-9A55-15284BEECF12}"/>
          </ac:grpSpMkLst>
        </pc:grpChg>
        <pc:inkChg chg="add">
          <ac:chgData name="pavlos protopapas" userId="74894_tp_dropbox" providerId="OAuth2" clId="{9FDDBE9B-B937-EC41-A5EB-4D8DF32A1920}" dt="2020-06-21T18:49:39.463" v="64"/>
          <ac:inkMkLst>
            <pc:docMk/>
            <pc:sldMk cId="798823431" sldId="458"/>
            <ac:inkMk id="3" creationId="{1E47229B-8B7F-F74B-9869-F95BD4022AFB}"/>
          </ac:inkMkLst>
        </pc:inkChg>
        <pc:inkChg chg="add">
          <ac:chgData name="pavlos protopapas" userId="74894_tp_dropbox" providerId="OAuth2" clId="{9FDDBE9B-B937-EC41-A5EB-4D8DF32A1920}" dt="2020-06-21T18:49:39.847" v="65"/>
          <ac:inkMkLst>
            <pc:docMk/>
            <pc:sldMk cId="798823431" sldId="458"/>
            <ac:inkMk id="4" creationId="{D132133A-BD07-EE4B-985D-0722D76DCC2B}"/>
          </ac:inkMkLst>
        </pc:inkChg>
        <pc:inkChg chg="add">
          <ac:chgData name="pavlos protopapas" userId="74894_tp_dropbox" providerId="OAuth2" clId="{9FDDBE9B-B937-EC41-A5EB-4D8DF32A1920}" dt="2020-06-21T18:49:40.388" v="66"/>
          <ac:inkMkLst>
            <pc:docMk/>
            <pc:sldMk cId="798823431" sldId="458"/>
            <ac:inkMk id="6" creationId="{5A197786-1415-BE46-84E0-E66D02832569}"/>
          </ac:inkMkLst>
        </pc:inkChg>
        <pc:inkChg chg="add">
          <ac:chgData name="pavlos protopapas" userId="74894_tp_dropbox" providerId="OAuth2" clId="{9FDDBE9B-B937-EC41-A5EB-4D8DF32A1920}" dt="2020-06-21T18:49:42.755" v="68"/>
          <ac:inkMkLst>
            <pc:docMk/>
            <pc:sldMk cId="798823431" sldId="458"/>
            <ac:inkMk id="36" creationId="{3AC6943E-9B94-4045-BE87-C7D1344BBF24}"/>
          </ac:inkMkLst>
        </pc:inkChg>
        <pc:inkChg chg="add">
          <ac:chgData name="pavlos protopapas" userId="74894_tp_dropbox" providerId="OAuth2" clId="{9FDDBE9B-B937-EC41-A5EB-4D8DF32A1920}" dt="2020-06-21T18:49:43.105" v="69"/>
          <ac:inkMkLst>
            <pc:docMk/>
            <pc:sldMk cId="798823431" sldId="458"/>
            <ac:inkMk id="37" creationId="{F3B636C5-C128-4246-AD1A-8199FFC4DC42}"/>
          </ac:inkMkLst>
        </pc:inkChg>
        <pc:inkChg chg="add">
          <ac:chgData name="pavlos protopapas" userId="74894_tp_dropbox" providerId="OAuth2" clId="{9FDDBE9B-B937-EC41-A5EB-4D8DF32A1920}" dt="2020-06-21T18:49:43.585" v="70"/>
          <ac:inkMkLst>
            <pc:docMk/>
            <pc:sldMk cId="798823431" sldId="458"/>
            <ac:inkMk id="38" creationId="{D431282B-0426-1748-83BF-A19DA1129C1B}"/>
          </ac:inkMkLst>
        </pc:inkChg>
      </pc:sldChg>
      <pc:sldChg chg="addSp delSp">
        <pc:chgData name="pavlos protopapas" userId="74894_tp_dropbox" providerId="OAuth2" clId="{9FDDBE9B-B937-EC41-A5EB-4D8DF32A1920}" dt="2020-06-21T18:48:45.169" v="44"/>
        <pc:sldMkLst>
          <pc:docMk/>
          <pc:sldMk cId="559233563" sldId="473"/>
        </pc:sldMkLst>
        <pc:grpChg chg="add del">
          <ac:chgData name="pavlos protopapas" userId="74894_tp_dropbox" providerId="OAuth2" clId="{9FDDBE9B-B937-EC41-A5EB-4D8DF32A1920}" dt="2020-06-21T18:48:35.785" v="31"/>
          <ac:grpSpMkLst>
            <pc:docMk/>
            <pc:sldMk cId="559233563" sldId="473"/>
            <ac:grpSpMk id="14" creationId="{5F874500-CC3C-8142-AFDB-599D46288104}"/>
          </ac:grpSpMkLst>
        </pc:grpChg>
        <pc:grpChg chg="add del">
          <ac:chgData name="pavlos protopapas" userId="74894_tp_dropbox" providerId="OAuth2" clId="{9FDDBE9B-B937-EC41-A5EB-4D8DF32A1920}" dt="2020-06-21T18:48:40.096" v="38"/>
          <ac:grpSpMkLst>
            <pc:docMk/>
            <pc:sldMk cId="559233563" sldId="473"/>
            <ac:grpSpMk id="21" creationId="{5676C799-9B82-5946-8029-7E0164B70CDD}"/>
          </ac:grpSpMkLst>
        </pc:grpChg>
        <pc:grpChg chg="add del">
          <ac:chgData name="pavlos protopapas" userId="74894_tp_dropbox" providerId="OAuth2" clId="{9FDDBE9B-B937-EC41-A5EB-4D8DF32A1920}" dt="2020-06-21T18:48:45.169" v="44"/>
          <ac:grpSpMkLst>
            <pc:docMk/>
            <pc:sldMk cId="559233563" sldId="473"/>
            <ac:grpSpMk id="28" creationId="{643E9C12-0134-5044-B9F4-9F8B2CDB7DF2}"/>
          </ac:grpSpMkLst>
        </pc:grpChg>
        <pc:grpChg chg="add">
          <ac:chgData name="pavlos protopapas" userId="74894_tp_dropbox" providerId="OAuth2" clId="{9FDDBE9B-B937-EC41-A5EB-4D8DF32A1920}" dt="2020-06-21T18:48:45.169" v="44"/>
          <ac:grpSpMkLst>
            <pc:docMk/>
            <pc:sldMk cId="559233563" sldId="473"/>
            <ac:grpSpMk id="34" creationId="{8707EC61-E7FA-9440-9B56-E898D63D8F6D}"/>
          </ac:grpSpMkLst>
        </pc:grp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5" creationId="{A43AEB98-9258-124B-938B-7CF3656BD4F4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6" creationId="{7B6D7B6E-4EBC-1940-A2E5-A0D8BD768778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9" creationId="{39289F6F-AE60-454C-817C-0AA56B9B2756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10" creationId="{56758F96-EC76-B94B-AD61-D1DC49E1A56D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13" creationId="{159B0E95-B3C3-B04A-A95B-B9E58093D1C0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5" creationId="{2F733C9A-1D9E-C642-966C-7C9500CFDE8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6" creationId="{3CF0E3FC-2000-EF42-B464-619A3839A43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7" creationId="{001E2D59-5838-604B-A3C3-3FB07D75AED3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8" creationId="{29DE2C1D-FD66-684A-903A-799FA7CF596C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9" creationId="{7B777432-6969-8D48-AA15-D4A41908B513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0" creationId="{B67E9FB4-4F1F-DF4F-8B89-C379C3B736E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2" creationId="{509388A5-3BFA-A041-9AD2-92BFEA1D8CC5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3" creationId="{F2757BAE-0208-7A41-AC0C-2969B35D9486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4" creationId="{8A5D3B5D-60F5-9D49-8815-CFF95E739D5F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5" creationId="{9F484A8B-6A26-3D4C-90AA-450791CE295D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6" creationId="{CA904C3C-B29E-C449-874C-A95604424567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7" creationId="{6F044002-F798-C245-8761-8A131614D362}"/>
          </ac:inkMkLst>
        </pc:inkChg>
        <pc:inkChg chg="add">
          <ac:chgData name="pavlos protopapas" userId="74894_tp_dropbox" providerId="OAuth2" clId="{9FDDBE9B-B937-EC41-A5EB-4D8DF32A1920}" dt="2020-06-21T18:48:42.024" v="39"/>
          <ac:inkMkLst>
            <pc:docMk/>
            <pc:sldMk cId="559233563" sldId="473"/>
            <ac:inkMk id="29" creationId="{F133873A-3BF1-0E45-963E-E22E65DB4D13}"/>
          </ac:inkMkLst>
        </pc:inkChg>
        <pc:inkChg chg="add">
          <ac:chgData name="pavlos protopapas" userId="74894_tp_dropbox" providerId="OAuth2" clId="{9FDDBE9B-B937-EC41-A5EB-4D8DF32A1920}" dt="2020-06-21T18:48:42.861" v="40"/>
          <ac:inkMkLst>
            <pc:docMk/>
            <pc:sldMk cId="559233563" sldId="473"/>
            <ac:inkMk id="30" creationId="{D28A9184-FD6A-AC42-BC81-8EE67937666F}"/>
          </ac:inkMkLst>
        </pc:inkChg>
        <pc:inkChg chg="add">
          <ac:chgData name="pavlos protopapas" userId="74894_tp_dropbox" providerId="OAuth2" clId="{9FDDBE9B-B937-EC41-A5EB-4D8DF32A1920}" dt="2020-06-21T18:48:43.348" v="41"/>
          <ac:inkMkLst>
            <pc:docMk/>
            <pc:sldMk cId="559233563" sldId="473"/>
            <ac:inkMk id="31" creationId="{E07FE727-19EF-2F4D-B4D0-0279C23FFE83}"/>
          </ac:inkMkLst>
        </pc:inkChg>
        <pc:inkChg chg="add">
          <ac:chgData name="pavlos protopapas" userId="74894_tp_dropbox" providerId="OAuth2" clId="{9FDDBE9B-B937-EC41-A5EB-4D8DF32A1920}" dt="2020-06-21T18:48:43.912" v="42"/>
          <ac:inkMkLst>
            <pc:docMk/>
            <pc:sldMk cId="559233563" sldId="473"/>
            <ac:inkMk id="32" creationId="{C433F4DC-B5D3-AC4D-868C-EACAA6F496EB}"/>
          </ac:inkMkLst>
        </pc:inkChg>
        <pc:inkChg chg="add">
          <ac:chgData name="pavlos protopapas" userId="74894_tp_dropbox" providerId="OAuth2" clId="{9FDDBE9B-B937-EC41-A5EB-4D8DF32A1920}" dt="2020-06-21T18:48:44.299" v="43"/>
          <ac:inkMkLst>
            <pc:docMk/>
            <pc:sldMk cId="559233563" sldId="473"/>
            <ac:inkMk id="33" creationId="{A2F6240C-F909-5445-A8D6-2E70720044B9}"/>
          </ac:inkMkLst>
        </pc:inkChg>
      </pc:sldChg>
      <pc:sldChg chg="addSp delSp">
        <pc:chgData name="pavlos protopapas" userId="74894_tp_dropbox" providerId="OAuth2" clId="{9FDDBE9B-B937-EC41-A5EB-4D8DF32A1920}" dt="2020-06-21T18:50:21.557" v="110"/>
        <pc:sldMkLst>
          <pc:docMk/>
          <pc:sldMk cId="44573635" sldId="481"/>
        </pc:sldMkLst>
        <pc:grpChg chg="add del">
          <ac:chgData name="pavlos protopapas" userId="74894_tp_dropbox" providerId="OAuth2" clId="{9FDDBE9B-B937-EC41-A5EB-4D8DF32A1920}" dt="2020-06-21T18:50:21.547" v="103"/>
          <ac:grpSpMkLst>
            <pc:docMk/>
            <pc:sldMk cId="44573635" sldId="481"/>
            <ac:grpSpMk id="24" creationId="{D9FF4CEF-764D-2644-9239-29EABF308FD7}"/>
          </ac:grpSpMkLst>
        </pc:grpChg>
        <pc:grpChg chg="add del">
          <ac:chgData name="pavlos protopapas" userId="74894_tp_dropbox" providerId="OAuth2" clId="{9FDDBE9B-B937-EC41-A5EB-4D8DF32A1920}" dt="2020-06-21T18:50:21.553" v="106"/>
          <ac:grpSpMkLst>
            <pc:docMk/>
            <pc:sldMk cId="44573635" sldId="481"/>
            <ac:grpSpMk id="25" creationId="{B1D875E0-36A7-144E-91D7-95E08E95B114}"/>
          </ac:grpSpMkLst>
        </pc:grpChg>
        <pc:grpChg chg="add del">
          <ac:chgData name="pavlos protopapas" userId="74894_tp_dropbox" providerId="OAuth2" clId="{9FDDBE9B-B937-EC41-A5EB-4D8DF32A1920}" dt="2020-06-21T18:50:21.551" v="105"/>
          <ac:grpSpMkLst>
            <pc:docMk/>
            <pc:sldMk cId="44573635" sldId="481"/>
            <ac:grpSpMk id="26" creationId="{85EF72D5-8A6E-B846-96CA-6C9FE16BF6A1}"/>
          </ac:grpSpMkLst>
        </pc:grpChg>
        <pc:inkChg chg="add del topLvl">
          <ac:chgData name="pavlos protopapas" userId="74894_tp_dropbox" providerId="OAuth2" clId="{9FDDBE9B-B937-EC41-A5EB-4D8DF32A1920}" dt="2020-06-21T18:50:21.557" v="110"/>
          <ac:inkMkLst>
            <pc:docMk/>
            <pc:sldMk cId="44573635" sldId="481"/>
            <ac:inkMk id="3" creationId="{383D1EF6-3210-9848-BF0D-ADD44B81FF8E}"/>
          </ac:inkMkLst>
        </pc:inkChg>
        <pc:inkChg chg="add del">
          <ac:chgData name="pavlos protopapas" userId="74894_tp_dropbox" providerId="OAuth2" clId="{9FDDBE9B-B937-EC41-A5EB-4D8DF32A1920}" dt="2020-06-21T18:50:21.543" v="102"/>
          <ac:inkMkLst>
            <pc:docMk/>
            <pc:sldMk cId="44573635" sldId="481"/>
            <ac:inkMk id="5" creationId="{66A596BD-377B-D04C-8A78-3315DD6688A7}"/>
          </ac:inkMkLst>
        </pc:inkChg>
        <pc:inkChg chg="add del">
          <ac:chgData name="pavlos protopapas" userId="74894_tp_dropbox" providerId="OAuth2" clId="{9FDDBE9B-B937-EC41-A5EB-4D8DF32A1920}" dt="2020-06-21T18:50:21.536" v="99"/>
          <ac:inkMkLst>
            <pc:docMk/>
            <pc:sldMk cId="44573635" sldId="481"/>
            <ac:inkMk id="6" creationId="{27142AB8-92E4-314D-960D-46796190EBC5}"/>
          </ac:inkMkLst>
        </pc:inkChg>
        <pc:inkChg chg="add del topLvl">
          <ac:chgData name="pavlos protopapas" userId="74894_tp_dropbox" providerId="OAuth2" clId="{9FDDBE9B-B937-EC41-A5EB-4D8DF32A1920}" dt="2020-06-21T18:50:21.551" v="105"/>
          <ac:inkMkLst>
            <pc:docMk/>
            <pc:sldMk cId="44573635" sldId="481"/>
            <ac:inkMk id="7" creationId="{F84F7273-A555-AA47-8BB4-77BBB3C9883F}"/>
          </ac:inkMkLst>
        </pc:inkChg>
        <pc:inkChg chg="add del">
          <ac:chgData name="pavlos protopapas" userId="74894_tp_dropbox" providerId="OAuth2" clId="{9FDDBE9B-B937-EC41-A5EB-4D8DF32A1920}" dt="2020-06-21T18:50:21.522" v="94"/>
          <ac:inkMkLst>
            <pc:docMk/>
            <pc:sldMk cId="44573635" sldId="481"/>
            <ac:inkMk id="8" creationId="{114A214A-3ECF-AF47-8BBB-510A94268810}"/>
          </ac:inkMkLst>
        </pc:inkChg>
        <pc:inkChg chg="add del">
          <ac:chgData name="pavlos protopapas" userId="74894_tp_dropbox" providerId="OAuth2" clId="{9FDDBE9B-B937-EC41-A5EB-4D8DF32A1920}" dt="2020-06-21T18:50:21.548" v="104"/>
          <ac:inkMkLst>
            <pc:docMk/>
            <pc:sldMk cId="44573635" sldId="481"/>
            <ac:inkMk id="10" creationId="{B391DD7E-5934-9947-A9DB-6081AE432B5B}"/>
          </ac:inkMkLst>
        </pc:inkChg>
        <pc:inkChg chg="add del">
          <ac:chgData name="pavlos protopapas" userId="74894_tp_dropbox" providerId="OAuth2" clId="{9FDDBE9B-B937-EC41-A5EB-4D8DF32A1920}" dt="2020-06-21T18:50:21.539" v="100"/>
          <ac:inkMkLst>
            <pc:docMk/>
            <pc:sldMk cId="44573635" sldId="481"/>
            <ac:inkMk id="11" creationId="{45651D9A-624A-FE42-BD48-BCC6F41F36AA}"/>
          </ac:inkMkLst>
        </pc:inkChg>
        <pc:inkChg chg="add del">
          <ac:chgData name="pavlos protopapas" userId="74894_tp_dropbox" providerId="OAuth2" clId="{9FDDBE9B-B937-EC41-A5EB-4D8DF32A1920}" dt="2020-06-21T18:50:21.504" v="92"/>
          <ac:inkMkLst>
            <pc:docMk/>
            <pc:sldMk cId="44573635" sldId="481"/>
            <ac:inkMk id="12" creationId="{6906B07F-BC21-9149-8767-A9AD5DE709DB}"/>
          </ac:inkMkLst>
        </pc:inkChg>
        <pc:inkChg chg="add del">
          <ac:chgData name="pavlos protopapas" userId="74894_tp_dropbox" providerId="OAuth2" clId="{9FDDBE9B-B937-EC41-A5EB-4D8DF32A1920}" dt="2020-06-21T18:50:21.514" v="93"/>
          <ac:inkMkLst>
            <pc:docMk/>
            <pc:sldMk cId="44573635" sldId="481"/>
            <ac:inkMk id="13" creationId="{B90B16BB-87E7-4047-AEEE-C96DE44091A2}"/>
          </ac:inkMkLst>
        </pc:inkChg>
        <pc:inkChg chg="add del">
          <ac:chgData name="pavlos protopapas" userId="74894_tp_dropbox" providerId="OAuth2" clId="{9FDDBE9B-B937-EC41-A5EB-4D8DF32A1920}" dt="2020-06-21T18:50:21.541" v="101"/>
          <ac:inkMkLst>
            <pc:docMk/>
            <pc:sldMk cId="44573635" sldId="481"/>
            <ac:inkMk id="14" creationId="{B7006BEA-3CD4-BC4A-B019-FFE81B699B64}"/>
          </ac:inkMkLst>
        </pc:inkChg>
        <pc:inkChg chg="add del">
          <ac:chgData name="pavlos protopapas" userId="74894_tp_dropbox" providerId="OAuth2" clId="{9FDDBE9B-B937-EC41-A5EB-4D8DF32A1920}" dt="2020-06-21T18:50:21.556" v="109"/>
          <ac:inkMkLst>
            <pc:docMk/>
            <pc:sldMk cId="44573635" sldId="481"/>
            <ac:inkMk id="15" creationId="{F2C5D570-209C-1046-BB5C-BDAA2FFC3533}"/>
          </ac:inkMkLst>
        </pc:inkChg>
        <pc:inkChg chg="add del topLvl">
          <ac:chgData name="pavlos protopapas" userId="74894_tp_dropbox" providerId="OAuth2" clId="{9FDDBE9B-B937-EC41-A5EB-4D8DF32A1920}" dt="2020-06-21T18:50:21.553" v="106"/>
          <ac:inkMkLst>
            <pc:docMk/>
            <pc:sldMk cId="44573635" sldId="481"/>
            <ac:inkMk id="16" creationId="{B1E7E2A0-EEDA-5846-A528-8A267FB679DA}"/>
          </ac:inkMkLst>
        </pc:inkChg>
        <pc:inkChg chg="add del">
          <ac:chgData name="pavlos protopapas" userId="74894_tp_dropbox" providerId="OAuth2" clId="{9FDDBE9B-B937-EC41-A5EB-4D8DF32A1920}" dt="2020-06-21T18:50:21.531" v="97"/>
          <ac:inkMkLst>
            <pc:docMk/>
            <pc:sldMk cId="44573635" sldId="481"/>
            <ac:inkMk id="17" creationId="{5D57E02A-C981-5F4D-9A4B-DF45BC552187}"/>
          </ac:inkMkLst>
        </pc:inkChg>
        <pc:inkChg chg="add del">
          <ac:chgData name="pavlos protopapas" userId="74894_tp_dropbox" providerId="OAuth2" clId="{9FDDBE9B-B937-EC41-A5EB-4D8DF32A1920}" dt="2020-06-21T18:50:21.525" v="95"/>
          <ac:inkMkLst>
            <pc:docMk/>
            <pc:sldMk cId="44573635" sldId="481"/>
            <ac:inkMk id="18" creationId="{5A0C6920-9CFF-1740-BC89-1AE9637170C9}"/>
          </ac:inkMkLst>
        </pc:inkChg>
        <pc:inkChg chg="add del">
          <ac:chgData name="pavlos protopapas" userId="74894_tp_dropbox" providerId="OAuth2" clId="{9FDDBE9B-B937-EC41-A5EB-4D8DF32A1920}" dt="2020-06-21T18:50:21.528" v="96"/>
          <ac:inkMkLst>
            <pc:docMk/>
            <pc:sldMk cId="44573635" sldId="481"/>
            <ac:inkMk id="19" creationId="{6E2B979A-B3A3-0C4E-B3F1-68B702F6ADA9}"/>
          </ac:inkMkLst>
        </pc:inkChg>
        <pc:inkChg chg="add del topLvl">
          <ac:chgData name="pavlos protopapas" userId="74894_tp_dropbox" providerId="OAuth2" clId="{9FDDBE9B-B937-EC41-A5EB-4D8DF32A1920}" dt="2020-06-21T18:50:21.554" v="107"/>
          <ac:inkMkLst>
            <pc:docMk/>
            <pc:sldMk cId="44573635" sldId="481"/>
            <ac:inkMk id="20" creationId="{4B46F478-1202-5349-A0EB-ABFC9A3F737B}"/>
          </ac:inkMkLst>
        </pc:inkChg>
        <pc:inkChg chg="add del">
          <ac:chgData name="pavlos protopapas" userId="74894_tp_dropbox" providerId="OAuth2" clId="{9FDDBE9B-B937-EC41-A5EB-4D8DF32A1920}" dt="2020-06-21T18:50:21.533" v="98"/>
          <ac:inkMkLst>
            <pc:docMk/>
            <pc:sldMk cId="44573635" sldId="481"/>
            <ac:inkMk id="21" creationId="{34D73C52-C634-A447-B8C1-6477584616F1}"/>
          </ac:inkMkLst>
        </pc:inkChg>
        <pc:inkChg chg="add del topLvl">
          <ac:chgData name="pavlos protopapas" userId="74894_tp_dropbox" providerId="OAuth2" clId="{9FDDBE9B-B937-EC41-A5EB-4D8DF32A1920}" dt="2020-06-21T18:50:21.555" v="108"/>
          <ac:inkMkLst>
            <pc:docMk/>
            <pc:sldMk cId="44573635" sldId="481"/>
            <ac:inkMk id="22" creationId="{BFB317AD-321F-0642-9EF6-7806FC02C834}"/>
          </ac:inkMkLst>
        </pc:inkChg>
        <pc:inkChg chg="add del topLvl">
          <ac:chgData name="pavlos protopapas" userId="74894_tp_dropbox" providerId="OAuth2" clId="{9FDDBE9B-B937-EC41-A5EB-4D8DF32A1920}" dt="2020-06-21T18:50:21.547" v="103"/>
          <ac:inkMkLst>
            <pc:docMk/>
            <pc:sldMk cId="44573635" sldId="481"/>
            <ac:inkMk id="23" creationId="{55CF0F69-0FC0-C94A-956C-C7141DC1E419}"/>
          </ac:inkMkLst>
        </pc:inkChg>
      </pc:sldChg>
      <pc:sldChg chg="addSp">
        <pc:chgData name="pavlos protopapas" userId="74894_tp_dropbox" providerId="OAuth2" clId="{9FDDBE9B-B937-EC41-A5EB-4D8DF32A1920}" dt="2020-06-21T18:51:26.393" v="129"/>
        <pc:sldMkLst>
          <pc:docMk/>
          <pc:sldMk cId="3051980958" sldId="487"/>
        </pc:sldMkLst>
        <pc:grpChg chg="add">
          <ac:chgData name="pavlos protopapas" userId="74894_tp_dropbox" providerId="OAuth2" clId="{9FDDBE9B-B937-EC41-A5EB-4D8DF32A1920}" dt="2020-06-21T18:51:26.393" v="129"/>
          <ac:grpSpMkLst>
            <pc:docMk/>
            <pc:sldMk cId="3051980958" sldId="487"/>
            <ac:grpSpMk id="25" creationId="{7FA7D5FC-F0AB-E445-BCA0-59FA06A92FBA}"/>
          </ac:grpSpMkLst>
        </pc:grpChg>
        <pc:inkChg chg="add">
          <ac:chgData name="pavlos protopapas" userId="74894_tp_dropbox" providerId="OAuth2" clId="{9FDDBE9B-B937-EC41-A5EB-4D8DF32A1920}" dt="2020-06-21T18:51:17.508" v="112"/>
          <ac:inkMkLst>
            <pc:docMk/>
            <pc:sldMk cId="3051980958" sldId="487"/>
            <ac:inkMk id="5" creationId="{D4EB10A5-09B8-0C44-900B-BF4E13266ACC}"/>
          </ac:inkMkLst>
        </pc:inkChg>
        <pc:inkChg chg="add">
          <ac:chgData name="pavlos protopapas" userId="74894_tp_dropbox" providerId="OAuth2" clId="{9FDDBE9B-B937-EC41-A5EB-4D8DF32A1920}" dt="2020-06-21T18:51:17.843" v="113"/>
          <ac:inkMkLst>
            <pc:docMk/>
            <pc:sldMk cId="3051980958" sldId="487"/>
            <ac:inkMk id="9" creationId="{F2948AC8-A00A-0D4F-B166-0C3D475CEB3C}"/>
          </ac:inkMkLst>
        </pc:inkChg>
        <pc:inkChg chg="add">
          <ac:chgData name="pavlos protopapas" userId="74894_tp_dropbox" providerId="OAuth2" clId="{9FDDBE9B-B937-EC41-A5EB-4D8DF32A1920}" dt="2020-06-21T18:51:17.974" v="114"/>
          <ac:inkMkLst>
            <pc:docMk/>
            <pc:sldMk cId="3051980958" sldId="487"/>
            <ac:inkMk id="10" creationId="{900901E7-2E61-3441-A73D-A4F963125DCF}"/>
          </ac:inkMkLst>
        </pc:inkChg>
        <pc:inkChg chg="add">
          <ac:chgData name="pavlos protopapas" userId="74894_tp_dropbox" providerId="OAuth2" clId="{9FDDBE9B-B937-EC41-A5EB-4D8DF32A1920}" dt="2020-06-21T18:51:18.230" v="115"/>
          <ac:inkMkLst>
            <pc:docMk/>
            <pc:sldMk cId="3051980958" sldId="487"/>
            <ac:inkMk id="11" creationId="{79298AF9-DCD4-FD41-B1B8-196AE1472998}"/>
          </ac:inkMkLst>
        </pc:inkChg>
        <pc:inkChg chg="add">
          <ac:chgData name="pavlos protopapas" userId="74894_tp_dropbox" providerId="OAuth2" clId="{9FDDBE9B-B937-EC41-A5EB-4D8DF32A1920}" dt="2020-06-21T18:51:18.583" v="116"/>
          <ac:inkMkLst>
            <pc:docMk/>
            <pc:sldMk cId="3051980958" sldId="487"/>
            <ac:inkMk id="12" creationId="{894C3495-1BF3-E64A-8891-6E7BE07162D5}"/>
          </ac:inkMkLst>
        </pc:inkChg>
        <pc:inkChg chg="add">
          <ac:chgData name="pavlos protopapas" userId="74894_tp_dropbox" providerId="OAuth2" clId="{9FDDBE9B-B937-EC41-A5EB-4D8DF32A1920}" dt="2020-06-21T18:51:18.846" v="117"/>
          <ac:inkMkLst>
            <pc:docMk/>
            <pc:sldMk cId="3051980958" sldId="487"/>
            <ac:inkMk id="13" creationId="{78A3D9BB-90F9-D047-81FE-9C25DA0AF8A9}"/>
          </ac:inkMkLst>
        </pc:inkChg>
        <pc:inkChg chg="add">
          <ac:chgData name="pavlos protopapas" userId="74894_tp_dropbox" providerId="OAuth2" clId="{9FDDBE9B-B937-EC41-A5EB-4D8DF32A1920}" dt="2020-06-21T18:51:19.183" v="118"/>
          <ac:inkMkLst>
            <pc:docMk/>
            <pc:sldMk cId="3051980958" sldId="487"/>
            <ac:inkMk id="14" creationId="{571FDA4D-A3DD-0F46-A52B-5BCCF0AA8759}"/>
          </ac:inkMkLst>
        </pc:inkChg>
        <pc:inkChg chg="add">
          <ac:chgData name="pavlos protopapas" userId="74894_tp_dropbox" providerId="OAuth2" clId="{9FDDBE9B-B937-EC41-A5EB-4D8DF32A1920}" dt="2020-06-21T18:51:20.272" v="119"/>
          <ac:inkMkLst>
            <pc:docMk/>
            <pc:sldMk cId="3051980958" sldId="487"/>
            <ac:inkMk id="15" creationId="{76AC185D-2AAB-ED4D-99E7-968777EE0D9C}"/>
          </ac:inkMkLst>
        </pc:inkChg>
        <pc:inkChg chg="add">
          <ac:chgData name="pavlos protopapas" userId="74894_tp_dropbox" providerId="OAuth2" clId="{9FDDBE9B-B937-EC41-A5EB-4D8DF32A1920}" dt="2020-06-21T18:51:20.734" v="120"/>
          <ac:inkMkLst>
            <pc:docMk/>
            <pc:sldMk cId="3051980958" sldId="487"/>
            <ac:inkMk id="16" creationId="{42B411A3-0927-0B4B-A902-894421EF4479}"/>
          </ac:inkMkLst>
        </pc:inkChg>
        <pc:inkChg chg="add">
          <ac:chgData name="pavlos protopapas" userId="74894_tp_dropbox" providerId="OAuth2" clId="{9FDDBE9B-B937-EC41-A5EB-4D8DF32A1920}" dt="2020-06-21T18:51:21.189" v="121"/>
          <ac:inkMkLst>
            <pc:docMk/>
            <pc:sldMk cId="3051980958" sldId="487"/>
            <ac:inkMk id="17" creationId="{2F5736B5-6888-B140-93A6-ED991D4A890A}"/>
          </ac:inkMkLst>
        </pc:inkChg>
        <pc:inkChg chg="add">
          <ac:chgData name="pavlos protopapas" userId="74894_tp_dropbox" providerId="OAuth2" clId="{9FDDBE9B-B937-EC41-A5EB-4D8DF32A1920}" dt="2020-06-21T18:51:21.444" v="122"/>
          <ac:inkMkLst>
            <pc:docMk/>
            <pc:sldMk cId="3051980958" sldId="487"/>
            <ac:inkMk id="18" creationId="{9DEB4498-6BEE-D048-8E71-2CDACAEC1BE8}"/>
          </ac:inkMkLst>
        </pc:inkChg>
        <pc:inkChg chg="add">
          <ac:chgData name="pavlos protopapas" userId="74894_tp_dropbox" providerId="OAuth2" clId="{9FDDBE9B-B937-EC41-A5EB-4D8DF32A1920}" dt="2020-06-21T18:51:21.787" v="123"/>
          <ac:inkMkLst>
            <pc:docMk/>
            <pc:sldMk cId="3051980958" sldId="487"/>
            <ac:inkMk id="19" creationId="{6345D0F6-31CD-DF4D-93D1-B3D301EE0DDD}"/>
          </ac:inkMkLst>
        </pc:inkChg>
        <pc:inkChg chg="add">
          <ac:chgData name="pavlos protopapas" userId="74894_tp_dropbox" providerId="OAuth2" clId="{9FDDBE9B-B937-EC41-A5EB-4D8DF32A1920}" dt="2020-06-21T18:51:22.341" v="124"/>
          <ac:inkMkLst>
            <pc:docMk/>
            <pc:sldMk cId="3051980958" sldId="487"/>
            <ac:inkMk id="20" creationId="{7783C12A-2563-D944-9BDC-C0BC9255B68A}"/>
          </ac:inkMkLst>
        </pc:inkChg>
        <pc:inkChg chg="add">
          <ac:chgData name="pavlos protopapas" userId="74894_tp_dropbox" providerId="OAuth2" clId="{9FDDBE9B-B937-EC41-A5EB-4D8DF32A1920}" dt="2020-06-21T18:51:22.695" v="125"/>
          <ac:inkMkLst>
            <pc:docMk/>
            <pc:sldMk cId="3051980958" sldId="487"/>
            <ac:inkMk id="21" creationId="{57465C2A-BCAC-EA40-8A4E-7030701B3246}"/>
          </ac:inkMkLst>
        </pc:inkChg>
        <pc:inkChg chg="add">
          <ac:chgData name="pavlos protopapas" userId="74894_tp_dropbox" providerId="OAuth2" clId="{9FDDBE9B-B937-EC41-A5EB-4D8DF32A1920}" dt="2020-06-21T18:51:23.038" v="126"/>
          <ac:inkMkLst>
            <pc:docMk/>
            <pc:sldMk cId="3051980958" sldId="487"/>
            <ac:inkMk id="22" creationId="{D380AE93-85D0-A441-8DA5-F53312F38E04}"/>
          </ac:inkMkLst>
        </pc:inkChg>
        <pc:inkChg chg="add">
          <ac:chgData name="pavlos protopapas" userId="74894_tp_dropbox" providerId="OAuth2" clId="{9FDDBE9B-B937-EC41-A5EB-4D8DF32A1920}" dt="2020-06-21T18:51:23.476" v="127"/>
          <ac:inkMkLst>
            <pc:docMk/>
            <pc:sldMk cId="3051980958" sldId="487"/>
            <ac:inkMk id="23" creationId="{70784F84-6EF2-344C-9CCA-666D21617497}"/>
          </ac:inkMkLst>
        </pc:inkChg>
        <pc:inkChg chg="add">
          <ac:chgData name="pavlos protopapas" userId="74894_tp_dropbox" providerId="OAuth2" clId="{9FDDBE9B-B937-EC41-A5EB-4D8DF32A1920}" dt="2020-06-21T18:51:25.493" v="128"/>
          <ac:inkMkLst>
            <pc:docMk/>
            <pc:sldMk cId="3051980958" sldId="487"/>
            <ac:inkMk id="24" creationId="{536CC9D4-FDF8-D54A-880C-75D6146EAE86}"/>
          </ac:inkMkLst>
        </pc:inkChg>
      </pc:sldChg>
      <pc:sldChg chg="addSp delSp">
        <pc:chgData name="pavlos protopapas" userId="74894_tp_dropbox" providerId="OAuth2" clId="{9FDDBE9B-B937-EC41-A5EB-4D8DF32A1920}" dt="2020-06-21T18:51:55.299" v="134"/>
        <pc:sldMkLst>
          <pc:docMk/>
          <pc:sldMk cId="735405380" sldId="490"/>
        </pc:sldMkLst>
        <pc:grpChg chg="add del">
          <ac:chgData name="pavlos protopapas" userId="74894_tp_dropbox" providerId="OAuth2" clId="{9FDDBE9B-B937-EC41-A5EB-4D8DF32A1920}" dt="2020-06-21T18:51:55.294" v="133"/>
          <ac:grpSpMkLst>
            <pc:docMk/>
            <pc:sldMk cId="735405380" sldId="490"/>
            <ac:grpSpMk id="7" creationId="{32D9360C-292F-C846-A4FE-7FD14AE1F806}"/>
          </ac:grpSpMkLst>
        </pc:grpChg>
        <pc:inkChg chg="add del topLvl">
          <ac:chgData name="pavlos protopapas" userId="74894_tp_dropbox" providerId="OAuth2" clId="{9FDDBE9B-B937-EC41-A5EB-4D8DF32A1920}" dt="2020-06-21T18:51:55.299" v="134"/>
          <ac:inkMkLst>
            <pc:docMk/>
            <pc:sldMk cId="735405380" sldId="490"/>
            <ac:inkMk id="5" creationId="{51403BD7-4A6E-D740-9E75-08A175A2CA6E}"/>
          </ac:inkMkLst>
        </pc:inkChg>
        <pc:inkChg chg="add del topLvl">
          <ac:chgData name="pavlos protopapas" userId="74894_tp_dropbox" providerId="OAuth2" clId="{9FDDBE9B-B937-EC41-A5EB-4D8DF32A1920}" dt="2020-06-21T18:51:55.294" v="133"/>
          <ac:inkMkLst>
            <pc:docMk/>
            <pc:sldMk cId="735405380" sldId="490"/>
            <ac:inkMk id="6" creationId="{F60B9BAE-3A30-5444-9396-68EFE87B061C}"/>
          </ac:inkMkLst>
        </pc:inkChg>
      </pc:sldChg>
      <pc:sldChg chg="addSp">
        <pc:chgData name="pavlos protopapas" userId="74894_tp_dropbox" providerId="OAuth2" clId="{9FDDBE9B-B937-EC41-A5EB-4D8DF32A1920}" dt="2020-06-21T18:52:12.804" v="146"/>
        <pc:sldMkLst>
          <pc:docMk/>
          <pc:sldMk cId="3971204713" sldId="491"/>
        </pc:sldMkLst>
        <pc:grpChg chg="add">
          <ac:chgData name="pavlos protopapas" userId="74894_tp_dropbox" providerId="OAuth2" clId="{9FDDBE9B-B937-EC41-A5EB-4D8DF32A1920}" dt="2020-06-21T18:52:12.804" v="146"/>
          <ac:grpSpMkLst>
            <pc:docMk/>
            <pc:sldMk cId="3971204713" sldId="491"/>
            <ac:grpSpMk id="16" creationId="{1D000EE0-3838-7A48-9290-F423E2AC93FE}"/>
          </ac:grpSpMkLst>
        </pc:grpChg>
        <pc:inkChg chg="add">
          <ac:chgData name="pavlos protopapas" userId="74894_tp_dropbox" providerId="OAuth2" clId="{9FDDBE9B-B937-EC41-A5EB-4D8DF32A1920}" dt="2020-06-21T18:52:07.128" v="135"/>
          <ac:inkMkLst>
            <pc:docMk/>
            <pc:sldMk cId="3971204713" sldId="491"/>
            <ac:inkMk id="5" creationId="{383C3FDE-C39A-1B44-AAEA-5F92B9842D30}"/>
          </ac:inkMkLst>
        </pc:inkChg>
        <pc:inkChg chg="add">
          <ac:chgData name="pavlos protopapas" userId="74894_tp_dropbox" providerId="OAuth2" clId="{9FDDBE9B-B937-EC41-A5EB-4D8DF32A1920}" dt="2020-06-21T18:52:07.274" v="136"/>
          <ac:inkMkLst>
            <pc:docMk/>
            <pc:sldMk cId="3971204713" sldId="491"/>
            <ac:inkMk id="6" creationId="{0FABFF60-D0FB-1447-9283-760A2573E5B0}"/>
          </ac:inkMkLst>
        </pc:inkChg>
        <pc:inkChg chg="add">
          <ac:chgData name="pavlos protopapas" userId="74894_tp_dropbox" providerId="OAuth2" clId="{9FDDBE9B-B937-EC41-A5EB-4D8DF32A1920}" dt="2020-06-21T18:52:07.869" v="137"/>
          <ac:inkMkLst>
            <pc:docMk/>
            <pc:sldMk cId="3971204713" sldId="491"/>
            <ac:inkMk id="7" creationId="{C2D4837D-F671-D949-A25A-EAE82810FE47}"/>
          </ac:inkMkLst>
        </pc:inkChg>
        <pc:inkChg chg="add">
          <ac:chgData name="pavlos protopapas" userId="74894_tp_dropbox" providerId="OAuth2" clId="{9FDDBE9B-B937-EC41-A5EB-4D8DF32A1920}" dt="2020-06-21T18:52:08.320" v="138"/>
          <ac:inkMkLst>
            <pc:docMk/>
            <pc:sldMk cId="3971204713" sldId="491"/>
            <ac:inkMk id="8" creationId="{FC453B10-7B12-EA48-B7EC-BDA2E830637A}"/>
          </ac:inkMkLst>
        </pc:inkChg>
        <pc:inkChg chg="add">
          <ac:chgData name="pavlos protopapas" userId="74894_tp_dropbox" providerId="OAuth2" clId="{9FDDBE9B-B937-EC41-A5EB-4D8DF32A1920}" dt="2020-06-21T18:52:08.925" v="139"/>
          <ac:inkMkLst>
            <pc:docMk/>
            <pc:sldMk cId="3971204713" sldId="491"/>
            <ac:inkMk id="9" creationId="{C8A0CFD5-972F-E44D-8361-8D326D5DBEDA}"/>
          </ac:inkMkLst>
        </pc:inkChg>
        <pc:inkChg chg="add">
          <ac:chgData name="pavlos protopapas" userId="74894_tp_dropbox" providerId="OAuth2" clId="{9FDDBE9B-B937-EC41-A5EB-4D8DF32A1920}" dt="2020-06-21T18:52:09.330" v="140"/>
          <ac:inkMkLst>
            <pc:docMk/>
            <pc:sldMk cId="3971204713" sldId="491"/>
            <ac:inkMk id="10" creationId="{48365323-31C0-E643-AAA2-0E8AD22B8992}"/>
          </ac:inkMkLst>
        </pc:inkChg>
        <pc:inkChg chg="add">
          <ac:chgData name="pavlos protopapas" userId="74894_tp_dropbox" providerId="OAuth2" clId="{9FDDBE9B-B937-EC41-A5EB-4D8DF32A1920}" dt="2020-06-21T18:52:09.527" v="141"/>
          <ac:inkMkLst>
            <pc:docMk/>
            <pc:sldMk cId="3971204713" sldId="491"/>
            <ac:inkMk id="11" creationId="{B7C75EBD-5D35-6241-A3A3-84B591E9FDAB}"/>
          </ac:inkMkLst>
        </pc:inkChg>
        <pc:inkChg chg="add">
          <ac:chgData name="pavlos protopapas" userId="74894_tp_dropbox" providerId="OAuth2" clId="{9FDDBE9B-B937-EC41-A5EB-4D8DF32A1920}" dt="2020-06-21T18:52:09.731" v="142"/>
          <ac:inkMkLst>
            <pc:docMk/>
            <pc:sldMk cId="3971204713" sldId="491"/>
            <ac:inkMk id="12" creationId="{3A5CEEC1-0919-8743-89FD-EBAB4C98FCEC}"/>
          </ac:inkMkLst>
        </pc:inkChg>
        <pc:inkChg chg="add">
          <ac:chgData name="pavlos protopapas" userId="74894_tp_dropbox" providerId="OAuth2" clId="{9FDDBE9B-B937-EC41-A5EB-4D8DF32A1920}" dt="2020-06-21T18:52:10.319" v="143"/>
          <ac:inkMkLst>
            <pc:docMk/>
            <pc:sldMk cId="3971204713" sldId="491"/>
            <ac:inkMk id="13" creationId="{F4095456-680C-DE47-9637-729171AFDF0A}"/>
          </ac:inkMkLst>
        </pc:inkChg>
        <pc:inkChg chg="add">
          <ac:chgData name="pavlos protopapas" userId="74894_tp_dropbox" providerId="OAuth2" clId="{9FDDBE9B-B937-EC41-A5EB-4D8DF32A1920}" dt="2020-06-21T18:52:10.684" v="144"/>
          <ac:inkMkLst>
            <pc:docMk/>
            <pc:sldMk cId="3971204713" sldId="491"/>
            <ac:inkMk id="14" creationId="{D67FD4DC-BB4D-A748-9CD4-BA9A33A7ECF7}"/>
          </ac:inkMkLst>
        </pc:inkChg>
        <pc:inkChg chg="add">
          <ac:chgData name="pavlos protopapas" userId="74894_tp_dropbox" providerId="OAuth2" clId="{9FDDBE9B-B937-EC41-A5EB-4D8DF32A1920}" dt="2020-06-21T18:52:11.865" v="145"/>
          <ac:inkMkLst>
            <pc:docMk/>
            <pc:sldMk cId="3971204713" sldId="491"/>
            <ac:inkMk id="15" creationId="{C46FA688-3DE0-4949-8DC7-8B61342DD633}"/>
          </ac:inkMkLst>
        </pc:inkChg>
      </pc:sldChg>
      <pc:sldChg chg="addSp">
        <pc:chgData name="pavlos protopapas" userId="74894_tp_dropbox" providerId="OAuth2" clId="{9FDDBE9B-B937-EC41-A5EB-4D8DF32A1920}" dt="2020-06-21T18:52:49.958" v="185"/>
        <pc:sldMkLst>
          <pc:docMk/>
          <pc:sldMk cId="382173888" sldId="493"/>
        </pc:sldMkLst>
        <pc:grpChg chg="add">
          <ac:chgData name="pavlos protopapas" userId="74894_tp_dropbox" providerId="OAuth2" clId="{9FDDBE9B-B937-EC41-A5EB-4D8DF32A1920}" dt="2020-06-21T18:52:49.958" v="185"/>
          <ac:grpSpMkLst>
            <pc:docMk/>
            <pc:sldMk cId="382173888" sldId="493"/>
            <ac:grpSpMk id="45" creationId="{B5907F2C-D690-404A-B2EB-5B4A770BE52A}"/>
          </ac:grpSpMkLst>
        </pc:grpChg>
        <pc:inkChg chg="add">
          <ac:chgData name="pavlos protopapas" userId="74894_tp_dropbox" providerId="OAuth2" clId="{9FDDBE9B-B937-EC41-A5EB-4D8DF32A1920}" dt="2020-06-21T18:52:36.678" v="147"/>
          <ac:inkMkLst>
            <pc:docMk/>
            <pc:sldMk cId="382173888" sldId="493"/>
            <ac:inkMk id="6" creationId="{9F652165-35C4-654A-B420-7E572E76AA4A}"/>
          </ac:inkMkLst>
        </pc:inkChg>
        <pc:inkChg chg="add">
          <ac:chgData name="pavlos protopapas" userId="74894_tp_dropbox" providerId="OAuth2" clId="{9FDDBE9B-B937-EC41-A5EB-4D8DF32A1920}" dt="2020-06-21T18:52:36.839" v="148"/>
          <ac:inkMkLst>
            <pc:docMk/>
            <pc:sldMk cId="382173888" sldId="493"/>
            <ac:inkMk id="7" creationId="{E0EE84A8-7D43-E746-A550-590132EFCE59}"/>
          </ac:inkMkLst>
        </pc:inkChg>
        <pc:inkChg chg="add">
          <ac:chgData name="pavlos protopapas" userId="74894_tp_dropbox" providerId="OAuth2" clId="{9FDDBE9B-B937-EC41-A5EB-4D8DF32A1920}" dt="2020-06-21T18:52:37.095" v="149"/>
          <ac:inkMkLst>
            <pc:docMk/>
            <pc:sldMk cId="382173888" sldId="493"/>
            <ac:inkMk id="8" creationId="{F66F8468-FF70-E747-B144-5FFD0AF927E5}"/>
          </ac:inkMkLst>
        </pc:inkChg>
        <pc:inkChg chg="add">
          <ac:chgData name="pavlos protopapas" userId="74894_tp_dropbox" providerId="OAuth2" clId="{9FDDBE9B-B937-EC41-A5EB-4D8DF32A1920}" dt="2020-06-21T18:52:37.407" v="150"/>
          <ac:inkMkLst>
            <pc:docMk/>
            <pc:sldMk cId="382173888" sldId="493"/>
            <ac:inkMk id="9" creationId="{F05DBA22-7929-2845-9045-3C773CE242CD}"/>
          </ac:inkMkLst>
        </pc:inkChg>
        <pc:inkChg chg="add">
          <ac:chgData name="pavlos protopapas" userId="74894_tp_dropbox" providerId="OAuth2" clId="{9FDDBE9B-B937-EC41-A5EB-4D8DF32A1920}" dt="2020-06-21T18:52:37.637" v="151"/>
          <ac:inkMkLst>
            <pc:docMk/>
            <pc:sldMk cId="382173888" sldId="493"/>
            <ac:inkMk id="11" creationId="{A210DF09-E03A-314F-9879-7DC982607B6C}"/>
          </ac:inkMkLst>
        </pc:inkChg>
        <pc:inkChg chg="add">
          <ac:chgData name="pavlos protopapas" userId="74894_tp_dropbox" providerId="OAuth2" clId="{9FDDBE9B-B937-EC41-A5EB-4D8DF32A1920}" dt="2020-06-21T18:52:37.970" v="152"/>
          <ac:inkMkLst>
            <pc:docMk/>
            <pc:sldMk cId="382173888" sldId="493"/>
            <ac:inkMk id="12" creationId="{380DDF6E-983F-9C41-AD64-F3F99FBA6F6E}"/>
          </ac:inkMkLst>
        </pc:inkChg>
        <pc:inkChg chg="add">
          <ac:chgData name="pavlos protopapas" userId="74894_tp_dropbox" providerId="OAuth2" clId="{9FDDBE9B-B937-EC41-A5EB-4D8DF32A1920}" dt="2020-06-21T18:52:38.332" v="153"/>
          <ac:inkMkLst>
            <pc:docMk/>
            <pc:sldMk cId="382173888" sldId="493"/>
            <ac:inkMk id="13" creationId="{49E50AC5-5372-434A-B4F2-1B4129D395BF}"/>
          </ac:inkMkLst>
        </pc:inkChg>
        <pc:inkChg chg="add">
          <ac:chgData name="pavlos protopapas" userId="74894_tp_dropbox" providerId="OAuth2" clId="{9FDDBE9B-B937-EC41-A5EB-4D8DF32A1920}" dt="2020-06-21T18:52:38.833" v="154"/>
          <ac:inkMkLst>
            <pc:docMk/>
            <pc:sldMk cId="382173888" sldId="493"/>
            <ac:inkMk id="14" creationId="{77DEF9B1-77D6-3D4C-A956-9DB69DBA29B5}"/>
          </ac:inkMkLst>
        </pc:inkChg>
        <pc:inkChg chg="add">
          <ac:chgData name="pavlos protopapas" userId="74894_tp_dropbox" providerId="OAuth2" clId="{9FDDBE9B-B937-EC41-A5EB-4D8DF32A1920}" dt="2020-06-21T18:52:39.288" v="155"/>
          <ac:inkMkLst>
            <pc:docMk/>
            <pc:sldMk cId="382173888" sldId="493"/>
            <ac:inkMk id="15" creationId="{EAE5FA4F-DC5E-6349-8188-E9601E368386}"/>
          </ac:inkMkLst>
        </pc:inkChg>
        <pc:inkChg chg="add">
          <ac:chgData name="pavlos protopapas" userId="74894_tp_dropbox" providerId="OAuth2" clId="{9FDDBE9B-B937-EC41-A5EB-4D8DF32A1920}" dt="2020-06-21T18:52:39.462" v="156"/>
          <ac:inkMkLst>
            <pc:docMk/>
            <pc:sldMk cId="382173888" sldId="493"/>
            <ac:inkMk id="16" creationId="{4A8884FF-7DD3-D84B-A8DD-6C579A74D9A6}"/>
          </ac:inkMkLst>
        </pc:inkChg>
        <pc:inkChg chg="add">
          <ac:chgData name="pavlos protopapas" userId="74894_tp_dropbox" providerId="OAuth2" clId="{9FDDBE9B-B937-EC41-A5EB-4D8DF32A1920}" dt="2020-06-21T18:52:39.683" v="157"/>
          <ac:inkMkLst>
            <pc:docMk/>
            <pc:sldMk cId="382173888" sldId="493"/>
            <ac:inkMk id="17" creationId="{01A25E0D-0117-074C-AC0D-5126B4E226FF}"/>
          </ac:inkMkLst>
        </pc:inkChg>
        <pc:inkChg chg="add">
          <ac:chgData name="pavlos protopapas" userId="74894_tp_dropbox" providerId="OAuth2" clId="{9FDDBE9B-B937-EC41-A5EB-4D8DF32A1920}" dt="2020-06-21T18:52:39.913" v="158"/>
          <ac:inkMkLst>
            <pc:docMk/>
            <pc:sldMk cId="382173888" sldId="493"/>
            <ac:inkMk id="18" creationId="{AB0CC11A-D703-6944-A732-C637FD3DF739}"/>
          </ac:inkMkLst>
        </pc:inkChg>
        <pc:inkChg chg="add">
          <ac:chgData name="pavlos protopapas" userId="74894_tp_dropbox" providerId="OAuth2" clId="{9FDDBE9B-B937-EC41-A5EB-4D8DF32A1920}" dt="2020-06-21T18:52:40.283" v="159"/>
          <ac:inkMkLst>
            <pc:docMk/>
            <pc:sldMk cId="382173888" sldId="493"/>
            <ac:inkMk id="19" creationId="{31C57A2C-B1D9-094A-9B58-B0E3FBCE30E1}"/>
          </ac:inkMkLst>
        </pc:inkChg>
        <pc:inkChg chg="add">
          <ac:chgData name="pavlos protopapas" userId="74894_tp_dropbox" providerId="OAuth2" clId="{9FDDBE9B-B937-EC41-A5EB-4D8DF32A1920}" dt="2020-06-21T18:52:40.521" v="160"/>
          <ac:inkMkLst>
            <pc:docMk/>
            <pc:sldMk cId="382173888" sldId="493"/>
            <ac:inkMk id="20" creationId="{6BF148BA-0E0C-8941-B366-C59307C4EFD6}"/>
          </ac:inkMkLst>
        </pc:inkChg>
        <pc:inkChg chg="add">
          <ac:chgData name="pavlos protopapas" userId="74894_tp_dropbox" providerId="OAuth2" clId="{9FDDBE9B-B937-EC41-A5EB-4D8DF32A1920}" dt="2020-06-21T18:52:40.758" v="161"/>
          <ac:inkMkLst>
            <pc:docMk/>
            <pc:sldMk cId="382173888" sldId="493"/>
            <ac:inkMk id="21" creationId="{F6AECA5E-ED65-4443-8679-E6B7EF5B1DB2}"/>
          </ac:inkMkLst>
        </pc:inkChg>
        <pc:inkChg chg="add">
          <ac:chgData name="pavlos protopapas" userId="74894_tp_dropbox" providerId="OAuth2" clId="{9FDDBE9B-B937-EC41-A5EB-4D8DF32A1920}" dt="2020-06-21T18:52:40.929" v="162"/>
          <ac:inkMkLst>
            <pc:docMk/>
            <pc:sldMk cId="382173888" sldId="493"/>
            <ac:inkMk id="22" creationId="{08068B53-FA2B-8348-80B5-437F287CB504}"/>
          </ac:inkMkLst>
        </pc:inkChg>
        <pc:inkChg chg="add">
          <ac:chgData name="pavlos protopapas" userId="74894_tp_dropbox" providerId="OAuth2" clId="{9FDDBE9B-B937-EC41-A5EB-4D8DF32A1920}" dt="2020-06-21T18:52:41.909" v="163"/>
          <ac:inkMkLst>
            <pc:docMk/>
            <pc:sldMk cId="382173888" sldId="493"/>
            <ac:inkMk id="23" creationId="{D67D6D73-85BD-7E46-AC50-351FF94BA3BF}"/>
          </ac:inkMkLst>
        </pc:inkChg>
        <pc:inkChg chg="add">
          <ac:chgData name="pavlos protopapas" userId="74894_tp_dropbox" providerId="OAuth2" clId="{9FDDBE9B-B937-EC41-A5EB-4D8DF32A1920}" dt="2020-06-21T18:52:42.289" v="164"/>
          <ac:inkMkLst>
            <pc:docMk/>
            <pc:sldMk cId="382173888" sldId="493"/>
            <ac:inkMk id="24" creationId="{07EDEE0B-E80B-8046-8A3D-DBEFECDB7869}"/>
          </ac:inkMkLst>
        </pc:inkChg>
        <pc:inkChg chg="add">
          <ac:chgData name="pavlos protopapas" userId="74894_tp_dropbox" providerId="OAuth2" clId="{9FDDBE9B-B937-EC41-A5EB-4D8DF32A1920}" dt="2020-06-21T18:52:42.630" v="165"/>
          <ac:inkMkLst>
            <pc:docMk/>
            <pc:sldMk cId="382173888" sldId="493"/>
            <ac:inkMk id="25" creationId="{2D2351A7-0601-FD45-A920-F74208DC370C}"/>
          </ac:inkMkLst>
        </pc:inkChg>
        <pc:inkChg chg="add">
          <ac:chgData name="pavlos protopapas" userId="74894_tp_dropbox" providerId="OAuth2" clId="{9FDDBE9B-B937-EC41-A5EB-4D8DF32A1920}" dt="2020-06-21T18:52:42.825" v="166"/>
          <ac:inkMkLst>
            <pc:docMk/>
            <pc:sldMk cId="382173888" sldId="493"/>
            <ac:inkMk id="26" creationId="{88ECC0B7-9274-2340-A8B9-53373B93CDE8}"/>
          </ac:inkMkLst>
        </pc:inkChg>
        <pc:inkChg chg="add">
          <ac:chgData name="pavlos protopapas" userId="74894_tp_dropbox" providerId="OAuth2" clId="{9FDDBE9B-B937-EC41-A5EB-4D8DF32A1920}" dt="2020-06-21T18:52:42.975" v="167"/>
          <ac:inkMkLst>
            <pc:docMk/>
            <pc:sldMk cId="382173888" sldId="493"/>
            <ac:inkMk id="27" creationId="{E2EB6B6D-CD3D-9046-B209-45D293B08231}"/>
          </ac:inkMkLst>
        </pc:inkChg>
        <pc:inkChg chg="add">
          <ac:chgData name="pavlos protopapas" userId="74894_tp_dropbox" providerId="OAuth2" clId="{9FDDBE9B-B937-EC41-A5EB-4D8DF32A1920}" dt="2020-06-21T18:52:43.176" v="168"/>
          <ac:inkMkLst>
            <pc:docMk/>
            <pc:sldMk cId="382173888" sldId="493"/>
            <ac:inkMk id="28" creationId="{CF8B68E9-7D89-234F-84E6-918B2DEF1B52}"/>
          </ac:inkMkLst>
        </pc:inkChg>
        <pc:inkChg chg="add">
          <ac:chgData name="pavlos protopapas" userId="74894_tp_dropbox" providerId="OAuth2" clId="{9FDDBE9B-B937-EC41-A5EB-4D8DF32A1920}" dt="2020-06-21T18:52:43.414" v="169"/>
          <ac:inkMkLst>
            <pc:docMk/>
            <pc:sldMk cId="382173888" sldId="493"/>
            <ac:inkMk id="29" creationId="{B09AEF90-C003-5D4D-BF9C-52021025C36E}"/>
          </ac:inkMkLst>
        </pc:inkChg>
        <pc:inkChg chg="add">
          <ac:chgData name="pavlos protopapas" userId="74894_tp_dropbox" providerId="OAuth2" clId="{9FDDBE9B-B937-EC41-A5EB-4D8DF32A1920}" dt="2020-06-21T18:52:43.831" v="170"/>
          <ac:inkMkLst>
            <pc:docMk/>
            <pc:sldMk cId="382173888" sldId="493"/>
            <ac:inkMk id="30" creationId="{9AE6075D-F97B-C840-8A52-E43072650FC0}"/>
          </ac:inkMkLst>
        </pc:inkChg>
        <pc:inkChg chg="add">
          <ac:chgData name="pavlos protopapas" userId="74894_tp_dropbox" providerId="OAuth2" clId="{9FDDBE9B-B937-EC41-A5EB-4D8DF32A1920}" dt="2020-06-21T18:52:44.127" v="171"/>
          <ac:inkMkLst>
            <pc:docMk/>
            <pc:sldMk cId="382173888" sldId="493"/>
            <ac:inkMk id="31" creationId="{341484FA-434F-DF4D-8A9F-DE74DA051927}"/>
          </ac:inkMkLst>
        </pc:inkChg>
        <pc:inkChg chg="add">
          <ac:chgData name="pavlos protopapas" userId="74894_tp_dropbox" providerId="OAuth2" clId="{9FDDBE9B-B937-EC41-A5EB-4D8DF32A1920}" dt="2020-06-21T18:52:44.356" v="172"/>
          <ac:inkMkLst>
            <pc:docMk/>
            <pc:sldMk cId="382173888" sldId="493"/>
            <ac:inkMk id="32" creationId="{82C952A4-3121-1942-9E5C-2A0EBD9CBC95}"/>
          </ac:inkMkLst>
        </pc:inkChg>
        <pc:inkChg chg="add">
          <ac:chgData name="pavlos protopapas" userId="74894_tp_dropbox" providerId="OAuth2" clId="{9FDDBE9B-B937-EC41-A5EB-4D8DF32A1920}" dt="2020-06-21T18:52:44.626" v="173"/>
          <ac:inkMkLst>
            <pc:docMk/>
            <pc:sldMk cId="382173888" sldId="493"/>
            <ac:inkMk id="33" creationId="{31883331-BBDB-D243-92F9-F5C24D55DEBA}"/>
          </ac:inkMkLst>
        </pc:inkChg>
        <pc:inkChg chg="add">
          <ac:chgData name="pavlos protopapas" userId="74894_tp_dropbox" providerId="OAuth2" clId="{9FDDBE9B-B937-EC41-A5EB-4D8DF32A1920}" dt="2020-06-21T18:52:44.822" v="174"/>
          <ac:inkMkLst>
            <pc:docMk/>
            <pc:sldMk cId="382173888" sldId="493"/>
            <ac:inkMk id="34" creationId="{E0382BD2-1E42-0E41-B6FC-77D9D802011D}"/>
          </ac:inkMkLst>
        </pc:inkChg>
        <pc:inkChg chg="add">
          <ac:chgData name="pavlos protopapas" userId="74894_tp_dropbox" providerId="OAuth2" clId="{9FDDBE9B-B937-EC41-A5EB-4D8DF32A1920}" dt="2020-06-21T18:52:45.848" v="175"/>
          <ac:inkMkLst>
            <pc:docMk/>
            <pc:sldMk cId="382173888" sldId="493"/>
            <ac:inkMk id="35" creationId="{26B488A0-1623-A24E-95F4-BA470E5B20C0}"/>
          </ac:inkMkLst>
        </pc:inkChg>
        <pc:inkChg chg="add">
          <ac:chgData name="pavlos protopapas" userId="74894_tp_dropbox" providerId="OAuth2" clId="{9FDDBE9B-B937-EC41-A5EB-4D8DF32A1920}" dt="2020-06-21T18:52:46.035" v="176"/>
          <ac:inkMkLst>
            <pc:docMk/>
            <pc:sldMk cId="382173888" sldId="493"/>
            <ac:inkMk id="36" creationId="{4AF92544-167F-7847-A291-3F72C6ABD3C6}"/>
          </ac:inkMkLst>
        </pc:inkChg>
        <pc:inkChg chg="add">
          <ac:chgData name="pavlos protopapas" userId="74894_tp_dropbox" providerId="OAuth2" clId="{9FDDBE9B-B937-EC41-A5EB-4D8DF32A1920}" dt="2020-06-21T18:52:46.490" v="177"/>
          <ac:inkMkLst>
            <pc:docMk/>
            <pc:sldMk cId="382173888" sldId="493"/>
            <ac:inkMk id="37" creationId="{7023F3EC-4096-8D4C-A3D9-25D319DDFB88}"/>
          </ac:inkMkLst>
        </pc:inkChg>
        <pc:inkChg chg="add">
          <ac:chgData name="pavlos protopapas" userId="74894_tp_dropbox" providerId="OAuth2" clId="{9FDDBE9B-B937-EC41-A5EB-4D8DF32A1920}" dt="2020-06-21T18:52:46.656" v="178"/>
          <ac:inkMkLst>
            <pc:docMk/>
            <pc:sldMk cId="382173888" sldId="493"/>
            <ac:inkMk id="38" creationId="{717769E4-E960-1749-A883-2712DE18AED5}"/>
          </ac:inkMkLst>
        </pc:inkChg>
        <pc:inkChg chg="add">
          <ac:chgData name="pavlos protopapas" userId="74894_tp_dropbox" providerId="OAuth2" clId="{9FDDBE9B-B937-EC41-A5EB-4D8DF32A1920}" dt="2020-06-21T18:52:47.006" v="179"/>
          <ac:inkMkLst>
            <pc:docMk/>
            <pc:sldMk cId="382173888" sldId="493"/>
            <ac:inkMk id="39" creationId="{A6F2AAED-4F2D-074D-A96A-7361EA2199A7}"/>
          </ac:inkMkLst>
        </pc:inkChg>
        <pc:inkChg chg="add">
          <ac:chgData name="pavlos protopapas" userId="74894_tp_dropbox" providerId="OAuth2" clId="{9FDDBE9B-B937-EC41-A5EB-4D8DF32A1920}" dt="2020-06-21T18:52:47.201" v="180"/>
          <ac:inkMkLst>
            <pc:docMk/>
            <pc:sldMk cId="382173888" sldId="493"/>
            <ac:inkMk id="40" creationId="{E88328C4-70D3-B447-96ED-46C642066C82}"/>
          </ac:inkMkLst>
        </pc:inkChg>
        <pc:inkChg chg="add">
          <ac:chgData name="pavlos protopapas" userId="74894_tp_dropbox" providerId="OAuth2" clId="{9FDDBE9B-B937-EC41-A5EB-4D8DF32A1920}" dt="2020-06-21T18:52:47.556" v="181"/>
          <ac:inkMkLst>
            <pc:docMk/>
            <pc:sldMk cId="382173888" sldId="493"/>
            <ac:inkMk id="41" creationId="{2ADBF846-75B8-D340-972B-06DD356041DC}"/>
          </ac:inkMkLst>
        </pc:inkChg>
        <pc:inkChg chg="add">
          <ac:chgData name="pavlos protopapas" userId="74894_tp_dropbox" providerId="OAuth2" clId="{9FDDBE9B-B937-EC41-A5EB-4D8DF32A1920}" dt="2020-06-21T18:52:47.982" v="182"/>
          <ac:inkMkLst>
            <pc:docMk/>
            <pc:sldMk cId="382173888" sldId="493"/>
            <ac:inkMk id="42" creationId="{B1905F7F-3177-F444-94A1-17D7188E9243}"/>
          </ac:inkMkLst>
        </pc:inkChg>
        <pc:inkChg chg="add">
          <ac:chgData name="pavlos protopapas" userId="74894_tp_dropbox" providerId="OAuth2" clId="{9FDDBE9B-B937-EC41-A5EB-4D8DF32A1920}" dt="2020-06-21T18:52:48.223" v="183"/>
          <ac:inkMkLst>
            <pc:docMk/>
            <pc:sldMk cId="382173888" sldId="493"/>
            <ac:inkMk id="43" creationId="{97057EFC-5BCA-AA42-A390-277083F48439}"/>
          </ac:inkMkLst>
        </pc:inkChg>
        <pc:inkChg chg="add">
          <ac:chgData name="pavlos protopapas" userId="74894_tp_dropbox" providerId="OAuth2" clId="{9FDDBE9B-B937-EC41-A5EB-4D8DF32A1920}" dt="2020-06-21T18:52:49.073" v="184"/>
          <ac:inkMkLst>
            <pc:docMk/>
            <pc:sldMk cId="382173888" sldId="493"/>
            <ac:inkMk id="44" creationId="{3704F8BB-837E-CA4F-858F-164B4F67CDF5}"/>
          </ac:inkMkLst>
        </pc:inkChg>
      </pc:sldChg>
      <pc:sldChg chg="addSp">
        <pc:chgData name="pavlos protopapas" userId="74894_tp_dropbox" providerId="OAuth2" clId="{9FDDBE9B-B937-EC41-A5EB-4D8DF32A1920}" dt="2020-06-21T18:52:59.551" v="194"/>
        <pc:sldMkLst>
          <pc:docMk/>
          <pc:sldMk cId="3581553462" sldId="494"/>
        </pc:sldMkLst>
        <pc:grpChg chg="add">
          <ac:chgData name="pavlos protopapas" userId="74894_tp_dropbox" providerId="OAuth2" clId="{9FDDBE9B-B937-EC41-A5EB-4D8DF32A1920}" dt="2020-06-21T18:52:59.551" v="194"/>
          <ac:grpSpMkLst>
            <pc:docMk/>
            <pc:sldMk cId="3581553462" sldId="494"/>
            <ac:grpSpMk id="18" creationId="{FB8B1692-5554-8A40-A97F-FA212A6FF2B7}"/>
          </ac:grpSpMkLst>
        </pc:grpChg>
        <pc:inkChg chg="add">
          <ac:chgData name="pavlos protopapas" userId="74894_tp_dropbox" providerId="OAuth2" clId="{9FDDBE9B-B937-EC41-A5EB-4D8DF32A1920}" dt="2020-06-21T18:52:55.388" v="186"/>
          <ac:inkMkLst>
            <pc:docMk/>
            <pc:sldMk cId="3581553462" sldId="494"/>
            <ac:inkMk id="3" creationId="{E411BD89-90C0-794D-B2BA-5C8B8C0C493A}"/>
          </ac:inkMkLst>
        </pc:inkChg>
        <pc:inkChg chg="add">
          <ac:chgData name="pavlos protopapas" userId="74894_tp_dropbox" providerId="OAuth2" clId="{9FDDBE9B-B937-EC41-A5EB-4D8DF32A1920}" dt="2020-06-21T18:52:55.910" v="187"/>
          <ac:inkMkLst>
            <pc:docMk/>
            <pc:sldMk cId="3581553462" sldId="494"/>
            <ac:inkMk id="5" creationId="{68E72506-FE22-2346-B1FC-AE18F6F72AB8}"/>
          </ac:inkMkLst>
        </pc:inkChg>
        <pc:inkChg chg="add">
          <ac:chgData name="pavlos protopapas" userId="74894_tp_dropbox" providerId="OAuth2" clId="{9FDDBE9B-B937-EC41-A5EB-4D8DF32A1920}" dt="2020-06-21T18:52:56.297" v="188"/>
          <ac:inkMkLst>
            <pc:docMk/>
            <pc:sldMk cId="3581553462" sldId="494"/>
            <ac:inkMk id="6" creationId="{3606058B-4431-124A-97AF-07AAA1AD5868}"/>
          </ac:inkMkLst>
        </pc:inkChg>
        <pc:inkChg chg="add">
          <ac:chgData name="pavlos protopapas" userId="74894_tp_dropbox" providerId="OAuth2" clId="{9FDDBE9B-B937-EC41-A5EB-4D8DF32A1920}" dt="2020-06-21T18:52:56.722" v="189"/>
          <ac:inkMkLst>
            <pc:docMk/>
            <pc:sldMk cId="3581553462" sldId="494"/>
            <ac:inkMk id="7" creationId="{9DB0BFC6-841F-F847-8F0E-7BD28C9AF7B6}"/>
          </ac:inkMkLst>
        </pc:inkChg>
        <pc:inkChg chg="add">
          <ac:chgData name="pavlos protopapas" userId="74894_tp_dropbox" providerId="OAuth2" clId="{9FDDBE9B-B937-EC41-A5EB-4D8DF32A1920}" dt="2020-06-21T18:52:57.045" v="190"/>
          <ac:inkMkLst>
            <pc:docMk/>
            <pc:sldMk cId="3581553462" sldId="494"/>
            <ac:inkMk id="14" creationId="{8804FEC0-0447-7D4A-B442-66FA634FF37A}"/>
          </ac:inkMkLst>
        </pc:inkChg>
        <pc:inkChg chg="add">
          <ac:chgData name="pavlos protopapas" userId="74894_tp_dropbox" providerId="OAuth2" clId="{9FDDBE9B-B937-EC41-A5EB-4D8DF32A1920}" dt="2020-06-21T18:52:57.278" v="191"/>
          <ac:inkMkLst>
            <pc:docMk/>
            <pc:sldMk cId="3581553462" sldId="494"/>
            <ac:inkMk id="15" creationId="{92896749-1F46-1245-B52F-0AFB3CD5CF3B}"/>
          </ac:inkMkLst>
        </pc:inkChg>
        <pc:inkChg chg="add">
          <ac:chgData name="pavlos protopapas" userId="74894_tp_dropbox" providerId="OAuth2" clId="{9FDDBE9B-B937-EC41-A5EB-4D8DF32A1920}" dt="2020-06-21T18:52:57.849" v="192"/>
          <ac:inkMkLst>
            <pc:docMk/>
            <pc:sldMk cId="3581553462" sldId="494"/>
            <ac:inkMk id="16" creationId="{BFAD672E-FB36-A44D-85A7-93C049D6B0D9}"/>
          </ac:inkMkLst>
        </pc:inkChg>
        <pc:inkChg chg="add">
          <ac:chgData name="pavlos protopapas" userId="74894_tp_dropbox" providerId="OAuth2" clId="{9FDDBE9B-B937-EC41-A5EB-4D8DF32A1920}" dt="2020-06-21T18:52:58.850" v="193"/>
          <ac:inkMkLst>
            <pc:docMk/>
            <pc:sldMk cId="3581553462" sldId="494"/>
            <ac:inkMk id="17" creationId="{0EDBFFF2-B27A-F34C-9B42-DF6A32BC4475}"/>
          </ac:inkMkLst>
        </pc:inkChg>
      </pc:sldChg>
      <pc:sldChg chg="addSp">
        <pc:chgData name="pavlos protopapas" userId="74894_tp_dropbox" providerId="OAuth2" clId="{9FDDBE9B-B937-EC41-A5EB-4D8DF32A1920}" dt="2020-06-21T18:48:53.817" v="56"/>
        <pc:sldMkLst>
          <pc:docMk/>
          <pc:sldMk cId="1471509711" sldId="503"/>
        </pc:sldMkLst>
        <pc:grpChg chg="add">
          <ac:chgData name="pavlos protopapas" userId="74894_tp_dropbox" providerId="OAuth2" clId="{9FDDBE9B-B937-EC41-A5EB-4D8DF32A1920}" dt="2020-06-21T18:48:53.817" v="56"/>
          <ac:grpSpMkLst>
            <pc:docMk/>
            <pc:sldMk cId="1471509711" sldId="503"/>
            <ac:grpSpMk id="24" creationId="{F104BEDD-77AA-7745-BE3B-6DE57F9C454C}"/>
          </ac:grpSpMkLst>
        </pc:grpChg>
        <pc:inkChg chg="add">
          <ac:chgData name="pavlos protopapas" userId="74894_tp_dropbox" providerId="OAuth2" clId="{9FDDBE9B-B937-EC41-A5EB-4D8DF32A1920}" dt="2020-06-21T18:48:49.064" v="45"/>
          <ac:inkMkLst>
            <pc:docMk/>
            <pc:sldMk cId="1471509711" sldId="503"/>
            <ac:inkMk id="6" creationId="{7D404097-B43A-B34B-8F87-F89E12356954}"/>
          </ac:inkMkLst>
        </pc:inkChg>
        <pc:inkChg chg="add">
          <ac:chgData name="pavlos protopapas" userId="74894_tp_dropbox" providerId="OAuth2" clId="{9FDDBE9B-B937-EC41-A5EB-4D8DF32A1920}" dt="2020-06-21T18:48:49.440" v="46"/>
          <ac:inkMkLst>
            <pc:docMk/>
            <pc:sldMk cId="1471509711" sldId="503"/>
            <ac:inkMk id="10" creationId="{5E6F49B2-E4D0-B947-AF20-C9B030036234}"/>
          </ac:inkMkLst>
        </pc:inkChg>
        <pc:inkChg chg="add">
          <ac:chgData name="pavlos protopapas" userId="74894_tp_dropbox" providerId="OAuth2" clId="{9FDDBE9B-B937-EC41-A5EB-4D8DF32A1920}" dt="2020-06-21T18:48:49.743" v="47"/>
          <ac:inkMkLst>
            <pc:docMk/>
            <pc:sldMk cId="1471509711" sldId="503"/>
            <ac:inkMk id="13" creationId="{FFFB3A14-DED5-8A4C-AAA2-5A0E4C94346C}"/>
          </ac:inkMkLst>
        </pc:inkChg>
        <pc:inkChg chg="add">
          <ac:chgData name="pavlos protopapas" userId="74894_tp_dropbox" providerId="OAuth2" clId="{9FDDBE9B-B937-EC41-A5EB-4D8DF32A1920}" dt="2020-06-21T18:48:50.160" v="48"/>
          <ac:inkMkLst>
            <pc:docMk/>
            <pc:sldMk cId="1471509711" sldId="503"/>
            <ac:inkMk id="15" creationId="{40972E2F-BF47-6B47-B8FE-A0AB7F3E51D8}"/>
          </ac:inkMkLst>
        </pc:inkChg>
        <pc:inkChg chg="add">
          <ac:chgData name="pavlos protopapas" userId="74894_tp_dropbox" providerId="OAuth2" clId="{9FDDBE9B-B937-EC41-A5EB-4D8DF32A1920}" dt="2020-06-21T18:48:50.510" v="49"/>
          <ac:inkMkLst>
            <pc:docMk/>
            <pc:sldMk cId="1471509711" sldId="503"/>
            <ac:inkMk id="17" creationId="{9C73CBD4-4299-4E4B-9E42-6FD4A0447E60}"/>
          </ac:inkMkLst>
        </pc:inkChg>
        <pc:inkChg chg="add">
          <ac:chgData name="pavlos protopapas" userId="74894_tp_dropbox" providerId="OAuth2" clId="{9FDDBE9B-B937-EC41-A5EB-4D8DF32A1920}" dt="2020-06-21T18:48:51.283" v="50"/>
          <ac:inkMkLst>
            <pc:docMk/>
            <pc:sldMk cId="1471509711" sldId="503"/>
            <ac:inkMk id="18" creationId="{6AD84C0F-F8AC-CF4C-BF70-3CC7651CB705}"/>
          </ac:inkMkLst>
        </pc:inkChg>
        <pc:inkChg chg="add">
          <ac:chgData name="pavlos protopapas" userId="74894_tp_dropbox" providerId="OAuth2" clId="{9FDDBE9B-B937-EC41-A5EB-4D8DF32A1920}" dt="2020-06-21T18:48:51.562" v="51"/>
          <ac:inkMkLst>
            <pc:docMk/>
            <pc:sldMk cId="1471509711" sldId="503"/>
            <ac:inkMk id="19" creationId="{DDB17B55-F791-7B40-8FB8-21E99C41D1B9}"/>
          </ac:inkMkLst>
        </pc:inkChg>
        <pc:inkChg chg="add">
          <ac:chgData name="pavlos protopapas" userId="74894_tp_dropbox" providerId="OAuth2" clId="{9FDDBE9B-B937-EC41-A5EB-4D8DF32A1920}" dt="2020-06-21T18:48:52.161" v="52"/>
          <ac:inkMkLst>
            <pc:docMk/>
            <pc:sldMk cId="1471509711" sldId="503"/>
            <ac:inkMk id="20" creationId="{90E720CE-4F35-8C42-829B-669506506EF2}"/>
          </ac:inkMkLst>
        </pc:inkChg>
        <pc:inkChg chg="add">
          <ac:chgData name="pavlos protopapas" userId="74894_tp_dropbox" providerId="OAuth2" clId="{9FDDBE9B-B937-EC41-A5EB-4D8DF32A1920}" dt="2020-06-21T18:48:52.370" v="53"/>
          <ac:inkMkLst>
            <pc:docMk/>
            <pc:sldMk cId="1471509711" sldId="503"/>
            <ac:inkMk id="21" creationId="{7E910397-C964-9A43-975F-C76AB31ECFFD}"/>
          </ac:inkMkLst>
        </pc:inkChg>
        <pc:inkChg chg="add">
          <ac:chgData name="pavlos protopapas" userId="74894_tp_dropbox" providerId="OAuth2" clId="{9FDDBE9B-B937-EC41-A5EB-4D8DF32A1920}" dt="2020-06-21T18:48:52.537" v="54"/>
          <ac:inkMkLst>
            <pc:docMk/>
            <pc:sldMk cId="1471509711" sldId="503"/>
            <ac:inkMk id="22" creationId="{2831BF9D-E188-A34F-9692-BC5C37F34429}"/>
          </ac:inkMkLst>
        </pc:inkChg>
        <pc:inkChg chg="add">
          <ac:chgData name="pavlos protopapas" userId="74894_tp_dropbox" providerId="OAuth2" clId="{9FDDBE9B-B937-EC41-A5EB-4D8DF32A1920}" dt="2020-06-21T18:48:52.984" v="55"/>
          <ac:inkMkLst>
            <pc:docMk/>
            <pc:sldMk cId="1471509711" sldId="503"/>
            <ac:inkMk id="23" creationId="{AC4170A8-E91C-A84C-A661-731527C36CCA}"/>
          </ac:inkMkLst>
        </pc:inkChg>
      </pc:sldChg>
      <pc:sldChg chg="addSp">
        <pc:chgData name="pavlos protopapas" userId="74894_tp_dropbox" providerId="OAuth2" clId="{9FDDBE9B-B937-EC41-A5EB-4D8DF32A1920}" dt="2020-06-21T18:49:30.292" v="63"/>
        <pc:sldMkLst>
          <pc:docMk/>
          <pc:sldMk cId="3070718624" sldId="505"/>
        </pc:sldMkLst>
        <pc:grpChg chg="add">
          <ac:chgData name="pavlos protopapas" userId="74894_tp_dropbox" providerId="OAuth2" clId="{9FDDBE9B-B937-EC41-A5EB-4D8DF32A1920}" dt="2020-06-21T18:49:30.292" v="63"/>
          <ac:grpSpMkLst>
            <pc:docMk/>
            <pc:sldMk cId="3070718624" sldId="505"/>
            <ac:grpSpMk id="16" creationId="{3CEA74C5-96E6-CA42-947C-74CE1752D79C}"/>
          </ac:grpSpMkLst>
        </pc:grpChg>
        <pc:grpChg chg="add">
          <ac:chgData name="pavlos protopapas" userId="74894_tp_dropbox" providerId="OAuth2" clId="{9FDDBE9B-B937-EC41-A5EB-4D8DF32A1920}" dt="2020-06-21T18:49:30.292" v="63"/>
          <ac:grpSpMkLst>
            <pc:docMk/>
            <pc:sldMk cId="3070718624" sldId="505"/>
            <ac:grpSpMk id="17" creationId="{AD7CB30C-5D44-2848-A8E8-D80C4ECC4D6F}"/>
          </ac:grpSpMkLst>
        </pc:grpChg>
        <pc:inkChg chg="add">
          <ac:chgData name="pavlos protopapas" userId="74894_tp_dropbox" providerId="OAuth2" clId="{9FDDBE9B-B937-EC41-A5EB-4D8DF32A1920}" dt="2020-06-21T18:49:26.555" v="57"/>
          <ac:inkMkLst>
            <pc:docMk/>
            <pc:sldMk cId="3070718624" sldId="505"/>
            <ac:inkMk id="9" creationId="{77F4117D-6EB4-3C49-A0B3-C6F44FA22AC3}"/>
          </ac:inkMkLst>
        </pc:inkChg>
        <pc:inkChg chg="add">
          <ac:chgData name="pavlos protopapas" userId="74894_tp_dropbox" providerId="OAuth2" clId="{9FDDBE9B-B937-EC41-A5EB-4D8DF32A1920}" dt="2020-06-21T18:49:26.997" v="58"/>
          <ac:inkMkLst>
            <pc:docMk/>
            <pc:sldMk cId="3070718624" sldId="505"/>
            <ac:inkMk id="10" creationId="{9D37CFC3-19AE-704E-A772-FB472D8C1007}"/>
          </ac:inkMkLst>
        </pc:inkChg>
        <pc:inkChg chg="add">
          <ac:chgData name="pavlos protopapas" userId="74894_tp_dropbox" providerId="OAuth2" clId="{9FDDBE9B-B937-EC41-A5EB-4D8DF32A1920}" dt="2020-06-21T18:49:27.542" v="59"/>
          <ac:inkMkLst>
            <pc:docMk/>
            <pc:sldMk cId="3070718624" sldId="505"/>
            <ac:inkMk id="11" creationId="{D4577A6C-57CD-A54B-A05A-1911577DB0E9}"/>
          </ac:inkMkLst>
        </pc:inkChg>
        <pc:inkChg chg="add">
          <ac:chgData name="pavlos protopapas" userId="74894_tp_dropbox" providerId="OAuth2" clId="{9FDDBE9B-B937-EC41-A5EB-4D8DF32A1920}" dt="2020-06-21T18:49:28.430" v="60"/>
          <ac:inkMkLst>
            <pc:docMk/>
            <pc:sldMk cId="3070718624" sldId="505"/>
            <ac:inkMk id="13" creationId="{CF656AD2-590B-664A-BACC-E0C86EFF4F7C}"/>
          </ac:inkMkLst>
        </pc:inkChg>
        <pc:inkChg chg="add">
          <ac:chgData name="pavlos protopapas" userId="74894_tp_dropbox" providerId="OAuth2" clId="{9FDDBE9B-B937-EC41-A5EB-4D8DF32A1920}" dt="2020-06-21T18:49:28.727" v="61"/>
          <ac:inkMkLst>
            <pc:docMk/>
            <pc:sldMk cId="3070718624" sldId="505"/>
            <ac:inkMk id="14" creationId="{7DEC42E8-12EE-9543-8E6A-4370C934A940}"/>
          </ac:inkMkLst>
        </pc:inkChg>
        <pc:inkChg chg="add">
          <ac:chgData name="pavlos protopapas" userId="74894_tp_dropbox" providerId="OAuth2" clId="{9FDDBE9B-B937-EC41-A5EB-4D8DF32A1920}" dt="2020-06-21T18:49:29.272" v="62"/>
          <ac:inkMkLst>
            <pc:docMk/>
            <pc:sldMk cId="3070718624" sldId="505"/>
            <ac:inkMk id="15" creationId="{A7839F05-A86B-254A-AF07-E98F9FC88569}"/>
          </ac:inkMkLst>
        </pc:inkChg>
      </pc:sldChg>
      <pc:sldChg chg="addSp">
        <pc:chgData name="pavlos protopapas" userId="74894_tp_dropbox" providerId="OAuth2" clId="{9FDDBE9B-B937-EC41-A5EB-4D8DF32A1920}" dt="2020-06-21T18:50:57.440" v="111"/>
        <pc:sldMkLst>
          <pc:docMk/>
          <pc:sldMk cId="3779653806" sldId="564"/>
        </pc:sldMkLst>
        <pc:inkChg chg="add">
          <ac:chgData name="pavlos protopapas" userId="74894_tp_dropbox" providerId="OAuth2" clId="{9FDDBE9B-B937-EC41-A5EB-4D8DF32A1920}" dt="2020-06-21T18:50:57.440" v="111"/>
          <ac:inkMkLst>
            <pc:docMk/>
            <pc:sldMk cId="3779653806" sldId="564"/>
            <ac:inkMk id="5" creationId="{242560AC-18AF-6148-9EB4-6900E6A7E5C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Protopapas,</a:t>
            </a:r>
            <a:r>
              <a:rPr lang="en-US" sz="24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Kevin Rader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25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AAA-7C75-FB4B-8EA1-06B22787237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F3A431-4B05-674F-A8FD-CD709642281C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>
              <a:extLst>
                <a:ext uri="{FF2B5EF4-FFF2-40B4-BE49-F238E27FC236}">
                  <a16:creationId xmlns:a16="http://schemas.microsoft.com/office/drawing/2014/main" id="{863225A8-F6AD-6B4C-9FA2-E46AB25801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>
              <a:extLst>
                <a:ext uri="{FF2B5EF4-FFF2-40B4-BE49-F238E27FC236}">
                  <a16:creationId xmlns:a16="http://schemas.microsoft.com/office/drawing/2014/main" id="{8BB7C2FA-7277-8D45-8C56-7C0C909DC8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112" y="470660"/>
            <a:ext cx="3803776" cy="268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53DC9-6419-0C4D-92DA-7779587C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36C282B-2DC8-0C4D-A2BD-A7793C3F1C7D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>
              <a:extLst>
                <a:ext uri="{FF2B5EF4-FFF2-40B4-BE49-F238E27FC236}">
                  <a16:creationId xmlns:a16="http://schemas.microsoft.com/office/drawing/2014/main" id="{359D76BA-4756-B543-AB2E-9711025A51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>
              <a:extLst>
                <a:ext uri="{FF2B5EF4-FFF2-40B4-BE49-F238E27FC236}">
                  <a16:creationId xmlns:a16="http://schemas.microsoft.com/office/drawing/2014/main" id="{CEA9405C-CCAF-E641-B4B8-6B81C29843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15DD222-190E-C24D-B6DC-9CCAAEE0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E3FF81F-3676-1E47-9C6A-1193B8C5C2F1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1" name="Picture 20" descr="iacs.png">
              <a:extLst>
                <a:ext uri="{FF2B5EF4-FFF2-40B4-BE49-F238E27FC236}">
                  <a16:creationId xmlns:a16="http://schemas.microsoft.com/office/drawing/2014/main" id="{A75DE9F9-E572-294B-AED3-AF9F117283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22" name="Picture 21" descr="harvard.png">
              <a:extLst>
                <a:ext uri="{FF2B5EF4-FFF2-40B4-BE49-F238E27FC236}">
                  <a16:creationId xmlns:a16="http://schemas.microsoft.com/office/drawing/2014/main" id="{4E5E182E-73F3-6243-AC68-4DA694E90E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A407A3A-1A34-CF4A-A1C2-DF39D416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A0FFE6-8AB1-C348-B3F5-29FAC706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519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73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46" y="6400800"/>
            <a:ext cx="2287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  <p:extLst>
      <p:ext uri="{BB962C8B-B14F-4D97-AF65-F5344CB8AC3E}">
        <p14:creationId xmlns:p14="http://schemas.microsoft.com/office/powerpoint/2010/main" val="3609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87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6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24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2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29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hf sldNum="0"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610.png"/><Relationship Id="rId7" Type="http://schemas.openxmlformats.org/officeDocument/2006/relationships/image" Target="../media/image28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200.png"/><Relationship Id="rId10" Type="http://schemas.openxmlformats.org/officeDocument/2006/relationships/image" Target="../media/image1010.png"/><Relationship Id="rId4" Type="http://schemas.openxmlformats.org/officeDocument/2006/relationships/image" Target="../media/image76.png"/><Relationship Id="rId9" Type="http://schemas.openxmlformats.org/officeDocument/2006/relationships/image" Target="../media/image9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7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15.png"/><Relationship Id="rId5" Type="http://schemas.openxmlformats.org/officeDocument/2006/relationships/image" Target="../media/image260.png"/><Relationship Id="rId10" Type="http://schemas.openxmlformats.org/officeDocument/2006/relationships/image" Target="../media/image1410.png"/><Relationship Id="rId9" Type="http://schemas.openxmlformats.org/officeDocument/2006/relationships/image" Target="../media/image1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260.png"/><Relationship Id="rId10" Type="http://schemas.openxmlformats.org/officeDocument/2006/relationships/image" Target="../media/image1410.png"/><Relationship Id="rId9" Type="http://schemas.openxmlformats.org/officeDocument/2006/relationships/image" Target="../media/image13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79270"/>
            <a:ext cx="10363200" cy="1470025"/>
          </a:xfrm>
        </p:spPr>
        <p:txBody>
          <a:bodyPr/>
          <a:lstStyle/>
          <a:p>
            <a:r>
              <a:rPr lang="en-US" sz="3600" dirty="0"/>
              <a:t>Gradient Descent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638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08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1494052" cy="2111143"/>
          </a:xfrm>
        </p:spPr>
        <p:txBody>
          <a:bodyPr/>
          <a:lstStyle/>
          <a:p>
            <a:r>
              <a:rPr lang="en-US" sz="2400" dirty="0"/>
              <a:t>If the step is proportional to the slope then you avoid overshooting the minimum. How?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241BC74-178E-6C48-98BB-1D450BF2A00A}"/>
              </a:ext>
            </a:extLst>
          </p:cNvPr>
          <p:cNvSpPr/>
          <p:nvPr/>
        </p:nvSpPr>
        <p:spPr>
          <a:xfrm>
            <a:off x="2464420" y="2509024"/>
            <a:ext cx="7582829" cy="2408697"/>
          </a:xfrm>
          <a:custGeom>
            <a:avLst/>
            <a:gdLst>
              <a:gd name="connsiteX0" fmla="*/ 0 w 7582829"/>
              <a:gd name="connsiteY0" fmla="*/ 0 h 2408697"/>
              <a:gd name="connsiteX1" fmla="*/ 3479180 w 7582829"/>
              <a:gd name="connsiteY1" fmla="*/ 2408664 h 2408697"/>
              <a:gd name="connsiteX2" fmla="*/ 7582829 w 7582829"/>
              <a:gd name="connsiteY2" fmla="*/ 55756 h 24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2829" h="2408697">
                <a:moveTo>
                  <a:pt x="0" y="0"/>
                </a:moveTo>
                <a:cubicBezTo>
                  <a:pt x="1107687" y="1199685"/>
                  <a:pt x="2215375" y="2399371"/>
                  <a:pt x="3479180" y="2408664"/>
                </a:cubicBezTo>
                <a:cubicBezTo>
                  <a:pt x="4742985" y="2417957"/>
                  <a:pt x="6852424" y="475785"/>
                  <a:pt x="7582829" y="55756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89DE07-A56B-2D47-B75C-536AF030C7E9}"/>
              </a:ext>
            </a:extLst>
          </p:cNvPr>
          <p:cNvSpPr/>
          <p:nvPr/>
        </p:nvSpPr>
        <p:spPr>
          <a:xfrm>
            <a:off x="3412273" y="3502193"/>
            <a:ext cx="89210" cy="669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4F5A39-D5E0-7F4D-A22E-F4B2A47D4A2E}"/>
              </a:ext>
            </a:extLst>
          </p:cNvPr>
          <p:cNvCxnSpPr/>
          <p:nvPr/>
        </p:nvCxnSpPr>
        <p:spPr>
          <a:xfrm>
            <a:off x="2159594" y="2287255"/>
            <a:ext cx="2683777" cy="26304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6F0D03A-CD0F-2742-9002-EABF0F3C29A0}"/>
              </a:ext>
            </a:extLst>
          </p:cNvPr>
          <p:cNvSpPr/>
          <p:nvPr/>
        </p:nvSpPr>
        <p:spPr>
          <a:xfrm>
            <a:off x="4680533" y="4519959"/>
            <a:ext cx="112734" cy="1002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B53FC7-FC7F-5D4F-A869-7F7BAEB760D2}"/>
              </a:ext>
            </a:extLst>
          </p:cNvPr>
          <p:cNvCxnSpPr/>
          <p:nvPr/>
        </p:nvCxnSpPr>
        <p:spPr>
          <a:xfrm>
            <a:off x="3501482" y="3883068"/>
            <a:ext cx="2594518" cy="1453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F2EB78-58A3-5C4F-9726-4028477828B8}"/>
              </a:ext>
            </a:extLst>
          </p:cNvPr>
          <p:cNvCxnSpPr>
            <a:cxnSpLocks/>
          </p:cNvCxnSpPr>
          <p:nvPr/>
        </p:nvCxnSpPr>
        <p:spPr>
          <a:xfrm flipV="1">
            <a:off x="3501483" y="3542876"/>
            <a:ext cx="1235417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1B9FD7-B908-5946-814C-AA00D0DC97B4}"/>
                  </a:ext>
                </a:extLst>
              </p:cNvPr>
              <p:cNvSpPr/>
              <p:nvPr/>
            </p:nvSpPr>
            <p:spPr>
              <a:xfrm>
                <a:off x="3651595" y="2817251"/>
                <a:ext cx="935191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</a:rPr>
                            <m:t>ℒ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1B9FD7-B908-5946-814C-AA00D0DC9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95" y="2817251"/>
                <a:ext cx="935191" cy="619913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E73A49-3869-8347-ABCE-B4AAED956944}"/>
              </a:ext>
            </a:extLst>
          </p:cNvPr>
          <p:cNvCxnSpPr>
            <a:cxnSpLocks/>
          </p:cNvCxnSpPr>
          <p:nvPr/>
        </p:nvCxnSpPr>
        <p:spPr>
          <a:xfrm flipV="1">
            <a:off x="4736900" y="4579521"/>
            <a:ext cx="835267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6401CB7-B92E-9145-8731-400A7A5C9BBC}"/>
                  </a:ext>
                </a:extLst>
              </p:cNvPr>
              <p:cNvSpPr/>
              <p:nvPr/>
            </p:nvSpPr>
            <p:spPr>
              <a:xfrm>
                <a:off x="4736900" y="3921338"/>
                <a:ext cx="935191" cy="61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</a:rPr>
                            <m:t>ℒ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6401CB7-B92E-9145-8731-400A7A5C9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00" y="3921338"/>
                <a:ext cx="935191" cy="619913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1B29D17-EFA5-1D4F-8EB0-F2FAB5F36CA4}"/>
              </a:ext>
            </a:extLst>
          </p:cNvPr>
          <p:cNvSpPr/>
          <p:nvPr/>
        </p:nvSpPr>
        <p:spPr>
          <a:xfrm>
            <a:off x="5559357" y="4837836"/>
            <a:ext cx="112734" cy="1002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1995A-683C-E14D-9AFE-0ED603843922}"/>
              </a:ext>
            </a:extLst>
          </p:cNvPr>
          <p:cNvCxnSpPr>
            <a:cxnSpLocks/>
          </p:cNvCxnSpPr>
          <p:nvPr/>
        </p:nvCxnSpPr>
        <p:spPr>
          <a:xfrm>
            <a:off x="4416975" y="4722891"/>
            <a:ext cx="2510232" cy="3669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F08786-6D5D-AC46-A57D-A2E486A7AF01}"/>
              </a:ext>
            </a:extLst>
          </p:cNvPr>
          <p:cNvCxnSpPr>
            <a:cxnSpLocks/>
          </p:cNvCxnSpPr>
          <p:nvPr/>
        </p:nvCxnSpPr>
        <p:spPr>
          <a:xfrm flipV="1">
            <a:off x="5666849" y="4896326"/>
            <a:ext cx="236482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8C60A0-43E6-144A-8390-886BA5B45808}"/>
              </a:ext>
            </a:extLst>
          </p:cNvPr>
          <p:cNvSpPr/>
          <p:nvPr/>
        </p:nvSpPr>
        <p:spPr>
          <a:xfrm>
            <a:off x="5895878" y="4856249"/>
            <a:ext cx="112734" cy="1002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52DC26E-2FC7-A340-BA30-3E7EE22F9869}"/>
                  </a:ext>
                </a:extLst>
              </p:cNvPr>
              <p:cNvSpPr/>
              <p:nvPr/>
            </p:nvSpPr>
            <p:spPr>
              <a:xfrm>
                <a:off x="5584720" y="4184974"/>
                <a:ext cx="935191" cy="61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</a:rPr>
                            <m:t>ℒ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52DC26E-2FC7-A340-BA30-3E7EE22F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20" y="4184974"/>
                <a:ext cx="935191" cy="619913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7" grpId="0"/>
      <p:bldP spid="29" grpId="0"/>
      <p:bldP spid="32" grpId="0" animBg="1"/>
      <p:bldP spid="44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the Pavlos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596585" cy="1379175"/>
          </a:xfrm>
        </p:spPr>
        <p:txBody>
          <a:bodyPr/>
          <a:lstStyle/>
          <a:p>
            <a:r>
              <a:rPr lang="en-US" sz="2400" dirty="0"/>
              <a:t>We know that we want to go in the opposite direction of the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derivative</a:t>
            </a:r>
            <a:r>
              <a:rPr lang="en-US" sz="2400" dirty="0"/>
              <a:t> and we know we want to be making a step proportional to the derivative. </a:t>
            </a:r>
          </a:p>
          <a:p>
            <a:endParaRPr lang="en-US" sz="2400" dirty="0"/>
          </a:p>
          <a:p>
            <a:r>
              <a:rPr lang="en-US" sz="2400" dirty="0"/>
              <a:t>Making a step means: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39691" y="2870718"/>
                <a:ext cx="2766335" cy="375872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𝑠𝑡𝑒𝑝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691" y="2870718"/>
                <a:ext cx="2766335" cy="375872"/>
              </a:xfrm>
              <a:prstGeom prst="rect">
                <a:avLst/>
              </a:prstGeom>
              <a:blipFill>
                <a:blip r:embed="rId2"/>
                <a:stretch>
                  <a:fillRect r="-1802" b="-17647"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33415" y="3649313"/>
            <a:ext cx="10596585" cy="1379175"/>
            <a:chOff x="833415" y="3649313"/>
            <a:chExt cx="10596585" cy="1379175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33415" y="3649313"/>
              <a:ext cx="10596585" cy="137917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457182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rgbClr val="464646"/>
                  </a:solidFill>
                  <a:latin typeface="Karla"/>
                  <a:ea typeface="+mn-ea"/>
                  <a:cs typeface="Karla"/>
                </a:defRPr>
              </a:lvl1pPr>
              <a:lvl2pPr marL="742920" indent="-285738" algn="l" defTabSz="457182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rgbClr val="464646"/>
                  </a:solidFill>
                  <a:latin typeface="Karla"/>
                  <a:ea typeface="+mn-ea"/>
                  <a:cs typeface="Karla"/>
                </a:defRPr>
              </a:lvl2pPr>
              <a:lvl3pPr marL="1142954" indent="-228590" algn="l" defTabSz="45718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rgbClr val="464646"/>
                  </a:solidFill>
                  <a:latin typeface="Karla"/>
                  <a:ea typeface="+mn-ea"/>
                  <a:cs typeface="Karla"/>
                </a:defRPr>
              </a:lvl3pPr>
              <a:lvl4pPr marL="1600136" indent="-228590" algn="l" defTabSz="457182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rgbClr val="464646"/>
                  </a:solidFill>
                  <a:latin typeface="Karla"/>
                  <a:ea typeface="+mn-ea"/>
                  <a:cs typeface="Karla"/>
                </a:defRPr>
              </a:lvl4pPr>
              <a:lvl5pPr marL="2057317" indent="-228590" algn="l" defTabSz="457182" rtl="0" eaLnBrk="1" latinLnBrk="0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rgbClr val="464646"/>
                  </a:solidFill>
                  <a:latin typeface="Karla"/>
                  <a:ea typeface="+mn-ea"/>
                  <a:cs typeface="Karla"/>
                </a:defRPr>
              </a:lvl5pPr>
              <a:lvl6pPr marL="2514499" indent="-228590" algn="l" defTabSz="45718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0" algn="l" defTabSz="45718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0" algn="l" defTabSz="45718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4" indent="-228590" algn="l" defTabSz="457182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Opposite direction of the derivative means:   </a:t>
              </a:r>
            </a:p>
            <a:p>
              <a:endParaRPr lang="en-US" sz="2400" dirty="0"/>
            </a:p>
            <a:p>
              <a:endParaRPr lang="en-US" sz="2400" dirty="0"/>
            </a:p>
            <a:p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48189" y="4139556"/>
                  <a:ext cx="2811090" cy="701218"/>
                </a:xfrm>
                <a:prstGeom prst="rect">
                  <a:avLst/>
                </a:prstGeom>
                <a:noFill/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𝑛𝑒𝑤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𝑜𝑙𝑑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mr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𝑑𝑤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189" y="4139556"/>
                  <a:ext cx="2811090" cy="701218"/>
                </a:xfrm>
                <a:prstGeom prst="rect">
                  <a:avLst/>
                </a:prstGeom>
                <a:blipFill>
                  <a:blip r:embed="rId3"/>
                  <a:stretch>
                    <a:fillRect l="-444" r="-1333" b="-10169"/>
                  </a:stretch>
                </a:blip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951946" y="5133502"/>
            <a:ext cx="10596585" cy="137917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Change to more conventional notation: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839691" y="5713065"/>
                <a:ext cx="2828082" cy="701218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691" y="5713065"/>
                <a:ext cx="2828082" cy="701218"/>
              </a:xfrm>
              <a:prstGeom prst="rect">
                <a:avLst/>
              </a:prstGeom>
              <a:blipFill>
                <a:blip r:embed="rId4"/>
                <a:stretch>
                  <a:fillRect r="-1322" b="-10169"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Callout 39"/>
          <p:cNvSpPr/>
          <p:nvPr/>
        </p:nvSpPr>
        <p:spPr>
          <a:xfrm>
            <a:off x="8163858" y="4079956"/>
            <a:ext cx="1828800" cy="1403105"/>
          </a:xfrm>
          <a:prstGeom prst="wedgeEllipseCallout">
            <a:avLst>
              <a:gd name="adj1" fmla="val -111921"/>
              <a:gd name="adj2" fmla="val 8482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Rate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8737600" y="2239615"/>
            <a:ext cx="2114176" cy="1403105"/>
          </a:xfrm>
          <a:prstGeom prst="wedgeEllipseCallout">
            <a:avLst>
              <a:gd name="adj1" fmla="val -125477"/>
              <a:gd name="adj2" fmla="val 10039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size is proportional to derivative</a:t>
            </a:r>
          </a:p>
        </p:txBody>
      </p:sp>
    </p:spTree>
    <p:extLst>
      <p:ext uri="{BB962C8B-B14F-4D97-AF65-F5344CB8AC3E}">
        <p14:creationId xmlns:p14="http://schemas.microsoft.com/office/powerpoint/2010/main" val="30707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38" grpId="0"/>
      <p:bldP spid="39" grpId="0"/>
      <p:bldP spid="4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Gradient</a:t>
            </a:r>
            <a:r>
              <a:rPr lang="en-US" dirty="0"/>
              <a:t> Descent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479;p4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584528" y="1381798"/>
                <a:ext cx="5622771" cy="4554961"/>
              </a:xfrm>
              <a:prstGeom prst="rect">
                <a:avLst/>
              </a:prstGeom>
              <a:ln w="63500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 charset="0"/>
                  <a:buChar char="•"/>
                </a:pPr>
                <a:r>
                  <a:rPr lang="en-US" sz="2400" dirty="0"/>
                  <a:t>Algorithm for optimization of first order to finding a minimum of a function. </a:t>
                </a:r>
              </a:p>
              <a:p>
                <a:pPr marL="457200" lvl="0" indent="-342900" rtl="0">
                  <a:spcBef>
                    <a:spcPts val="1000"/>
                  </a:spcBef>
                  <a:spcAft>
                    <a:spcPts val="0"/>
                  </a:spcAft>
                  <a:buSzPts val="1800"/>
                  <a:buFont typeface="Arial" charset="0"/>
                  <a:buChar char="•"/>
                </a:pPr>
                <a:r>
                  <a:rPr lang="en-US" sz="2400" dirty="0"/>
                  <a:t>It is an iterative method.</a:t>
                </a:r>
              </a:p>
              <a:p>
                <a:pPr marL="457200" lvl="0" indent="-342900" rtl="0">
                  <a:spcBef>
                    <a:spcPts val="1000"/>
                  </a:spcBef>
                  <a:spcAft>
                    <a:spcPts val="0"/>
                  </a:spcAft>
                  <a:buSzPts val="1800"/>
                  <a:buFont typeface="Arial" charset="0"/>
                  <a:buChar char="•"/>
                </a:pPr>
                <a:r>
                  <a:rPr lang="en-US" sz="2400" i="1" dirty="0"/>
                  <a:t>L</a:t>
                </a:r>
                <a:r>
                  <a:rPr lang="en-US" sz="2400" dirty="0"/>
                  <a:t> is decreasing much faster in the direction of the negative derivative. </a:t>
                </a:r>
              </a:p>
              <a:p>
                <a:pPr marL="457200" lvl="0" indent="-342900" rtl="0">
                  <a:spcBef>
                    <a:spcPts val="1000"/>
                  </a:spcBef>
                  <a:spcAft>
                    <a:spcPts val="0"/>
                  </a:spcAft>
                  <a:buSzPts val="1800"/>
                  <a:buFont typeface="Arial" charset="0"/>
                  <a:buChar char="•"/>
                </a:pPr>
                <a:r>
                  <a:rPr lang="en-US" sz="2400" dirty="0"/>
                  <a:t>The learning rate is controlled by the magnitude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lvl="0" indent="0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marL="0" lvl="0" indent="0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en-US" sz="2400" b="1" dirty="0"/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400" dirty="0"/>
              </a:p>
            </p:txBody>
          </p:sp>
        </mc:Choice>
        <mc:Fallback>
          <p:sp>
            <p:nvSpPr>
              <p:cNvPr id="10" name="Google Shape;479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528" y="1381798"/>
                <a:ext cx="5622771" cy="4554961"/>
              </a:xfrm>
              <a:prstGeom prst="rect">
                <a:avLst/>
              </a:prstGeom>
              <a:blipFill>
                <a:blip r:embed="rId2"/>
                <a:stretch>
                  <a:fillRect r="-1114"/>
                </a:stretch>
              </a:blipFill>
              <a:ln w="635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73;p43"/>
          <p:cNvSpPr/>
          <p:nvPr/>
        </p:nvSpPr>
        <p:spPr>
          <a:xfrm>
            <a:off x="7575175" y="3337478"/>
            <a:ext cx="2813250" cy="1495125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8" name="Google Shape;474;p43"/>
          <p:cNvCxnSpPr/>
          <p:nvPr/>
        </p:nvCxnSpPr>
        <p:spPr>
          <a:xfrm flipH="1">
            <a:off x="9613725" y="3699353"/>
            <a:ext cx="366900" cy="635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" name="Google Shape;475;p43"/>
          <p:cNvCxnSpPr/>
          <p:nvPr/>
        </p:nvCxnSpPr>
        <p:spPr>
          <a:xfrm flipH="1">
            <a:off x="8288575" y="3677753"/>
            <a:ext cx="366900" cy="635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Google Shape;476;p43"/>
          <p:cNvCxnSpPr/>
          <p:nvPr/>
        </p:nvCxnSpPr>
        <p:spPr>
          <a:xfrm>
            <a:off x="9042875" y="4134853"/>
            <a:ext cx="366900" cy="635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Google Shape;477;p43"/>
          <p:cNvCxnSpPr/>
          <p:nvPr/>
        </p:nvCxnSpPr>
        <p:spPr>
          <a:xfrm>
            <a:off x="7527650" y="3283603"/>
            <a:ext cx="366900" cy="635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480;p43"/>
          <p:cNvCxnSpPr/>
          <p:nvPr/>
        </p:nvCxnSpPr>
        <p:spPr>
          <a:xfrm>
            <a:off x="7377500" y="2916253"/>
            <a:ext cx="0" cy="254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Google Shape;481;p43"/>
          <p:cNvCxnSpPr/>
          <p:nvPr/>
        </p:nvCxnSpPr>
        <p:spPr>
          <a:xfrm>
            <a:off x="6874450" y="5231078"/>
            <a:ext cx="348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483;p43"/>
          <p:cNvSpPr txBox="1"/>
          <p:nvPr/>
        </p:nvSpPr>
        <p:spPr>
          <a:xfrm>
            <a:off x="6964500" y="2877828"/>
            <a:ext cx="413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</a:t>
            </a:r>
            <a:endParaRPr sz="1800" b="1"/>
          </a:p>
        </p:txBody>
      </p:sp>
      <p:sp>
        <p:nvSpPr>
          <p:cNvPr id="16" name="Google Shape;482;p43"/>
          <p:cNvSpPr txBox="1"/>
          <p:nvPr/>
        </p:nvSpPr>
        <p:spPr>
          <a:xfrm>
            <a:off x="10153300" y="5248303"/>
            <a:ext cx="413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</a:t>
            </a:r>
            <a:endParaRPr sz="1800" dirty="0"/>
          </a:p>
        </p:txBody>
      </p:sp>
      <p:sp>
        <p:nvSpPr>
          <p:cNvPr id="17" name="Google Shape;484;p43"/>
          <p:cNvSpPr/>
          <p:nvPr/>
        </p:nvSpPr>
        <p:spPr>
          <a:xfrm>
            <a:off x="7619900" y="3510103"/>
            <a:ext cx="182400" cy="1824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485;p43"/>
          <p:cNvCxnSpPr/>
          <p:nvPr/>
        </p:nvCxnSpPr>
        <p:spPr>
          <a:xfrm>
            <a:off x="7802300" y="3601303"/>
            <a:ext cx="3345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486;p43"/>
          <p:cNvSpPr/>
          <p:nvPr/>
        </p:nvSpPr>
        <p:spPr>
          <a:xfrm>
            <a:off x="9705971" y="3919072"/>
            <a:ext cx="182400" cy="1824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487;p43"/>
          <p:cNvCxnSpPr/>
          <p:nvPr/>
        </p:nvCxnSpPr>
        <p:spPr>
          <a:xfrm rot="10800000">
            <a:off x="9428771" y="4010272"/>
            <a:ext cx="2772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488;p43"/>
          <p:cNvSpPr/>
          <p:nvPr/>
        </p:nvSpPr>
        <p:spPr>
          <a:xfrm rot="4578386">
            <a:off x="8363975" y="3904201"/>
            <a:ext cx="182487" cy="18248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489;p43"/>
          <p:cNvCxnSpPr/>
          <p:nvPr/>
        </p:nvCxnSpPr>
        <p:spPr>
          <a:xfrm rot="10800000">
            <a:off x="8131669" y="4017045"/>
            <a:ext cx="234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490;p43"/>
          <p:cNvSpPr/>
          <p:nvPr/>
        </p:nvSpPr>
        <p:spPr>
          <a:xfrm>
            <a:off x="9141744" y="4356762"/>
            <a:ext cx="182400" cy="1824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491;p43"/>
          <p:cNvCxnSpPr/>
          <p:nvPr/>
        </p:nvCxnSpPr>
        <p:spPr>
          <a:xfrm>
            <a:off x="9324144" y="4447962"/>
            <a:ext cx="2238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492;p43"/>
          <p:cNvSpPr/>
          <p:nvPr/>
        </p:nvSpPr>
        <p:spPr>
          <a:xfrm>
            <a:off x="8780472" y="3130224"/>
            <a:ext cx="182400" cy="1824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493;p43"/>
          <p:cNvCxnSpPr/>
          <p:nvPr/>
        </p:nvCxnSpPr>
        <p:spPr>
          <a:xfrm>
            <a:off x="8962872" y="3221424"/>
            <a:ext cx="2871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494;p43"/>
          <p:cNvCxnSpPr/>
          <p:nvPr/>
        </p:nvCxnSpPr>
        <p:spPr>
          <a:xfrm rot="10800000">
            <a:off x="8474772" y="3221424"/>
            <a:ext cx="3057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495;p43"/>
          <p:cNvSpPr txBox="1"/>
          <p:nvPr/>
        </p:nvSpPr>
        <p:spPr>
          <a:xfrm>
            <a:off x="8415025" y="2814003"/>
            <a:ext cx="2382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</a:t>
            </a:r>
            <a:endParaRPr sz="2000"/>
          </a:p>
        </p:txBody>
      </p:sp>
      <p:sp>
        <p:nvSpPr>
          <p:cNvPr id="29" name="Google Shape;496;p43"/>
          <p:cNvSpPr txBox="1"/>
          <p:nvPr/>
        </p:nvSpPr>
        <p:spPr>
          <a:xfrm>
            <a:off x="9024625" y="2814003"/>
            <a:ext cx="2382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cxnSp>
        <p:nvCxnSpPr>
          <p:cNvPr id="30" name="Google Shape;497;p43"/>
          <p:cNvCxnSpPr/>
          <p:nvPr/>
        </p:nvCxnSpPr>
        <p:spPr>
          <a:xfrm>
            <a:off x="7711100" y="3692503"/>
            <a:ext cx="0" cy="15201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" name="Google Shape;498;p43"/>
          <p:cNvCxnSpPr/>
          <p:nvPr/>
        </p:nvCxnSpPr>
        <p:spPr>
          <a:xfrm>
            <a:off x="8476819" y="4084095"/>
            <a:ext cx="0" cy="1168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" name="Google Shape;499;p43"/>
          <p:cNvCxnSpPr/>
          <p:nvPr/>
        </p:nvCxnSpPr>
        <p:spPr>
          <a:xfrm>
            <a:off x="9797171" y="4101472"/>
            <a:ext cx="0" cy="1101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500;p43"/>
          <p:cNvCxnSpPr/>
          <p:nvPr/>
        </p:nvCxnSpPr>
        <p:spPr>
          <a:xfrm>
            <a:off x="9232944" y="4539162"/>
            <a:ext cx="0" cy="668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881618" y="1357082"/>
                <a:ext cx="4221180" cy="701218"/>
              </a:xfrm>
              <a:prstGeom prst="rect">
                <a:avLst/>
              </a:prstGeom>
              <a:noFill/>
              <a:ln w="635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18" y="1357082"/>
                <a:ext cx="4221180" cy="701218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  <a:ln w="635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E0AC7F6-0EE5-034D-A185-2E3548F33C39}"/>
              </a:ext>
            </a:extLst>
          </p:cNvPr>
          <p:cNvSpPr/>
          <p:nvPr/>
        </p:nvSpPr>
        <p:spPr>
          <a:xfrm>
            <a:off x="6874450" y="2497540"/>
            <a:ext cx="4221180" cy="3439236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CCD2C-CA67-6D4D-8487-F763A5A9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41" y="0"/>
            <a:ext cx="540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coefficients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215" y="1148791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Start with single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39068" y="4097189"/>
                <a:ext cx="4520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68" y="4097189"/>
                <a:ext cx="452021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287637" y="2883430"/>
            <a:ext cx="3320697" cy="2640311"/>
            <a:chOff x="2140857" y="2883430"/>
            <a:chExt cx="3320697" cy="2640311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5085209" y="4268813"/>
              <a:ext cx="376345" cy="40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601242" y="3047419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589268" y="3755254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601391" y="4508735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601242" y="5216570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808572" y="3604363"/>
              <a:ext cx="1203135" cy="118872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2" idx="5"/>
            </p:cNvCxnSpPr>
            <p:nvPr/>
          </p:nvCxnSpPr>
          <p:spPr>
            <a:xfrm>
              <a:off x="2823958" y="3309605"/>
              <a:ext cx="987897" cy="87971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6"/>
            </p:cNvCxnSpPr>
            <p:nvPr/>
          </p:nvCxnSpPr>
          <p:spPr>
            <a:xfrm>
              <a:off x="2850197" y="3908839"/>
              <a:ext cx="923526" cy="3419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</p:cNvCxnSpPr>
            <p:nvPr/>
          </p:nvCxnSpPr>
          <p:spPr>
            <a:xfrm flipV="1">
              <a:off x="2862320" y="4361341"/>
              <a:ext cx="909676" cy="30098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</p:cNvCxnSpPr>
            <p:nvPr/>
          </p:nvCxnSpPr>
          <p:spPr>
            <a:xfrm flipV="1">
              <a:off x="2977995" y="4420878"/>
              <a:ext cx="879345" cy="8387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155630" y="2883430"/>
                  <a:ext cx="315147" cy="372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630" y="2883430"/>
                  <a:ext cx="315147" cy="372205"/>
                </a:xfrm>
                <a:prstGeom prst="rect">
                  <a:avLst/>
                </a:prstGeom>
                <a:blipFill>
                  <a:blip r:embed="rId3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142111" y="3620964"/>
                  <a:ext cx="321222" cy="372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11" y="3620964"/>
                  <a:ext cx="321222" cy="3722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140857" y="4420878"/>
                  <a:ext cx="321222" cy="372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857" y="4420878"/>
                  <a:ext cx="321222" cy="37220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295814" y="5251498"/>
                <a:ext cx="321222" cy="37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14" y="5251498"/>
                <a:ext cx="321222" cy="372205"/>
              </a:xfrm>
              <a:prstGeom prst="rect">
                <a:avLst/>
              </a:prstGeom>
              <a:blipFill>
                <a:blip r:embed="rId6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58227" y="4487568"/>
            <a:ext cx="3565835" cy="1511229"/>
            <a:chOff x="6254496" y="4439230"/>
            <a:chExt cx="3565835" cy="151122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88480" y="4439230"/>
              <a:ext cx="36576" cy="88785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25056" y="4439230"/>
              <a:ext cx="707136" cy="98621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7040880" y="4508735"/>
              <a:ext cx="1274064" cy="97074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295007" y="5488794"/>
              <a:ext cx="3525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Karla" charset="0"/>
                  <a:ea typeface="Karla" charset="0"/>
                  <a:cs typeface="Karla" charset="0"/>
                </a:rPr>
                <a:t>Coefficients or </a:t>
              </a:r>
              <a:r>
                <a:rPr lang="en-US" sz="2400" b="1" dirty="0">
                  <a:solidFill>
                    <a:srgbClr val="C00000"/>
                  </a:solidFill>
                  <a:latin typeface="Karla" charset="0"/>
                  <a:ea typeface="Karla" charset="0"/>
                  <a:cs typeface="Karla" charset="0"/>
                </a:rPr>
                <a:t>Weights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254496" y="4513268"/>
              <a:ext cx="548640" cy="91670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14486" y="4487568"/>
            <a:ext cx="2611612" cy="1422115"/>
            <a:chOff x="3405140" y="4508736"/>
            <a:chExt cx="2611612" cy="142211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5084064" y="4508736"/>
              <a:ext cx="670560" cy="97074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405140" y="5469186"/>
              <a:ext cx="2611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Karla" charset="0"/>
                  <a:ea typeface="Karla" charset="0"/>
                  <a:cs typeface="Karla" charset="0"/>
                </a:rPr>
                <a:t>Intercept or </a:t>
              </a:r>
              <a:r>
                <a:rPr lang="en-US" sz="2400" b="1" dirty="0">
                  <a:solidFill>
                    <a:srgbClr val="C00000"/>
                  </a:solidFill>
                  <a:latin typeface="Karla" charset="0"/>
                  <a:ea typeface="Karla" charset="0"/>
                  <a:cs typeface="Karla" charset="0"/>
                </a:rPr>
                <a:t>Bias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49056" y="1903092"/>
            <a:ext cx="1786992" cy="2159333"/>
            <a:chOff x="3749056" y="1903092"/>
            <a:chExt cx="1786992" cy="2159333"/>
          </a:xfrm>
        </p:grpSpPr>
        <p:grpSp>
          <p:nvGrpSpPr>
            <p:cNvPr id="5" name="Group 4"/>
            <p:cNvGrpSpPr/>
            <p:nvPr/>
          </p:nvGrpSpPr>
          <p:grpSpPr>
            <a:xfrm>
              <a:off x="3858240" y="2282947"/>
              <a:ext cx="1677808" cy="1779478"/>
              <a:chOff x="3858240" y="2282947"/>
              <a:chExt cx="1677808" cy="17794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58240" y="2282947"/>
                    <a:ext cx="1361655" cy="4174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i="1" dirty="0"/>
                      <a:t>f(X)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8240" y="2282947"/>
                    <a:ext cx="1361655" cy="4174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762" t="-2899" r="-3587" b="-144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V="1">
                <a:off x="5536048" y="2760324"/>
                <a:ext cx="0" cy="130210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3749056" y="1903092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Classification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51986" y="1903092"/>
            <a:ext cx="1359668" cy="720013"/>
            <a:chOff x="5951986" y="1903092"/>
            <a:chExt cx="1359668" cy="720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058227" y="2346106"/>
                  <a:ext cx="1225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f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227" y="2346106"/>
                  <a:ext cx="122578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940" t="-28889" r="-5970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5951986" y="1903092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Regression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D2C33D-2F5E-3A40-8FEA-A4005B5668FB}"/>
              </a:ext>
            </a:extLst>
          </p:cNvPr>
          <p:cNvCxnSpPr>
            <a:stCxn id="37" idx="0"/>
            <a:endCxn id="37" idx="4"/>
          </p:cNvCxnSpPr>
          <p:nvPr/>
        </p:nvCxnSpPr>
        <p:spPr>
          <a:xfrm>
            <a:off x="3556920" y="3604363"/>
            <a:ext cx="0" cy="11887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E8DFBA-D972-394E-AB19-DD03D771DF7D}"/>
                  </a:ext>
                </a:extLst>
              </p:cNvPr>
              <p:cNvSpPr/>
              <p:nvPr/>
            </p:nvSpPr>
            <p:spPr>
              <a:xfrm>
                <a:off x="2885208" y="4035080"/>
                <a:ext cx="6820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E8DFBA-D972-394E-AB19-DD03D771D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08" y="4035080"/>
                <a:ext cx="68204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BFF7A4-2666-3645-BB66-C38449C258B7}"/>
                  </a:ext>
                </a:extLst>
              </p:cNvPr>
              <p:cNvSpPr/>
              <p:nvPr/>
            </p:nvSpPr>
            <p:spPr>
              <a:xfrm>
                <a:off x="3621539" y="4014057"/>
                <a:ext cx="3493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BFF7A4-2666-3645-BB66-C38449C25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539" y="4014057"/>
                <a:ext cx="349390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4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the idea?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9176" y="1212259"/>
            <a:ext cx="1112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Start with all randomly selected weights. Most likely it will perform horribly.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For example, in our heart data, the model will be giving us the wrong answer.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39794" y="4548792"/>
                <a:ext cx="1236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𝑆𝑒𝑥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𝑀𝑎𝑙𝑒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94" y="4548792"/>
                <a:ext cx="123674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33" r="-44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170485" y="5327082"/>
                <a:ext cx="1207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𝐶h𝑜𝑙</m:t>
                      </m:r>
                      <m:r>
                        <a:rPr lang="en-US" b="0" i="1" smtClean="0">
                          <a:latin typeface="Cambria Math" charset="0"/>
                        </a:rPr>
                        <m:t>=152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85" y="5327082"/>
                <a:ext cx="120795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545" r="-45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Callout 5"/>
          <p:cNvSpPr/>
          <p:nvPr/>
        </p:nvSpPr>
        <p:spPr>
          <a:xfrm>
            <a:off x="8098324" y="5209352"/>
            <a:ext cx="2898860" cy="1125777"/>
          </a:xfrm>
          <a:prstGeom prst="wedgeEllipseCallout">
            <a:avLst>
              <a:gd name="adj1" fmla="val -105152"/>
              <a:gd name="adj2" fmla="val -106950"/>
            </a:avLst>
          </a:prstGeom>
          <a:solidFill>
            <a:srgbClr val="F9F9F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Bad Computer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14006" y="3549405"/>
            <a:ext cx="1802994" cy="915149"/>
            <a:chOff x="6574324" y="3564794"/>
            <a:chExt cx="2755392" cy="915149"/>
          </a:xfrm>
          <a:solidFill>
            <a:schemeClr val="bg2">
              <a:lumMod val="9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635284" y="4079833"/>
              <a:ext cx="26944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y=No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4324" y="3564794"/>
              <a:ext cx="1524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Karla" charset="0"/>
                  <a:ea typeface="Karla" charset="0"/>
                  <a:cs typeface="Karla" charset="0"/>
                </a:rPr>
                <a:t>Correct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79DE3A-996F-844C-8E8F-75B3E1532363}"/>
                  </a:ext>
                </a:extLst>
              </p:cNvPr>
              <p:cNvSpPr txBox="1"/>
              <p:nvPr/>
            </p:nvSpPr>
            <p:spPr>
              <a:xfrm>
                <a:off x="886725" y="3065861"/>
                <a:ext cx="1510351" cy="276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𝑀𝑎𝑥𝐻𝑅</m:t>
                      </m:r>
                      <m:r>
                        <a:rPr lang="en-US" b="0" i="1" smtClean="0">
                          <a:latin typeface="Cambria Math" charset="0"/>
                        </a:rPr>
                        <m:t>=197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79DE3A-996F-844C-8E8F-75B3E153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25" y="3065861"/>
                <a:ext cx="1510351" cy="276998"/>
              </a:xfrm>
              <a:prstGeom prst="rect">
                <a:avLst/>
              </a:prstGeom>
              <a:blipFill>
                <a:blip r:embed="rId7"/>
                <a:stretch>
                  <a:fillRect l="-2500" r="-25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7995AD-5A5A-5642-B6B4-F8177A3D6D01}"/>
                  </a:ext>
                </a:extLst>
              </p:cNvPr>
              <p:cNvSpPr txBox="1"/>
              <p:nvPr/>
            </p:nvSpPr>
            <p:spPr>
              <a:xfrm>
                <a:off x="1380515" y="3760563"/>
                <a:ext cx="1016559" cy="276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𝐴𝑔𝑒</m:t>
                      </m:r>
                      <m:r>
                        <a:rPr lang="en-US" b="0" i="1" smtClean="0">
                          <a:latin typeface="Cambria Math" charset="0"/>
                        </a:rPr>
                        <m:t>=53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7995AD-5A5A-5642-B6B4-F8177A3D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15" y="3760563"/>
                <a:ext cx="1016559" cy="276998"/>
              </a:xfrm>
              <a:prstGeom prst="rect">
                <a:avLst/>
              </a:prstGeom>
              <a:blipFill>
                <a:blip r:embed="rId8"/>
                <a:stretch>
                  <a:fillRect l="-7407" r="-370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83A0846-EACF-B142-92DA-EF9262A17E58}"/>
              </a:ext>
            </a:extLst>
          </p:cNvPr>
          <p:cNvGrpSpPr/>
          <p:nvPr/>
        </p:nvGrpSpPr>
        <p:grpSpPr>
          <a:xfrm>
            <a:off x="2502447" y="3065861"/>
            <a:ext cx="2872286" cy="2476322"/>
            <a:chOff x="2589268" y="3047419"/>
            <a:chExt cx="2872286" cy="247632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30958D9-EEE5-4240-9D25-DB0FB2F6915D}"/>
                </a:ext>
              </a:extLst>
            </p:cNvPr>
            <p:cNvCxnSpPr>
              <a:cxnSpLocks/>
            </p:cNvCxnSpPr>
            <p:nvPr/>
          </p:nvCxnSpPr>
          <p:spPr>
            <a:xfrm>
              <a:off x="5085209" y="4268813"/>
              <a:ext cx="376345" cy="40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BD10C3-3A67-C140-ADBD-52F83B9C1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242" y="3047419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7740DA-9EA0-4442-80DA-1260A6A5D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268" y="3755254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91B8175-C3BF-4648-AC9E-2EDF62A61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391" y="4508735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F085E04-ADF4-F146-83C7-6C31F114C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242" y="5216570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BF2D060-BD86-DC4A-BC60-CC09C4B12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72" y="3604363"/>
              <a:ext cx="1203135" cy="118872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8CC0E44-038A-A646-925D-A7334C1F66CB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2823958" y="3309605"/>
              <a:ext cx="987897" cy="87971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8551FB-0197-9C47-ACB9-E1CEE302E7C1}"/>
                </a:ext>
              </a:extLst>
            </p:cNvPr>
            <p:cNvCxnSpPr>
              <a:stCxn id="41" idx="6"/>
            </p:cNvCxnSpPr>
            <p:nvPr/>
          </p:nvCxnSpPr>
          <p:spPr>
            <a:xfrm>
              <a:off x="2850197" y="3908839"/>
              <a:ext cx="923526" cy="3419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184E11B-50FA-8A4E-895A-5F582D25F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320" y="4361341"/>
              <a:ext cx="909676" cy="30098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851982-D2F4-7543-97E2-8774811AD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995" y="4420878"/>
              <a:ext cx="879345" cy="8387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A3D142-C6E0-8A46-8917-E67675E4C51F}"/>
              </a:ext>
            </a:extLst>
          </p:cNvPr>
          <p:cNvCxnSpPr/>
          <p:nvPr/>
        </p:nvCxnSpPr>
        <p:spPr>
          <a:xfrm>
            <a:off x="4356887" y="3631711"/>
            <a:ext cx="0" cy="11887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905495-5E8F-4645-9328-C11FA17E2920}"/>
                  </a:ext>
                </a:extLst>
              </p:cNvPr>
              <p:cNvSpPr/>
              <p:nvPr/>
            </p:nvSpPr>
            <p:spPr>
              <a:xfrm>
                <a:off x="3685175" y="4062428"/>
                <a:ext cx="6820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905495-5E8F-4645-9328-C11FA17E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175" y="4062428"/>
                <a:ext cx="68204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3D6098A-8EBA-2248-8E6C-DE26327CB73D}"/>
                  </a:ext>
                </a:extLst>
              </p:cNvPr>
              <p:cNvSpPr/>
              <p:nvPr/>
            </p:nvSpPr>
            <p:spPr>
              <a:xfrm>
                <a:off x="4421506" y="4041405"/>
                <a:ext cx="3493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3D6098A-8EBA-2248-8E6C-DE26327C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06" y="4041405"/>
                <a:ext cx="349390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FE7A0E5-98D5-9747-810F-8D7BF72C50C5}"/>
                  </a:ext>
                </a:extLst>
              </p:cNvPr>
              <p:cNvSpPr/>
              <p:nvPr/>
            </p:nvSpPr>
            <p:spPr>
              <a:xfrm>
                <a:off x="5299211" y="4095222"/>
                <a:ext cx="1660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FE7A0E5-98D5-9747-810F-8D7BF72C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11" y="4095222"/>
                <a:ext cx="1660583" cy="369332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7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the idea?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9176" y="1212259"/>
            <a:ext cx="1112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Start with all randomly selected weights. Most likely it will perform horribly.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For example, in our heart data, the model will be giving us the wrong answer.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39794" y="4548792"/>
                <a:ext cx="1236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𝑆𝑒𝑥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𝑀𝑎𝑙𝑒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94" y="4548792"/>
                <a:ext cx="123674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33" r="-44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170485" y="5327082"/>
                <a:ext cx="1207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𝐶h𝑜𝑙</m:t>
                      </m:r>
                      <m:r>
                        <a:rPr lang="en-US" b="0" i="1" smtClean="0">
                          <a:latin typeface="Cambria Math" charset="0"/>
                        </a:rPr>
                        <m:t>=352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85" y="5327082"/>
                <a:ext cx="1207959" cy="276999"/>
              </a:xfrm>
              <a:prstGeom prst="rect">
                <a:avLst/>
              </a:prstGeom>
              <a:blipFill>
                <a:blip r:embed="rId6"/>
                <a:stretch>
                  <a:fillRect l="-41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Callout 5"/>
          <p:cNvSpPr/>
          <p:nvPr/>
        </p:nvSpPr>
        <p:spPr>
          <a:xfrm>
            <a:off x="8098324" y="5209352"/>
            <a:ext cx="2898860" cy="1125777"/>
          </a:xfrm>
          <a:prstGeom prst="wedgeEllipseCallout">
            <a:avLst>
              <a:gd name="adj1" fmla="val -105152"/>
              <a:gd name="adj2" fmla="val -106950"/>
            </a:avLst>
          </a:prstGeom>
          <a:solidFill>
            <a:srgbClr val="F9F9F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Bad Computer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14006" y="3549405"/>
            <a:ext cx="1802994" cy="915149"/>
            <a:chOff x="6574324" y="3564794"/>
            <a:chExt cx="2755392" cy="915149"/>
          </a:xfrm>
          <a:solidFill>
            <a:schemeClr val="bg2">
              <a:lumMod val="9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635284" y="4079833"/>
              <a:ext cx="26944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y=Yes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4324" y="3564794"/>
              <a:ext cx="1524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Karla" charset="0"/>
                  <a:ea typeface="Karla" charset="0"/>
                  <a:cs typeface="Karla" charset="0"/>
                </a:rPr>
                <a:t>Correct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79DE3A-996F-844C-8E8F-75B3E1532363}"/>
                  </a:ext>
                </a:extLst>
              </p:cNvPr>
              <p:cNvSpPr txBox="1"/>
              <p:nvPr/>
            </p:nvSpPr>
            <p:spPr>
              <a:xfrm>
                <a:off x="886725" y="3065861"/>
                <a:ext cx="1510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𝑀𝑎𝑥𝐻𝑅</m:t>
                      </m:r>
                      <m:r>
                        <a:rPr lang="en-US" b="0" i="1" smtClean="0">
                          <a:latin typeface="Cambria Math" charset="0"/>
                        </a:rPr>
                        <m:t>=170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79DE3A-996F-844C-8E8F-75B3E153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25" y="3065861"/>
                <a:ext cx="1510350" cy="276999"/>
              </a:xfrm>
              <a:prstGeom prst="rect">
                <a:avLst/>
              </a:prstGeom>
              <a:blipFill>
                <a:blip r:embed="rId7"/>
                <a:stretch>
                  <a:fillRect l="-2500" r="-25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7995AD-5A5A-5642-B6B4-F8177A3D6D01}"/>
                  </a:ext>
                </a:extLst>
              </p:cNvPr>
              <p:cNvSpPr txBox="1"/>
              <p:nvPr/>
            </p:nvSpPr>
            <p:spPr>
              <a:xfrm>
                <a:off x="1380515" y="3760563"/>
                <a:ext cx="1016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𝐴𝑔𝑒</m:t>
                      </m:r>
                      <m:r>
                        <a:rPr lang="en-US" b="0" i="1" smtClean="0">
                          <a:latin typeface="Cambria Math" charset="0"/>
                        </a:rPr>
                        <m:t>=35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7995AD-5A5A-5642-B6B4-F8177A3D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15" y="3760563"/>
                <a:ext cx="1016560" cy="276999"/>
              </a:xfrm>
              <a:prstGeom prst="rect">
                <a:avLst/>
              </a:prstGeom>
              <a:blipFill>
                <a:blip r:embed="rId8"/>
                <a:stretch>
                  <a:fillRect l="-7407" r="-370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83A0846-EACF-B142-92DA-EF9262A17E58}"/>
              </a:ext>
            </a:extLst>
          </p:cNvPr>
          <p:cNvGrpSpPr/>
          <p:nvPr/>
        </p:nvGrpSpPr>
        <p:grpSpPr>
          <a:xfrm>
            <a:off x="2502447" y="3065861"/>
            <a:ext cx="2872286" cy="2476322"/>
            <a:chOff x="2589268" y="3047419"/>
            <a:chExt cx="2872286" cy="247632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30958D9-EEE5-4240-9D25-DB0FB2F6915D}"/>
                </a:ext>
              </a:extLst>
            </p:cNvPr>
            <p:cNvCxnSpPr>
              <a:cxnSpLocks/>
            </p:cNvCxnSpPr>
            <p:nvPr/>
          </p:nvCxnSpPr>
          <p:spPr>
            <a:xfrm>
              <a:off x="5085209" y="4268813"/>
              <a:ext cx="376345" cy="40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BD10C3-3A67-C140-ADBD-52F83B9C1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242" y="3047419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7740DA-9EA0-4442-80DA-1260A6A5D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268" y="3755254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91B8175-C3BF-4648-AC9E-2EDF62A61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391" y="4508735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F085E04-ADF4-F146-83C7-6C31F114C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242" y="5216570"/>
              <a:ext cx="260929" cy="30717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BF2D060-BD86-DC4A-BC60-CC09C4B12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72" y="3604363"/>
              <a:ext cx="1203135" cy="118872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8CC0E44-038A-A646-925D-A7334C1F66CB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2823958" y="3309605"/>
              <a:ext cx="987897" cy="87971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8551FB-0197-9C47-ACB9-E1CEE302E7C1}"/>
                </a:ext>
              </a:extLst>
            </p:cNvPr>
            <p:cNvCxnSpPr>
              <a:stCxn id="41" idx="6"/>
            </p:cNvCxnSpPr>
            <p:nvPr/>
          </p:nvCxnSpPr>
          <p:spPr>
            <a:xfrm>
              <a:off x="2850197" y="3908839"/>
              <a:ext cx="923526" cy="3419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184E11B-50FA-8A4E-895A-5F582D25F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320" y="4361341"/>
              <a:ext cx="909676" cy="30098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851982-D2F4-7543-97E2-8774811AD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995" y="4420878"/>
              <a:ext cx="879345" cy="8387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A3D142-C6E0-8A46-8917-E67675E4C51F}"/>
              </a:ext>
            </a:extLst>
          </p:cNvPr>
          <p:cNvCxnSpPr/>
          <p:nvPr/>
        </p:nvCxnSpPr>
        <p:spPr>
          <a:xfrm>
            <a:off x="4356887" y="3631711"/>
            <a:ext cx="0" cy="11887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905495-5E8F-4645-9328-C11FA17E2920}"/>
                  </a:ext>
                </a:extLst>
              </p:cNvPr>
              <p:cNvSpPr/>
              <p:nvPr/>
            </p:nvSpPr>
            <p:spPr>
              <a:xfrm>
                <a:off x="3685175" y="4062428"/>
                <a:ext cx="6820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905495-5E8F-4645-9328-C11FA17E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175" y="4062428"/>
                <a:ext cx="68204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3D6098A-8EBA-2248-8E6C-DE26327CB73D}"/>
                  </a:ext>
                </a:extLst>
              </p:cNvPr>
              <p:cNvSpPr/>
              <p:nvPr/>
            </p:nvSpPr>
            <p:spPr>
              <a:xfrm>
                <a:off x="4421506" y="4041405"/>
                <a:ext cx="3493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3D6098A-8EBA-2248-8E6C-DE26327CB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06" y="4041405"/>
                <a:ext cx="349390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FE7A0E5-98D5-9747-810F-8D7BF72C50C5}"/>
                  </a:ext>
                </a:extLst>
              </p:cNvPr>
              <p:cNvSpPr/>
              <p:nvPr/>
            </p:nvSpPr>
            <p:spPr>
              <a:xfrm>
                <a:off x="5299211" y="4095222"/>
                <a:ext cx="1593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FE7A0E5-98D5-9747-810F-8D7BF72C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11" y="4095222"/>
                <a:ext cx="1593578" cy="369332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1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the idea?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752" y="1219200"/>
            <a:ext cx="10904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 Function: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Takes all of these results and averages them and tells us how bad or good the computer or those weights  are. </a:t>
            </a:r>
          </a:p>
          <a:p>
            <a:pPr marL="342900" indent="-342900">
              <a:spcAft>
                <a:spcPts val="18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Telling the computer how </a:t>
            </a:r>
            <a:r>
              <a:rPr lang="en-US" sz="2400" b="1" dirty="0">
                <a:solidFill>
                  <a:srgbClr val="FF0000"/>
                </a:solidFill>
                <a:latin typeface="Karla" charset="0"/>
                <a:ea typeface="Karla" charset="0"/>
                <a:cs typeface="Karla" charset="0"/>
              </a:rPr>
              <a:t>bad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or </a:t>
            </a:r>
            <a:r>
              <a:rPr lang="en-US" sz="2400" b="1" dirty="0">
                <a:solidFill>
                  <a:srgbClr val="00B050"/>
                </a:solidFill>
                <a:latin typeface="Karla" charset="0"/>
                <a:ea typeface="Karla" charset="0"/>
                <a:cs typeface="Karla" charset="0"/>
              </a:rPr>
              <a:t>good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is, does not help.</a:t>
            </a:r>
          </a:p>
          <a:p>
            <a:pPr marL="342900" indent="-342900">
              <a:spcAft>
                <a:spcPts val="18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You want to tell it how to change those weights so it gets better.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6592" y="4391953"/>
                <a:ext cx="938784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Loss function: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Karla" charset="0"/>
                        <a:cs typeface="Karla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Karla" charset="0"/>
                            <a:cs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Karla" charset="0"/>
                            <a:cs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Karla" charset="0"/>
                            <a:cs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Karla" charset="0"/>
                            <a:cs typeface="Karla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For now let’s only consider a single weight,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Karla" charset="0"/>
                        <a:cs typeface="Karla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Karla" charset="0"/>
                                <a:cs typeface="Karla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Karla" charset="0"/>
                                <a:cs typeface="Karla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2" y="4391953"/>
                <a:ext cx="9387840" cy="1107996"/>
              </a:xfrm>
              <a:prstGeom prst="rect">
                <a:avLst/>
              </a:prstGeom>
              <a:blipFill>
                <a:blip r:embed="rId2"/>
                <a:stretch>
                  <a:fillRect l="-1892" t="-7955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9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pic>
        <p:nvPicPr>
          <p:cNvPr id="1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95" y="1405412"/>
            <a:ext cx="4131034" cy="27540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1520" y="3931948"/>
                <a:ext cx="1058265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To find the optimal point of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And find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Karla" charset="0"/>
                        <a:cs typeface="Karla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that satisfies that equation.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Sometimes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there is no explicit solution for that. 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3931948"/>
                <a:ext cx="10582656" cy="2308324"/>
              </a:xfrm>
              <a:prstGeom prst="rect">
                <a:avLst/>
              </a:prstGeom>
              <a:blipFill>
                <a:blip r:embed="rId3"/>
                <a:stretch>
                  <a:fillRect l="-959" t="-2198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1520" y="1100959"/>
                <a:ext cx="105826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Ideally we want to know the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rla" charset="0"/>
                    <a:ea typeface="Karla" charset="0"/>
                    <a:cs typeface="Karla" charset="0"/>
                  </a:rPr>
                  <a:t> that gives the minimal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Karla" charset="0"/>
                            <a:cs typeface="Karla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100959"/>
                <a:ext cx="10582656" cy="461665"/>
              </a:xfrm>
              <a:prstGeom prst="rect">
                <a:avLst/>
              </a:prstGeom>
              <a:blipFill>
                <a:blip r:embed="rId4"/>
                <a:stretch>
                  <a:fillRect l="-959" t="-540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 flipV="1">
            <a:off x="6347012" y="1721224"/>
            <a:ext cx="26894" cy="1801905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9780" y="4507820"/>
                <a:ext cx="15681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80" y="4507820"/>
                <a:ext cx="1568122" cy="703462"/>
              </a:xfrm>
              <a:prstGeom prst="rect">
                <a:avLst/>
              </a:prstGeom>
              <a:blipFill>
                <a:blip r:embed="rId5"/>
                <a:stretch>
                  <a:fillRect l="-4000" t="-1786" r="-32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954C69-8EE4-094C-88F6-3C5756008184}"/>
                  </a:ext>
                </a:extLst>
              </p:cNvPr>
              <p:cNvSpPr txBox="1"/>
              <p:nvPr/>
            </p:nvSpPr>
            <p:spPr>
              <a:xfrm>
                <a:off x="5935831" y="4628718"/>
                <a:ext cx="4221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Karla" pitchFamily="2" charset="0"/>
                    <a:ea typeface="Karla" pitchFamily="2" charset="0"/>
                  </a:rPr>
                  <a:t>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argmi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954C69-8EE4-094C-88F6-3C5756008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831" y="4628718"/>
                <a:ext cx="4221348" cy="461665"/>
              </a:xfrm>
              <a:prstGeom prst="rect">
                <a:avLst/>
              </a:prstGeom>
              <a:blipFill>
                <a:blip r:embed="rId6"/>
                <a:stretch>
                  <a:fillRect l="-2096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2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34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86" y="600169"/>
            <a:ext cx="5181121" cy="345408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of the regression coefficients:  gradient descent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691" y="3599117"/>
            <a:ext cx="1086229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A more flexible method is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Start from a random point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Determine which direction to go to reduce the loss (left or right)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Compute the slope of the function at this point and step to the right if slope is negative or step to the left if slope is positive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Goto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to #1 </a:t>
            </a:r>
          </a:p>
        </p:txBody>
      </p:sp>
      <p:sp>
        <p:nvSpPr>
          <p:cNvPr id="3" name="Oval 2"/>
          <p:cNvSpPr/>
          <p:nvPr/>
        </p:nvSpPr>
        <p:spPr>
          <a:xfrm>
            <a:off x="5644896" y="212140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78182" y="3355147"/>
            <a:ext cx="663265" cy="12192"/>
            <a:chOff x="5370576" y="2157984"/>
            <a:chExt cx="663265" cy="1219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5759521" y="2157984"/>
              <a:ext cx="274320" cy="119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370576" y="2170176"/>
              <a:ext cx="27432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H="1" flipV="1">
            <a:off x="4986528" y="1048512"/>
            <a:ext cx="1499616" cy="2267712"/>
          </a:xfrm>
          <a:prstGeom prst="line">
            <a:avLst/>
          </a:prstGeom>
          <a:ln>
            <a:solidFill>
              <a:schemeClr val="accent2">
                <a:alpha val="7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triped Right Arrow 4"/>
          <p:cNvSpPr/>
          <p:nvPr/>
        </p:nvSpPr>
        <p:spPr>
          <a:xfrm>
            <a:off x="5736336" y="3268742"/>
            <a:ext cx="355854" cy="187452"/>
          </a:xfrm>
          <a:prstGeom prst="striped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685862" y="2185598"/>
            <a:ext cx="34290" cy="114681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2.22222E-6 L 0.03021 0.0849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1 0.08495 C 0.03034 0.08611 0.0306 0.08912 0.03099 0.09028 L 0.03203 0.09329 C 0.03229 0.09375 0.03242 0.09445 0.03268 0.09468 L 0.03346 0.09583 L 0.03398 0.09884 C 0.03411 0.09931 0.03411 0.09977 0.03424 0.10023 L 0.03593 0.10463 C 0.03619 0.10509 0.03633 0.10579 0.03659 0.10625 L 0.03737 0.10764 C 0.0375 0.10857 0.0375 0.10995 0.03789 0.11065 C 0.03815 0.11111 0.03854 0.11157 0.0388 0.11204 C 0.03893 0.1125 0.03906 0.1132 0.03932 0.11366 C 0.03958 0.11412 0.03984 0.11435 0.0401 0.11458 C 0.04205 0.11991 0.03906 0.11181 0.04153 0.11759 C 0.04192 0.11852 0.04218 0.11968 0.04258 0.1206 C 0.04297 0.12107 0.04323 0.12153 0.04349 0.12199 C 0.04362 0.12245 0.04375 0.12315 0.04401 0.12361 C 0.04427 0.12407 0.04453 0.12454 0.04479 0.125 C 0.04505 0.12546 0.04518 0.12616 0.04544 0.12662 C 0.047 0.12963 0.04557 0.12431 0.04791 0.13056 C 0.04922 0.13403 0.04843 0.13287 0.04987 0.13449 C 0.05 0.13495 0.05013 0.13565 0.05039 0.13588 C 0.05065 0.13634 0.05104 0.13657 0.05117 0.13704 C 0.05143 0.1375 0.0513 0.1382 0.05156 0.13843 C 0.05195 0.13935 0.05312 0.14051 0.05312 0.14074 C 0.05351 0.14236 0.05338 0.14144 0.05338 0.14306 " pathEditMode="relative" rAng="0" ptsTypes="AAAAAAAAAAAAAAAAAAAAAAAAAAA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38 0.14306 C 0.05364 0.14352 0.05377 0.14421 0.05416 0.14491 C 0.05469 0.14583 0.05521 0.14606 0.05586 0.1463 C 0.05612 0.14676 0.05638 0.14699 0.05664 0.14745 C 0.0569 0.14769 0.05729 0.14745 0.05755 0.14792 C 0.05781 0.14815 0.05781 0.14884 0.05807 0.14931 C 0.05833 0.14977 0.05859 0.15 0.05885 0.15023 C 0.05976 0.15278 0.05911 0.15139 0.06107 0.1537 C 0.06146 0.15394 0.06159 0.1544 0.06198 0.15463 L 0.06367 0.15579 C 0.06562 0.15556 0.06771 0.15556 0.06979 0.15509 C 0.07096 0.15509 0.07096 0.15347 0.07174 0.15185 C 0.07187 0.15116 0.072 0.15069 0.07226 0.15023 L 0.07305 0.14931 C 0.07344 0.14838 0.0737 0.14699 0.07422 0.1463 C 0.07526 0.14514 0.07487 0.14583 0.07539 0.14444 " pathEditMode="relative" rAng="0" ptsTypes="AAAAAAAAAAAAAA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39 0.14444 C 0.07513 0.14491 0.075 0.14583 0.07474 0.1463 C 0.07435 0.14699 0.0737 0.14768 0.07305 0.14815 L 0.07149 0.15023 C 0.07123 0.15046 0.07097 0.15092 0.07058 0.15116 L 0.06888 0.15208 L 0.06732 0.15301 L 0.06641 0.1537 C 0.0655 0.15347 0.06459 0.15347 0.06368 0.15301 C 0.06302 0.15301 0.0625 0.15255 0.06198 0.15208 L 0.0612 0.15162 C 0.06094 0.15116 0.06068 0.15069 0.06029 0.15023 C 0.06003 0.14977 0.05977 0.14954 0.05951 0.1493 C 0.0586 0.14768 0.05938 0.14768 0.05873 0.14768 " pathEditMode="relative" rAng="0" ptsTypes="AAAAAAAAAAAA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the Loss Function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1494052" cy="2111143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b="1" dirty="0"/>
              <a:t>Question</a:t>
            </a:r>
            <a:r>
              <a:rPr lang="en-US" sz="2400" dirty="0"/>
              <a:t>: What is the mathematical function that describes the slope? 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C00000"/>
                </a:solidFill>
              </a:rPr>
              <a:t>	Derivative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b="1" dirty="0"/>
              <a:t>Question</a:t>
            </a:r>
            <a:r>
              <a:rPr lang="en-US" sz="2400" dirty="0"/>
              <a:t>: How do we generalize this to more than one predictor?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C00000"/>
                </a:solidFill>
              </a:rPr>
              <a:t>	Take the derivative with respect to each coefficient and do the same 	sequentially</a:t>
            </a:r>
          </a:p>
          <a:p>
            <a:pPr>
              <a:spcAft>
                <a:spcPts val="1200"/>
              </a:spcAft>
            </a:pPr>
            <a:r>
              <a:rPr lang="en-US" sz="2400" b="1" dirty="0"/>
              <a:t>Question:  </a:t>
            </a:r>
            <a:r>
              <a:rPr lang="en-US" sz="2400" dirty="0"/>
              <a:t>What do you think is a good approach for telling the model how to change (what is the step size) to become better? </a:t>
            </a:r>
          </a:p>
        </p:txBody>
      </p:sp>
    </p:spTree>
    <p:extLst>
      <p:ext uri="{BB962C8B-B14F-4D97-AF65-F5344CB8AC3E}">
        <p14:creationId xmlns:p14="http://schemas.microsoft.com/office/powerpoint/2010/main" val="12149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Lecture30_A_NN_Design_Layers</Template>
  <TotalTime>18249</TotalTime>
  <Words>611</Words>
  <Application>Microsoft Macintosh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Karla</vt:lpstr>
      <vt:lpstr>GEC_template</vt:lpstr>
      <vt:lpstr>Gradient Descent</vt:lpstr>
      <vt:lpstr>Learning the coefficients</vt:lpstr>
      <vt:lpstr>But what is the idea? </vt:lpstr>
      <vt:lpstr>But what is the idea? </vt:lpstr>
      <vt:lpstr>But what is the idea? </vt:lpstr>
      <vt:lpstr>Minimizing the Loss function</vt:lpstr>
      <vt:lpstr>PowerPoint Presentation</vt:lpstr>
      <vt:lpstr>Estimate of the regression coefficients:  gradient descent </vt:lpstr>
      <vt:lpstr>Minimization of the Loss Function </vt:lpstr>
      <vt:lpstr>PowerPoint Presentation</vt:lpstr>
      <vt:lpstr>Gradient Descent (cont.)</vt:lpstr>
      <vt:lpstr>Let’s play the Pavlos game</vt:lpstr>
      <vt:lpstr>Gradient Descent </vt:lpstr>
      <vt:lpstr>PowerPoint Presentation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Protopapas, Pavlos</cp:lastModifiedBy>
  <cp:revision>405</cp:revision>
  <cp:lastPrinted>2020-08-11T01:28:29Z</cp:lastPrinted>
  <dcterms:created xsi:type="dcterms:W3CDTF">2017-11-02T16:57:55Z</dcterms:created>
  <dcterms:modified xsi:type="dcterms:W3CDTF">2020-11-13T13:36:28Z</dcterms:modified>
</cp:coreProperties>
</file>