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369A578-8315-465E-AAF6-486EFA02E9A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8/31/20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112FF1-3A72-4962-868C-F8A5BF60FD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rot="5400000">
            <a:off x="6349320" y="3285720"/>
            <a:ext cx="576360" cy="4717800"/>
          </a:xfrm>
          <a:prstGeom prst="rect">
            <a:avLst/>
          </a:prstGeom>
          <a:solidFill>
            <a:schemeClr val="accent4">
              <a:lumMod val="40000"/>
              <a:lumOff val="60000"/>
              <a:alpha val="6902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2" name="CustomShape 2"/>
          <p:cNvSpPr/>
          <p:nvPr/>
        </p:nvSpPr>
        <p:spPr>
          <a:xfrm rot="5400000">
            <a:off x="5799240" y="-1110960"/>
            <a:ext cx="1687320" cy="4753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3" name="CustomShape 3"/>
          <p:cNvSpPr/>
          <p:nvPr/>
        </p:nvSpPr>
        <p:spPr>
          <a:xfrm rot="5400000">
            <a:off x="6355800" y="149040"/>
            <a:ext cx="585720" cy="4753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4389840" y="2427120"/>
            <a:ext cx="4465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Questions from asynchronous material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 rot="5400000">
            <a:off x="6341760" y="1421280"/>
            <a:ext cx="603360" cy="4732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6" name="CustomShape 6"/>
          <p:cNvSpPr/>
          <p:nvPr/>
        </p:nvSpPr>
        <p:spPr>
          <a:xfrm rot="5400000">
            <a:off x="6356160" y="2667960"/>
            <a:ext cx="576720" cy="473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4332240" y="4788000"/>
            <a:ext cx="4534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Hands-on exercises in breakout rooms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 rot="5400000">
            <a:off x="6348240" y="2049480"/>
            <a:ext cx="581040" cy="4745160"/>
          </a:xfrm>
          <a:prstGeom prst="rect">
            <a:avLst/>
          </a:prstGeom>
          <a:solidFill>
            <a:srgbClr val="ff7e79">
              <a:alpha val="7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4380840" y="5355000"/>
            <a:ext cx="3775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Discussion about the exercises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 rot="5400000">
            <a:off x="6335280" y="3857400"/>
            <a:ext cx="601560" cy="4723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4380840" y="3660480"/>
            <a:ext cx="2393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Live Lecture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 rot="5400000">
            <a:off x="6346440" y="775800"/>
            <a:ext cx="604080" cy="4753080"/>
          </a:xfrm>
          <a:prstGeom prst="rect">
            <a:avLst/>
          </a:prstGeom>
          <a:solidFill>
            <a:srgbClr val="80478e">
              <a:alpha val="41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4380840" y="3038400"/>
            <a:ext cx="3985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Review of quiz and homework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4389840" y="4218840"/>
            <a:ext cx="1214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Q&amp;A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 rot="5400000">
            <a:off x="6282000" y="191880"/>
            <a:ext cx="337680" cy="17283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4380840" y="5941440"/>
            <a:ext cx="3640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Summary and conclusions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 rot="5400000">
            <a:off x="7430400" y="559800"/>
            <a:ext cx="337680" cy="17373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8" name="CustomShape 18"/>
          <p:cNvSpPr/>
          <p:nvPr/>
        </p:nvSpPr>
        <p:spPr>
          <a:xfrm rot="5400000">
            <a:off x="7998480" y="1333800"/>
            <a:ext cx="337680" cy="934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9" name="CustomShape 19"/>
          <p:cNvSpPr/>
          <p:nvPr/>
        </p:nvSpPr>
        <p:spPr>
          <a:xfrm rot="5400000">
            <a:off x="8161560" y="1170360"/>
            <a:ext cx="337680" cy="1261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0" name="CustomShape 20"/>
          <p:cNvSpPr/>
          <p:nvPr/>
        </p:nvSpPr>
        <p:spPr>
          <a:xfrm>
            <a:off x="4332240" y="906480"/>
            <a:ext cx="4827600" cy="10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1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Quiz from </a:t>
            </a:r>
            <a:r>
              <a:rPr b="0" lang="en-US" sz="1600" spc="-1" strike="noStrike">
                <a:solidFill>
                  <a:srgbClr val="ffffff"/>
                </a:solidFill>
                <a:latin typeface="Avenir Roman"/>
                <a:ea typeface="Noteworthy Light"/>
              </a:rPr>
              <a:t>previous lecture</a:t>
            </a:r>
            <a:endParaRPr b="0" lang="en-US" sz="16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Finish exercises from </a:t>
            </a:r>
            <a:r>
              <a:rPr b="0" lang="en-US" sz="1600" spc="-1" strike="noStrike">
                <a:solidFill>
                  <a:srgbClr val="ffffff"/>
                </a:solidFill>
                <a:latin typeface="Avenir Roman"/>
                <a:ea typeface="Noteworthy Light"/>
              </a:rPr>
              <a:t>previous lecture</a:t>
            </a:r>
            <a:endParaRPr b="0" lang="en-US" sz="16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Reading or Video Watching for </a:t>
            </a:r>
            <a:r>
              <a:rPr b="0" lang="en-US" sz="1600" spc="-1" strike="noStrike">
                <a:solidFill>
                  <a:srgbClr val="ffffff"/>
                </a:solidFill>
                <a:latin typeface="Avenir Roman"/>
                <a:ea typeface="Noteworthy Light"/>
              </a:rPr>
              <a:t>next lecture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1112760" y="4028040"/>
            <a:ext cx="199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SYNCHRONOUS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1138320" y="1189440"/>
            <a:ext cx="199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Roman"/>
                <a:ea typeface="Noteworthy Light"/>
              </a:rPr>
              <a:t>ASYNCHRONOUS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3335760" y="2302560"/>
            <a:ext cx="849960" cy="4109400"/>
          </a:xfrm>
          <a:prstGeom prst="leftBrace">
            <a:avLst>
              <a:gd name="adj1" fmla="val 46451"/>
              <a:gd name="adj2" fmla="val 46115"/>
            </a:avLst>
          </a:prstGeom>
          <a:noFill/>
          <a:ln w="54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3287520" y="619560"/>
            <a:ext cx="849960" cy="1567800"/>
          </a:xfrm>
          <a:prstGeom prst="leftBrace">
            <a:avLst>
              <a:gd name="adj1" fmla="val 46451"/>
              <a:gd name="adj2" fmla="val 46115"/>
            </a:avLst>
          </a:prstGeom>
          <a:noFill/>
          <a:ln w="54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LibreOffice/6.0.7.3$Linux_X86_64 LibreOffice_project/00m0$Build-3</Application>
  <Words>44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2020-08-16T22:00:50Z</dcterms:created>
  <dc:creator>Microsoft Office User</dc:creator>
  <dc:description/>
  <dc:language>en-US</dc:language>
  <cp:lastModifiedBy/>
  <cp:lastPrinted>2020-08-16T22:51:10Z</cp:lastPrinted>
  <dcterms:modified xsi:type="dcterms:W3CDTF">2020-08-31T14:49:50Z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