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2"/>
    <p:restoredTop sz="96012"/>
  </p:normalViewPr>
  <p:slideViewPr>
    <p:cSldViewPr snapToGrid="0" snapToObjects="1">
      <p:cViewPr varScale="1">
        <p:scale>
          <a:sx n="169" d="100"/>
          <a:sy n="169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F57D-8B69-A940-944E-FE3939C3F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6C4A6-7AC2-D244-9493-60DD3BDC4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2A56-6D6F-354C-B46F-103A04AC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5EBD-524B-7647-B204-7204AB41E16C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35401-9CB4-6F44-9F09-EFF6E919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97100-D1D1-6B41-B867-A81B790D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8E00-366A-3149-B146-53234BD32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6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7698-7F42-DA48-8511-4556FDD1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927A2-EB80-1043-A132-9374A9F08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154D6-DEFC-C140-9C45-50CBF8D9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5EBD-524B-7647-B204-7204AB41E16C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3796-D8BA-CC42-8376-529B4C10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A8F12-C7D2-B541-AB36-E73F3CA9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8E00-366A-3149-B146-53234BD32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1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B1B82-CEAF-6843-801C-EB8381213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5597A-A771-0F4A-A050-787872854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C88C2-955A-2842-93BD-C2FD8883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5EBD-524B-7647-B204-7204AB41E16C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E9888-0FF4-8344-BFD8-C23B08EF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F2D03-6546-314D-B285-3CF4A232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8E00-366A-3149-B146-53234BD32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4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FD38-CDA8-564A-BAF5-1A9F7860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BBF1-0500-644C-B9EA-995475C4A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03099-93C1-A04D-AF63-1F828E18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5EBD-524B-7647-B204-7204AB41E16C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5FA96-EFD0-CA44-9309-AFA991E7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25E71-8C1F-9344-AB21-03359635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8E00-366A-3149-B146-53234BD32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9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EAF9-26E3-4D4D-80E2-F5AABECF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14B9C-BEE5-804D-A3C7-02DE6F7C6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6A2BE-BD72-114D-A429-580E93A0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5EBD-524B-7647-B204-7204AB41E16C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49D74-546E-A649-A452-43CC9BA2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19769-33C5-1A40-A9C0-CF9E52FC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8E00-366A-3149-B146-53234BD32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2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60D0-BCC7-0C4F-ADD8-322CE16B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8E2F1-5B46-6D49-9531-7474D14A7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74751-2C06-0B4F-8A13-E10989F2B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332F8-5823-684E-BA6F-0402F9ED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5EBD-524B-7647-B204-7204AB41E16C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63B2D-970D-9D4F-A056-C853F37A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BA59E-BAB6-204D-B5C0-63321DFC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8E00-366A-3149-B146-53234BD32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2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5F40-8097-744C-BC87-F17395C8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C31B6-23B2-5540-9179-6DDB6E6BC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EC2F3-A11E-EB4C-B391-979ABCC72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9C97F-B568-BB42-BEC7-BA35997CF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95C27-9B44-BF41-87AA-650619C27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528DB-98E3-1944-B81E-321F6D991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5EBD-524B-7647-B204-7204AB41E16C}" type="datetimeFigureOut">
              <a:rPr lang="en-US" smtClean="0"/>
              <a:t>8/16/20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D4EDFE-9421-6243-9327-A389DBCF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7F709-53DE-C14D-B946-E9F90DCD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8E00-366A-3149-B146-53234BD32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1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39F0-8D32-B940-959D-9F615485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55868-1AF4-714F-B3A0-C3B41595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5EBD-524B-7647-B204-7204AB41E16C}" type="datetimeFigureOut">
              <a:rPr lang="en-US" smtClean="0"/>
              <a:t>8/16/20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7D175-CC92-5D4E-A412-878E313A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2A88B-A474-1440-84E6-88663D67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8E00-366A-3149-B146-53234BD32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0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453D89-0E99-E04B-9642-797AB338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5EBD-524B-7647-B204-7204AB41E16C}" type="datetimeFigureOut">
              <a:rPr lang="en-US" smtClean="0"/>
              <a:t>8/16/20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E1BBB-1345-634F-9DDD-0E4411D8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55EA9-124B-7149-9B72-E7FA828B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8E00-366A-3149-B146-53234BD32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370C-D5F1-554A-9AE2-5003AA8C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CF0F5-3802-2940-AAA9-470A5B425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A5A0A-3E44-E942-8A0E-B71B2F36F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AE7F5-B2BC-1540-BDA7-6BF4B4E5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5EBD-524B-7647-B204-7204AB41E16C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E4630-A71E-CB48-A64D-EBD2A1D3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7520A-82FF-184C-AA9E-B3F54D1A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8E00-366A-3149-B146-53234BD32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5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8829-6AA8-1E43-9075-83A7F9A08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17CA8-3729-C041-811F-44FE406C3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09A14-5DEC-3848-BA02-D59D67826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A4E19-B7AE-D64C-A9C2-8D41E758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5EBD-524B-7647-B204-7204AB41E16C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006D5-19EC-C348-BBFF-5910603D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0CEA7-F5C9-8145-A3FE-CDDF86E7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8E00-366A-3149-B146-53234BD32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4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C7001-69CB-C047-9278-08686CA6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F14FB-FBD9-504D-A36E-2C5968DB7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D8F06-AEDE-9243-9094-54BFA73CB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E5EBD-524B-7647-B204-7204AB41E16C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98BA7-806E-B54D-9AE9-2BD40D1B8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1BBA5-6512-F746-933D-E2AFEC8EC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B8E00-366A-3149-B146-53234BD32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1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2D892C-5DF7-4543-BD71-01279643E6B9}"/>
              </a:ext>
            </a:extLst>
          </p:cNvPr>
          <p:cNvSpPr/>
          <p:nvPr/>
        </p:nvSpPr>
        <p:spPr>
          <a:xfrm>
            <a:off x="921488" y="815165"/>
            <a:ext cx="1084521" cy="2743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95A53-5A06-304D-9BF9-A79080BE8E85}"/>
              </a:ext>
            </a:extLst>
          </p:cNvPr>
          <p:cNvSpPr txBox="1"/>
          <p:nvPr/>
        </p:nvSpPr>
        <p:spPr>
          <a:xfrm>
            <a:off x="5193784" y="4931393"/>
            <a:ext cx="176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SYNCHRONOUS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A7627-9FE4-C94E-915A-FFA837619AF4}"/>
              </a:ext>
            </a:extLst>
          </p:cNvPr>
          <p:cNvSpPr/>
          <p:nvPr/>
        </p:nvSpPr>
        <p:spPr>
          <a:xfrm>
            <a:off x="3086987" y="815164"/>
            <a:ext cx="910856" cy="27715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A9CCA-824E-A94A-8E95-16100C761D38}"/>
              </a:ext>
            </a:extLst>
          </p:cNvPr>
          <p:cNvSpPr txBox="1"/>
          <p:nvPr/>
        </p:nvSpPr>
        <p:spPr>
          <a:xfrm rot="16200000">
            <a:off x="2179215" y="1939329"/>
            <a:ext cx="2771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Questions regarding asynchronous material, review of quiz and homework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85723C-ECE0-864B-BE97-58A1BEF65996}"/>
              </a:ext>
            </a:extLst>
          </p:cNvPr>
          <p:cNvSpPr/>
          <p:nvPr/>
        </p:nvSpPr>
        <p:spPr>
          <a:xfrm>
            <a:off x="4156540" y="815164"/>
            <a:ext cx="1419340" cy="2743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24E135-6358-C74D-908F-31D6E4FBDBEE}"/>
              </a:ext>
            </a:extLst>
          </p:cNvPr>
          <p:cNvSpPr txBox="1"/>
          <p:nvPr/>
        </p:nvSpPr>
        <p:spPr>
          <a:xfrm rot="16200000">
            <a:off x="3522575" y="2086935"/>
            <a:ext cx="2771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Live Lecture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81F739-5393-654D-AC96-0A6C19A15A92}"/>
              </a:ext>
            </a:extLst>
          </p:cNvPr>
          <p:cNvSpPr/>
          <p:nvPr/>
        </p:nvSpPr>
        <p:spPr>
          <a:xfrm>
            <a:off x="6074089" y="815162"/>
            <a:ext cx="1562609" cy="2743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55F2-481A-C742-BD4E-012FD39D30D8}"/>
              </a:ext>
            </a:extLst>
          </p:cNvPr>
          <p:cNvSpPr txBox="1"/>
          <p:nvPr/>
        </p:nvSpPr>
        <p:spPr>
          <a:xfrm rot="16200000">
            <a:off x="5471459" y="1978789"/>
            <a:ext cx="286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Hands-on exercises in breakout rooms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691491-9791-444D-BC29-71379B38F6AC}"/>
              </a:ext>
            </a:extLst>
          </p:cNvPr>
          <p:cNvSpPr/>
          <p:nvPr/>
        </p:nvSpPr>
        <p:spPr>
          <a:xfrm>
            <a:off x="7636698" y="815160"/>
            <a:ext cx="631647" cy="2743200"/>
          </a:xfrm>
          <a:prstGeom prst="rect">
            <a:avLst/>
          </a:prstGeom>
          <a:solidFill>
            <a:srgbClr val="FF7E79">
              <a:alpha val="6902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2EF64D-0F20-AB41-8DA6-3B74F672F4A0}"/>
              </a:ext>
            </a:extLst>
          </p:cNvPr>
          <p:cNvSpPr txBox="1"/>
          <p:nvPr/>
        </p:nvSpPr>
        <p:spPr>
          <a:xfrm rot="16200000">
            <a:off x="6557272" y="2043866"/>
            <a:ext cx="2771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Discussion about the exercises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9D14F-3AAB-9349-9827-A349F7241916}"/>
              </a:ext>
            </a:extLst>
          </p:cNvPr>
          <p:cNvSpPr/>
          <p:nvPr/>
        </p:nvSpPr>
        <p:spPr>
          <a:xfrm>
            <a:off x="8186379" y="1591991"/>
            <a:ext cx="66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6E7568-9C91-6845-9E30-EF74CE72FE81}"/>
              </a:ext>
            </a:extLst>
          </p:cNvPr>
          <p:cNvSpPr/>
          <p:nvPr/>
        </p:nvSpPr>
        <p:spPr>
          <a:xfrm>
            <a:off x="8753510" y="815160"/>
            <a:ext cx="558998" cy="2743200"/>
          </a:xfrm>
          <a:prstGeom prst="rect">
            <a:avLst/>
          </a:prstGeom>
          <a:solidFill>
            <a:schemeClr val="accent4">
              <a:lumMod val="40000"/>
              <a:lumOff val="60000"/>
              <a:alpha val="6902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0FB070-15C9-A74C-8939-B2833FE71932}"/>
              </a:ext>
            </a:extLst>
          </p:cNvPr>
          <p:cNvSpPr txBox="1"/>
          <p:nvPr/>
        </p:nvSpPr>
        <p:spPr>
          <a:xfrm rot="16200000">
            <a:off x="7645576" y="2058041"/>
            <a:ext cx="2771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Summary and conclusions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66E1E369-B899-494E-8288-754CF7E3C4D9}"/>
              </a:ext>
            </a:extLst>
          </p:cNvPr>
          <p:cNvSpPr/>
          <p:nvPr/>
        </p:nvSpPr>
        <p:spPr>
          <a:xfrm rot="16200000">
            <a:off x="5774636" y="1121410"/>
            <a:ext cx="850223" cy="6225521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1D05AB-317B-5347-AD0D-C788995A7BCF}"/>
              </a:ext>
            </a:extLst>
          </p:cNvPr>
          <p:cNvSpPr txBox="1"/>
          <p:nvPr/>
        </p:nvSpPr>
        <p:spPr>
          <a:xfrm>
            <a:off x="508987" y="4991135"/>
            <a:ext cx="1904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ASYNCHRONOUS</a:t>
            </a:r>
          </a:p>
          <a:p>
            <a:pPr algn="ctr"/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pre-class</a:t>
            </a:r>
          </a:p>
          <a:p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7CC0F4D7-2A35-3146-9DA8-4B5731D9FB99}"/>
              </a:ext>
            </a:extLst>
          </p:cNvPr>
          <p:cNvSpPr/>
          <p:nvPr/>
        </p:nvSpPr>
        <p:spPr>
          <a:xfrm rot="16200000">
            <a:off x="1036252" y="3582018"/>
            <a:ext cx="850223" cy="130430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76D10E-F3C5-5946-9938-AEF1B9D1B5B7}"/>
              </a:ext>
            </a:extLst>
          </p:cNvPr>
          <p:cNvSpPr/>
          <p:nvPr/>
        </p:nvSpPr>
        <p:spPr>
          <a:xfrm rot="16200000">
            <a:off x="87258" y="2056158"/>
            <a:ext cx="2685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Reading and Video Watching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DCF36E-F47B-9146-9AEC-FE87D7565702}"/>
              </a:ext>
            </a:extLst>
          </p:cNvPr>
          <p:cNvSpPr/>
          <p:nvPr/>
        </p:nvSpPr>
        <p:spPr>
          <a:xfrm>
            <a:off x="10453236" y="826154"/>
            <a:ext cx="1304303" cy="2743200"/>
          </a:xfrm>
          <a:prstGeom prst="rect">
            <a:avLst/>
          </a:prstGeom>
          <a:solidFill>
            <a:schemeClr val="bg1">
              <a:lumMod val="65000"/>
              <a:alpha val="6902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A1A9CF-4518-A74C-832B-ADDEEE8761F0}"/>
              </a:ext>
            </a:extLst>
          </p:cNvPr>
          <p:cNvSpPr/>
          <p:nvPr/>
        </p:nvSpPr>
        <p:spPr>
          <a:xfrm>
            <a:off x="5560451" y="813063"/>
            <a:ext cx="513639" cy="2743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997C58-1603-D648-BD1A-4798E8AA00C8}"/>
              </a:ext>
            </a:extLst>
          </p:cNvPr>
          <p:cNvSpPr txBox="1"/>
          <p:nvPr/>
        </p:nvSpPr>
        <p:spPr>
          <a:xfrm rot="16200000">
            <a:off x="4457703" y="2086935"/>
            <a:ext cx="2771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Q&amp;A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CE2342-E4CC-7E4D-8D8C-74301F5D0BEE}"/>
              </a:ext>
            </a:extLst>
          </p:cNvPr>
          <p:cNvSpPr txBox="1"/>
          <p:nvPr/>
        </p:nvSpPr>
        <p:spPr>
          <a:xfrm>
            <a:off x="1014626" y="35614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&lt;30 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E9ABDA-3A55-804E-BCF2-10A772A5604D}"/>
              </a:ext>
            </a:extLst>
          </p:cNvPr>
          <p:cNvSpPr txBox="1"/>
          <p:nvPr/>
        </p:nvSpPr>
        <p:spPr>
          <a:xfrm>
            <a:off x="8630139" y="40490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min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20E2D4-E882-154E-B975-C2B08208D087}"/>
              </a:ext>
            </a:extLst>
          </p:cNvPr>
          <p:cNvSpPr txBox="1"/>
          <p:nvPr/>
        </p:nvSpPr>
        <p:spPr>
          <a:xfrm>
            <a:off x="3149652" y="356141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9CD963-4418-F54C-B585-0D818064FB08}"/>
              </a:ext>
            </a:extLst>
          </p:cNvPr>
          <p:cNvSpPr txBox="1"/>
          <p:nvPr/>
        </p:nvSpPr>
        <p:spPr>
          <a:xfrm rot="16200000">
            <a:off x="7906287" y="2531706"/>
            <a:ext cx="1263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Repeat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817B8A-C369-6042-913C-9AE0F3551E66}"/>
              </a:ext>
            </a:extLst>
          </p:cNvPr>
          <p:cNvSpPr txBox="1"/>
          <p:nvPr/>
        </p:nvSpPr>
        <p:spPr>
          <a:xfrm>
            <a:off x="10287248" y="4806469"/>
            <a:ext cx="1904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ASYNCHRONOUS</a:t>
            </a:r>
          </a:p>
          <a:p>
            <a:pPr algn="ctr"/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post-class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D9FE8234-D79A-1B4D-9836-248AA506C504}"/>
              </a:ext>
            </a:extLst>
          </p:cNvPr>
          <p:cNvSpPr/>
          <p:nvPr/>
        </p:nvSpPr>
        <p:spPr>
          <a:xfrm rot="16200000">
            <a:off x="10680277" y="3528673"/>
            <a:ext cx="850223" cy="130430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482A6-4062-9141-8A72-5D60EDCD23A2}"/>
              </a:ext>
            </a:extLst>
          </p:cNvPr>
          <p:cNvSpPr/>
          <p:nvPr/>
        </p:nvSpPr>
        <p:spPr>
          <a:xfrm rot="16200000">
            <a:off x="10249222" y="1831520"/>
            <a:ext cx="15919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QUIZ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Finish exercises</a:t>
            </a:r>
          </a:p>
        </p:txBody>
      </p:sp>
    </p:spTree>
    <p:extLst>
      <p:ext uri="{BB962C8B-B14F-4D97-AF65-F5344CB8AC3E}">
        <p14:creationId xmlns:p14="http://schemas.microsoft.com/office/powerpoint/2010/main" val="148373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50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Noteworthy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cp:lastPrinted>2020-08-16T22:51:10Z</cp:lastPrinted>
  <dcterms:created xsi:type="dcterms:W3CDTF">2020-08-16T22:00:50Z</dcterms:created>
  <dcterms:modified xsi:type="dcterms:W3CDTF">2020-08-16T22:56:32Z</dcterms:modified>
</cp:coreProperties>
</file>