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3" r:id="rId1"/>
    <p:sldMasterId id="2147483762" r:id="rId2"/>
    <p:sldMasterId id="2147483777" r:id="rId3"/>
  </p:sldMasterIdLst>
  <p:notesMasterIdLst>
    <p:notesMasterId r:id="rId38"/>
  </p:notesMasterIdLst>
  <p:sldIdLst>
    <p:sldId id="573" r:id="rId4"/>
    <p:sldId id="574" r:id="rId5"/>
    <p:sldId id="327" r:id="rId6"/>
    <p:sldId id="328" r:id="rId7"/>
    <p:sldId id="329" r:id="rId8"/>
    <p:sldId id="330" r:id="rId9"/>
    <p:sldId id="333" r:id="rId10"/>
    <p:sldId id="334" r:id="rId11"/>
    <p:sldId id="335" r:id="rId12"/>
    <p:sldId id="336" r:id="rId13"/>
    <p:sldId id="337" r:id="rId14"/>
    <p:sldId id="338" r:id="rId15"/>
    <p:sldId id="34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342" r:id="rId24"/>
    <p:sldId id="345" r:id="rId25"/>
    <p:sldId id="452" r:id="rId26"/>
    <p:sldId id="348" r:id="rId27"/>
    <p:sldId id="445" r:id="rId28"/>
    <p:sldId id="444" r:id="rId29"/>
    <p:sldId id="447" r:id="rId30"/>
    <p:sldId id="448" r:id="rId31"/>
    <p:sldId id="349" r:id="rId32"/>
    <p:sldId id="460" r:id="rId33"/>
    <p:sldId id="350" r:id="rId34"/>
    <p:sldId id="351" r:id="rId35"/>
    <p:sldId id="575" r:id="rId36"/>
    <p:sldId id="5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3"/>
    <p:restoredTop sz="77823" autoAdjust="0"/>
  </p:normalViewPr>
  <p:slideViewPr>
    <p:cSldViewPr snapToGrid="0" snapToObjects="1">
      <p:cViewPr varScale="1">
        <p:scale>
          <a:sx n="90" d="100"/>
          <a:sy n="90" d="100"/>
        </p:scale>
        <p:origin x="216" y="272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los protopapas" userId="74894_tp_dropbox" providerId="OAuth2" clId="{4FF6BF54-8873-284E-B46F-963F55009E13}"/>
    <pc:docChg chg="custSel delSld modSld">
      <pc:chgData name="pavlos protopapas" userId="74894_tp_dropbox" providerId="OAuth2" clId="{4FF6BF54-8873-284E-B46F-963F55009E13}" dt="2020-08-15T15:27:06.470" v="15" actId="7634"/>
      <pc:docMkLst>
        <pc:docMk/>
      </pc:docMkLst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946863966" sldId="327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946863966" sldId="327"/>
            <ac:inkMk id="5" creationId="{F222073D-DA29-824C-BDCA-4AA55329780F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632315557" sldId="328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632315557" sldId="328"/>
            <ac:inkMk id="6" creationId="{97BE6D49-0105-264C-B6CE-9198A4FEE71F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199903491" sldId="330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199903491" sldId="330"/>
            <ac:inkMk id="4" creationId="{06D2F5C9-E4A7-434B-9E4F-6F29014901A6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690292377" sldId="335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690292377" sldId="335"/>
            <ac:inkMk id="21" creationId="{231D5DD1-D800-B243-9757-4D5136E0037F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356990156" sldId="338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356990156" sldId="338"/>
            <ac:inkMk id="4" creationId="{B468BE97-B211-5A4A-BA78-C8CA9673D19F}"/>
          </ac:inkMkLst>
        </pc:inkChg>
      </pc:sldChg>
      <pc:sldChg chg="addSp modSp">
        <pc:chgData name="pavlos protopapas" userId="74894_tp_dropbox" providerId="OAuth2" clId="{4FF6BF54-8873-284E-B46F-963F55009E13}" dt="2020-08-15T15:27:06.470" v="15" actId="7634"/>
        <pc:sldMkLst>
          <pc:docMk/>
          <pc:sldMk cId="1892726656" sldId="341"/>
        </pc:sldMkLst>
        <pc:spChg chg="mod">
          <ac:chgData name="pavlos protopapas" userId="74894_tp_dropbox" providerId="OAuth2" clId="{4FF6BF54-8873-284E-B46F-963F55009E13}" dt="2020-08-15T13:54:43.033" v="14" actId="1076"/>
          <ac:spMkLst>
            <pc:docMk/>
            <pc:sldMk cId="1892726656" sldId="341"/>
            <ac:spMk id="4" creationId="{00000000-0000-0000-0000-000000000000}"/>
          </ac:spMkLst>
        </pc:spChg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892726656" sldId="341"/>
            <ac:inkMk id="5" creationId="{9E9B8885-672D-8A49-82E1-FBAAD673899E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910941525" sldId="342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910941525" sldId="342"/>
            <ac:inkMk id="10" creationId="{A48053E1-5108-8341-8B1B-24B75B608A39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93723397" sldId="350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93723397" sldId="350"/>
            <ac:inkMk id="4" creationId="{B231ABFD-64F1-FB4F-AED9-CD5F509B2367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328480144" sldId="351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328480144" sldId="351"/>
            <ac:inkMk id="5" creationId="{7569551F-81FB-C641-BB83-908FC2112DDC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453144945" sldId="418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453144945" sldId="418"/>
            <ac:inkMk id="5" creationId="{EC94FCBE-0633-FC44-8B00-27A2C1989380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3150066094" sldId="445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3150066094" sldId="445"/>
            <ac:inkMk id="4" creationId="{30E01FB5-1994-0B4E-B71E-BD3F8DCB6368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4166214181" sldId="447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4166214181" sldId="447"/>
            <ac:inkMk id="4" creationId="{DAD7DDC3-9C78-C941-BC65-4306736E3821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621469825" sldId="451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621469825" sldId="451"/>
            <ac:inkMk id="5" creationId="{F5E74DA5-5830-0F43-9343-8745668D4C40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798823431" sldId="458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798823431" sldId="458"/>
            <ac:inkMk id="3" creationId="{0F27278B-98EC-2946-B7AA-142C275FD7D0}"/>
          </ac:inkMkLst>
        </pc:inkChg>
      </pc:sldChg>
      <pc:sldChg chg="addSp delSp">
        <pc:chgData name="pavlos protopapas" userId="74894_tp_dropbox" providerId="OAuth2" clId="{4FF6BF54-8873-284E-B46F-963F55009E13}" dt="2020-08-11T01:09:30.861" v="1" actId="478"/>
        <pc:sldMkLst>
          <pc:docMk/>
          <pc:sldMk cId="776468516" sldId="470"/>
        </pc:sldMkLst>
        <pc:inkChg chg="add del">
          <ac:chgData name="pavlos protopapas" userId="74894_tp_dropbox" providerId="OAuth2" clId="{4FF6BF54-8873-284E-B46F-963F55009E13}" dt="2020-08-11T01:09:30.861" v="1" actId="478"/>
          <ac:inkMkLst>
            <pc:docMk/>
            <pc:sldMk cId="776468516" sldId="470"/>
            <ac:inkMk id="9" creationId="{1ED78130-791F-0149-9B69-8D8D447723C6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4130775009" sldId="471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4130775009" sldId="471"/>
            <ac:inkMk id="3" creationId="{0134F44D-AFAB-4042-8F02-BD1AD5BA4557}"/>
          </ac:inkMkLst>
        </pc:inkChg>
      </pc:sldChg>
      <pc:sldChg chg="addSp delSp">
        <pc:chgData name="pavlos protopapas" userId="74894_tp_dropbox" providerId="OAuth2" clId="{4FF6BF54-8873-284E-B46F-963F55009E13}" dt="2020-08-11T01:14:08.499" v="2" actId="478"/>
        <pc:sldMkLst>
          <pc:docMk/>
          <pc:sldMk cId="559233563" sldId="473"/>
        </pc:sldMkLst>
        <pc:inkChg chg="add del">
          <ac:chgData name="pavlos protopapas" userId="74894_tp_dropbox" providerId="OAuth2" clId="{4FF6BF54-8873-284E-B46F-963F55009E13}" dt="2020-08-11T01:14:08.499" v="2" actId="478"/>
          <ac:inkMkLst>
            <pc:docMk/>
            <pc:sldMk cId="559233563" sldId="473"/>
            <ac:inkMk id="5" creationId="{370CF7D2-AE18-2342-B6C0-D6DB225DA158}"/>
          </ac:inkMkLst>
        </pc:inkChg>
      </pc:sldChg>
      <pc:sldChg chg="addSp delSp">
        <pc:chgData name="pavlos protopapas" userId="74894_tp_dropbox" providerId="OAuth2" clId="{4FF6BF54-8873-284E-B46F-963F55009E13}" dt="2020-08-11T01:40:17.158" v="6" actId="478"/>
        <pc:sldMkLst>
          <pc:docMk/>
          <pc:sldMk cId="44573635" sldId="481"/>
        </pc:sldMkLst>
        <pc:inkChg chg="add del">
          <ac:chgData name="pavlos protopapas" userId="74894_tp_dropbox" providerId="OAuth2" clId="{4FF6BF54-8873-284E-B46F-963F55009E13}" dt="2020-08-11T01:40:17.158" v="6" actId="478"/>
          <ac:inkMkLst>
            <pc:docMk/>
            <pc:sldMk cId="44573635" sldId="481"/>
            <ac:inkMk id="3" creationId="{B3A5D1C8-1727-8545-9D61-7A8AC2A1A869}"/>
          </ac:inkMkLst>
        </pc:inkChg>
      </pc:sldChg>
      <pc:sldChg chg="addSp delSp">
        <pc:chgData name="pavlos protopapas" userId="74894_tp_dropbox" providerId="OAuth2" clId="{4FF6BF54-8873-284E-B46F-963F55009E13}" dt="2020-08-11T01:40:20.819" v="7" actId="478"/>
        <pc:sldMkLst>
          <pc:docMk/>
          <pc:sldMk cId="1722186054" sldId="482"/>
        </pc:sldMkLst>
        <pc:inkChg chg="add del">
          <ac:chgData name="pavlos protopapas" userId="74894_tp_dropbox" providerId="OAuth2" clId="{4FF6BF54-8873-284E-B46F-963F55009E13}" dt="2020-08-11T01:40:20.819" v="7" actId="478"/>
          <ac:inkMkLst>
            <pc:docMk/>
            <pc:sldMk cId="1722186054" sldId="482"/>
            <ac:inkMk id="6" creationId="{A4E4DC79-3BBA-254A-A045-7BFB7D70AFDA}"/>
          </ac:inkMkLst>
        </pc:inkChg>
      </pc:sldChg>
      <pc:sldChg chg="addSp delSp">
        <pc:chgData name="pavlos protopapas" userId="74894_tp_dropbox" providerId="OAuth2" clId="{4FF6BF54-8873-284E-B46F-963F55009E13}" dt="2020-08-11T01:40:26.806" v="8" actId="478"/>
        <pc:sldMkLst>
          <pc:docMk/>
          <pc:sldMk cId="941649058" sldId="483"/>
        </pc:sldMkLst>
        <pc:inkChg chg="add del">
          <ac:chgData name="pavlos protopapas" userId="74894_tp_dropbox" providerId="OAuth2" clId="{4FF6BF54-8873-284E-B46F-963F55009E13}" dt="2020-08-11T01:40:26.806" v="8" actId="478"/>
          <ac:inkMkLst>
            <pc:docMk/>
            <pc:sldMk cId="941649058" sldId="483"/>
            <ac:inkMk id="6" creationId="{DA5964B7-8B81-4447-AD2E-B8BCFA1FDDFA}"/>
          </ac:inkMkLst>
        </pc:inkChg>
      </pc:sldChg>
      <pc:sldChg chg="addSp delSp">
        <pc:chgData name="pavlos protopapas" userId="74894_tp_dropbox" providerId="OAuth2" clId="{4FF6BF54-8873-284E-B46F-963F55009E13}" dt="2020-08-11T01:40:36.613" v="9" actId="478"/>
        <pc:sldMkLst>
          <pc:docMk/>
          <pc:sldMk cId="4150458991" sldId="484"/>
        </pc:sldMkLst>
        <pc:inkChg chg="add del">
          <ac:chgData name="pavlos protopapas" userId="74894_tp_dropbox" providerId="OAuth2" clId="{4FF6BF54-8873-284E-B46F-963F55009E13}" dt="2020-08-11T01:40:36.613" v="9" actId="478"/>
          <ac:inkMkLst>
            <pc:docMk/>
            <pc:sldMk cId="4150458991" sldId="484"/>
            <ac:inkMk id="4" creationId="{92F2D7A5-6105-8746-A717-10A94CD77921}"/>
          </ac:inkMkLst>
        </pc:inkChg>
      </pc:sldChg>
      <pc:sldChg chg="addSp delSp">
        <pc:chgData name="pavlos protopapas" userId="74894_tp_dropbox" providerId="OAuth2" clId="{4FF6BF54-8873-284E-B46F-963F55009E13}" dt="2020-08-11T01:14:22.798" v="4" actId="478"/>
        <pc:sldMkLst>
          <pc:docMk/>
          <pc:sldMk cId="1471509711" sldId="503"/>
        </pc:sldMkLst>
        <pc:grpChg chg="del">
          <ac:chgData name="pavlos protopapas" userId="74894_tp_dropbox" providerId="OAuth2" clId="{4FF6BF54-8873-284E-B46F-963F55009E13}" dt="2020-08-11T01:14:22.798" v="4" actId="478"/>
          <ac:grpSpMkLst>
            <pc:docMk/>
            <pc:sldMk cId="1471509711" sldId="503"/>
            <ac:grpSpMk id="24" creationId="{F104BEDD-77AA-7745-BE3B-6DE57F9C454C}"/>
          </ac:grpSpMkLst>
        </pc:grpChg>
        <pc:inkChg chg="add del">
          <ac:chgData name="pavlos protopapas" userId="74894_tp_dropbox" providerId="OAuth2" clId="{4FF6BF54-8873-284E-B46F-963F55009E13}" dt="2020-08-11T01:14:18.112" v="3" actId="478"/>
          <ac:inkMkLst>
            <pc:docMk/>
            <pc:sldMk cId="1471509711" sldId="503"/>
            <ac:inkMk id="25" creationId="{9896EBA9-6D15-3242-89CC-A06EB3D2C1F4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241343872" sldId="504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241343872" sldId="504"/>
            <ac:inkMk id="5" creationId="{8F00009A-A5CF-3543-AC32-7893F120359D}"/>
          </ac:inkMkLst>
        </pc:inkChg>
      </pc:sldChg>
      <pc:sldChg chg="addSp delSp">
        <pc:chgData name="pavlos protopapas" userId="74894_tp_dropbox" providerId="OAuth2" clId="{4FF6BF54-8873-284E-B46F-963F55009E13}" dt="2020-08-11T01:40:04.441" v="5" actId="478"/>
        <pc:sldMkLst>
          <pc:docMk/>
          <pc:sldMk cId="3070718624" sldId="505"/>
        </pc:sldMkLst>
        <pc:inkChg chg="add del">
          <ac:chgData name="pavlos protopapas" userId="74894_tp_dropbox" providerId="OAuth2" clId="{4FF6BF54-8873-284E-B46F-963F55009E13}" dt="2020-08-11T01:40:04.441" v="5" actId="478"/>
          <ac:inkMkLst>
            <pc:docMk/>
            <pc:sldMk cId="3070718624" sldId="505"/>
            <ac:inkMk id="9" creationId="{F60E84A0-60D0-7D4F-BE02-0CE38BADC947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4014325657" sldId="570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4014325657" sldId="570"/>
            <ac:inkMk id="4" creationId="{BB1144D1-1365-FA4A-B751-9427AC15751A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146613144" sldId="572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146613144" sldId="572"/>
            <ac:inkMk id="4" creationId="{C89EE230-E057-A947-9DEB-989C821C3846}"/>
          </ac:inkMkLst>
        </pc:inkChg>
      </pc:sldChg>
      <pc:sldChg chg="delSp modSp del">
        <pc:chgData name="pavlos protopapas" userId="74894_tp_dropbox" providerId="OAuth2" clId="{4FF6BF54-8873-284E-B46F-963F55009E13}" dt="2020-08-11T01:41:00.378" v="12" actId="2696"/>
        <pc:sldMkLst>
          <pc:docMk/>
          <pc:sldMk cId="4071213950" sldId="575"/>
        </pc:sldMkLst>
        <pc:picChg chg="del mod">
          <ac:chgData name="pavlos protopapas" userId="74894_tp_dropbox" providerId="OAuth2" clId="{4FF6BF54-8873-284E-B46F-963F55009E13}" dt="2020-08-11T01:40:56.571" v="11" actId="478"/>
          <ac:picMkLst>
            <pc:docMk/>
            <pc:sldMk cId="4071213950" sldId="575"/>
            <ac:picMk id="9" creationId="{AAF54B42-A7CE-9248-B7AE-1FBBE511D798}"/>
          </ac:picMkLst>
        </pc:pic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956952363" sldId="582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956952363" sldId="582"/>
            <ac:inkMk id="4" creationId="{CE16B4EC-DC2A-5B44-A4C4-BF2C1F644B19}"/>
          </ac:inkMkLst>
        </pc:inkChg>
      </pc:sldChg>
    </pc:docChg>
  </pc:docChgLst>
  <pc:docChgLst>
    <pc:chgData name="pavlos protopapas" userId="74894_tp_dropbox" providerId="OAuth2" clId="{9FDDBE9B-B937-EC41-A5EB-4D8DF32A1920}"/>
    <pc:docChg chg="custSel modSld">
      <pc:chgData name="pavlos protopapas" userId="74894_tp_dropbox" providerId="OAuth2" clId="{9FDDBE9B-B937-EC41-A5EB-4D8DF32A1920}" dt="2020-06-21T18:54:07.660" v="216"/>
      <pc:docMkLst>
        <pc:docMk/>
      </pc:docMkLst>
      <pc:sldChg chg="addSp">
        <pc:chgData name="pavlos protopapas" userId="74894_tp_dropbox" providerId="OAuth2" clId="{9FDDBE9B-B937-EC41-A5EB-4D8DF32A1920}" dt="2020-06-21T18:53:59.092" v="205"/>
        <pc:sldMkLst>
          <pc:docMk/>
          <pc:sldMk cId="1690292377" sldId="335"/>
        </pc:sldMkLst>
        <pc:grpChg chg="add">
          <ac:chgData name="pavlos protopapas" userId="74894_tp_dropbox" providerId="OAuth2" clId="{9FDDBE9B-B937-EC41-A5EB-4D8DF32A1920}" dt="2020-06-21T18:53:59.092" v="205"/>
          <ac:grpSpMkLst>
            <pc:docMk/>
            <pc:sldMk cId="1690292377" sldId="335"/>
            <ac:grpSpMk id="20" creationId="{94244CAD-92AF-A845-AFB3-42FE70E745D8}"/>
          </ac:grpSpMkLst>
        </pc:grpChg>
        <pc:inkChg chg="add">
          <ac:chgData name="pavlos protopapas" userId="74894_tp_dropbox" providerId="OAuth2" clId="{9FDDBE9B-B937-EC41-A5EB-4D8DF32A1920}" dt="2020-06-21T18:53:55.432" v="195"/>
          <ac:inkMkLst>
            <pc:docMk/>
            <pc:sldMk cId="1690292377" sldId="335"/>
            <ac:inkMk id="6" creationId="{6EC0D9D3-7EDE-5E49-A7CD-8088B1EB2294}"/>
          </ac:inkMkLst>
        </pc:inkChg>
        <pc:inkChg chg="add">
          <ac:chgData name="pavlos protopapas" userId="74894_tp_dropbox" providerId="OAuth2" clId="{9FDDBE9B-B937-EC41-A5EB-4D8DF32A1920}" dt="2020-06-21T18:53:55.871" v="196"/>
          <ac:inkMkLst>
            <pc:docMk/>
            <pc:sldMk cId="1690292377" sldId="335"/>
            <ac:inkMk id="9" creationId="{B5A23042-8232-C944-866A-64BDFD277FB3}"/>
          </ac:inkMkLst>
        </pc:inkChg>
        <pc:inkChg chg="add">
          <ac:chgData name="pavlos protopapas" userId="74894_tp_dropbox" providerId="OAuth2" clId="{9FDDBE9B-B937-EC41-A5EB-4D8DF32A1920}" dt="2020-06-21T18:53:56.120" v="197"/>
          <ac:inkMkLst>
            <pc:docMk/>
            <pc:sldMk cId="1690292377" sldId="335"/>
            <ac:inkMk id="12" creationId="{9899FCB4-7AAB-F348-8B05-188D2D8BD343}"/>
          </ac:inkMkLst>
        </pc:inkChg>
        <pc:inkChg chg="add">
          <ac:chgData name="pavlos protopapas" userId="74894_tp_dropbox" providerId="OAuth2" clId="{9FDDBE9B-B937-EC41-A5EB-4D8DF32A1920}" dt="2020-06-21T18:53:56.704" v="198"/>
          <ac:inkMkLst>
            <pc:docMk/>
            <pc:sldMk cId="1690292377" sldId="335"/>
            <ac:inkMk id="13" creationId="{2A80B4AB-50BF-4246-A9A4-6CEEE7B4A450}"/>
          </ac:inkMkLst>
        </pc:inkChg>
        <pc:inkChg chg="add">
          <ac:chgData name="pavlos protopapas" userId="74894_tp_dropbox" providerId="OAuth2" clId="{9FDDBE9B-B937-EC41-A5EB-4D8DF32A1920}" dt="2020-06-21T18:53:56.988" v="199"/>
          <ac:inkMkLst>
            <pc:docMk/>
            <pc:sldMk cId="1690292377" sldId="335"/>
            <ac:inkMk id="14" creationId="{28405E18-D4D1-724B-8491-5665B9E3547A}"/>
          </ac:inkMkLst>
        </pc:inkChg>
        <pc:inkChg chg="add">
          <ac:chgData name="pavlos protopapas" userId="74894_tp_dropbox" providerId="OAuth2" clId="{9FDDBE9B-B937-EC41-A5EB-4D8DF32A1920}" dt="2020-06-21T18:53:57.208" v="200"/>
          <ac:inkMkLst>
            <pc:docMk/>
            <pc:sldMk cId="1690292377" sldId="335"/>
            <ac:inkMk id="15" creationId="{AC7BF319-5A26-9D49-9634-7C2F008D10B5}"/>
          </ac:inkMkLst>
        </pc:inkChg>
        <pc:inkChg chg="add">
          <ac:chgData name="pavlos protopapas" userId="74894_tp_dropbox" providerId="OAuth2" clId="{9FDDBE9B-B937-EC41-A5EB-4D8DF32A1920}" dt="2020-06-21T18:53:57.402" v="201"/>
          <ac:inkMkLst>
            <pc:docMk/>
            <pc:sldMk cId="1690292377" sldId="335"/>
            <ac:inkMk id="16" creationId="{ACBFAFA5-7BD7-474A-BA4E-5629D445A2EE}"/>
          </ac:inkMkLst>
        </pc:inkChg>
        <pc:inkChg chg="add">
          <ac:chgData name="pavlos protopapas" userId="74894_tp_dropbox" providerId="OAuth2" clId="{9FDDBE9B-B937-EC41-A5EB-4D8DF32A1920}" dt="2020-06-21T18:53:57.769" v="202"/>
          <ac:inkMkLst>
            <pc:docMk/>
            <pc:sldMk cId="1690292377" sldId="335"/>
            <ac:inkMk id="17" creationId="{F249BFC5-FAF0-5246-8812-1AF010B03E31}"/>
          </ac:inkMkLst>
        </pc:inkChg>
        <pc:inkChg chg="add">
          <ac:chgData name="pavlos protopapas" userId="74894_tp_dropbox" providerId="OAuth2" clId="{9FDDBE9B-B937-EC41-A5EB-4D8DF32A1920}" dt="2020-06-21T18:53:57.968" v="203"/>
          <ac:inkMkLst>
            <pc:docMk/>
            <pc:sldMk cId="1690292377" sldId="335"/>
            <ac:inkMk id="18" creationId="{72C44012-2DE4-3B46-9744-992560F01BA0}"/>
          </ac:inkMkLst>
        </pc:inkChg>
        <pc:inkChg chg="add">
          <ac:chgData name="pavlos protopapas" userId="74894_tp_dropbox" providerId="OAuth2" clId="{9FDDBE9B-B937-EC41-A5EB-4D8DF32A1920}" dt="2020-06-21T18:53:58.344" v="204"/>
          <ac:inkMkLst>
            <pc:docMk/>
            <pc:sldMk cId="1690292377" sldId="335"/>
            <ac:inkMk id="19" creationId="{C084E691-E422-1148-9C04-6DD98982E3EC}"/>
          </ac:inkMkLst>
        </pc:inkChg>
      </pc:sldChg>
      <pc:sldChg chg="addSp">
        <pc:chgData name="pavlos protopapas" userId="74894_tp_dropbox" providerId="OAuth2" clId="{9FDDBE9B-B937-EC41-A5EB-4D8DF32A1920}" dt="2020-06-21T18:54:07.660" v="216"/>
        <pc:sldMkLst>
          <pc:docMk/>
          <pc:sldMk cId="356990156" sldId="338"/>
        </pc:sldMkLst>
        <pc:grpChg chg="add">
          <ac:chgData name="pavlos protopapas" userId="74894_tp_dropbox" providerId="OAuth2" clId="{9FDDBE9B-B937-EC41-A5EB-4D8DF32A1920}" dt="2020-06-21T18:54:07.660" v="216"/>
          <ac:grpSpMkLst>
            <pc:docMk/>
            <pc:sldMk cId="356990156" sldId="338"/>
            <ac:grpSpMk id="19" creationId="{064B4FB2-9458-D849-B4EA-957678E0030B}"/>
          </ac:grpSpMkLst>
        </pc:grpChg>
        <pc:inkChg chg="add">
          <ac:chgData name="pavlos protopapas" userId="74894_tp_dropbox" providerId="OAuth2" clId="{9FDDBE9B-B937-EC41-A5EB-4D8DF32A1920}" dt="2020-06-21T18:54:04.497" v="206"/>
          <ac:inkMkLst>
            <pc:docMk/>
            <pc:sldMk cId="356990156" sldId="338"/>
            <ac:inkMk id="4" creationId="{3169749E-1D14-7D48-A1E0-88A35E781CF5}"/>
          </ac:inkMkLst>
        </pc:inkChg>
        <pc:inkChg chg="add">
          <ac:chgData name="pavlos protopapas" userId="74894_tp_dropbox" providerId="OAuth2" clId="{9FDDBE9B-B937-EC41-A5EB-4D8DF32A1920}" dt="2020-06-21T18:54:04.900" v="207"/>
          <ac:inkMkLst>
            <pc:docMk/>
            <pc:sldMk cId="356990156" sldId="338"/>
            <ac:inkMk id="10" creationId="{A1E123DF-1AA4-8A41-B622-1648F1DB2D19}"/>
          </ac:inkMkLst>
        </pc:inkChg>
        <pc:inkChg chg="add">
          <ac:chgData name="pavlos protopapas" userId="74894_tp_dropbox" providerId="OAuth2" clId="{9FDDBE9B-B937-EC41-A5EB-4D8DF32A1920}" dt="2020-06-21T18:54:05.339" v="208"/>
          <ac:inkMkLst>
            <pc:docMk/>
            <pc:sldMk cId="356990156" sldId="338"/>
            <ac:inkMk id="11" creationId="{D61EA360-B5C3-A647-B977-5A759F3577EB}"/>
          </ac:inkMkLst>
        </pc:inkChg>
        <pc:inkChg chg="add">
          <ac:chgData name="pavlos protopapas" userId="74894_tp_dropbox" providerId="OAuth2" clId="{9FDDBE9B-B937-EC41-A5EB-4D8DF32A1920}" dt="2020-06-21T18:54:05.591" v="209"/>
          <ac:inkMkLst>
            <pc:docMk/>
            <pc:sldMk cId="356990156" sldId="338"/>
            <ac:inkMk id="12" creationId="{242F71AE-BE3F-7C4A-B02C-0B5C2C20B6B6}"/>
          </ac:inkMkLst>
        </pc:inkChg>
        <pc:inkChg chg="add">
          <ac:chgData name="pavlos protopapas" userId="74894_tp_dropbox" providerId="OAuth2" clId="{9FDDBE9B-B937-EC41-A5EB-4D8DF32A1920}" dt="2020-06-21T18:54:05.845" v="210"/>
          <ac:inkMkLst>
            <pc:docMk/>
            <pc:sldMk cId="356990156" sldId="338"/>
            <ac:inkMk id="13" creationId="{D7C7E9CA-6EB3-314F-9CF8-2804DFF2F50C}"/>
          </ac:inkMkLst>
        </pc:inkChg>
        <pc:inkChg chg="add">
          <ac:chgData name="pavlos protopapas" userId="74894_tp_dropbox" providerId="OAuth2" clId="{9FDDBE9B-B937-EC41-A5EB-4D8DF32A1920}" dt="2020-06-21T18:54:06.032" v="211"/>
          <ac:inkMkLst>
            <pc:docMk/>
            <pc:sldMk cId="356990156" sldId="338"/>
            <ac:inkMk id="14" creationId="{1B84C498-1128-DE42-B65F-B6C3ADC654B9}"/>
          </ac:inkMkLst>
        </pc:inkChg>
        <pc:inkChg chg="add">
          <ac:chgData name="pavlos protopapas" userId="74894_tp_dropbox" providerId="OAuth2" clId="{9FDDBE9B-B937-EC41-A5EB-4D8DF32A1920}" dt="2020-06-21T18:54:06.413" v="212"/>
          <ac:inkMkLst>
            <pc:docMk/>
            <pc:sldMk cId="356990156" sldId="338"/>
            <ac:inkMk id="15" creationId="{DB4B0E9C-1123-6341-9101-10941743588E}"/>
          </ac:inkMkLst>
        </pc:inkChg>
        <pc:inkChg chg="add">
          <ac:chgData name="pavlos protopapas" userId="74894_tp_dropbox" providerId="OAuth2" clId="{9FDDBE9B-B937-EC41-A5EB-4D8DF32A1920}" dt="2020-06-21T18:54:06.574" v="213"/>
          <ac:inkMkLst>
            <pc:docMk/>
            <pc:sldMk cId="356990156" sldId="338"/>
            <ac:inkMk id="16" creationId="{CCD3B794-9286-5840-A53E-A87CB7054732}"/>
          </ac:inkMkLst>
        </pc:inkChg>
        <pc:inkChg chg="add">
          <ac:chgData name="pavlos protopapas" userId="74894_tp_dropbox" providerId="OAuth2" clId="{9FDDBE9B-B937-EC41-A5EB-4D8DF32A1920}" dt="2020-06-21T18:54:06.928" v="214"/>
          <ac:inkMkLst>
            <pc:docMk/>
            <pc:sldMk cId="356990156" sldId="338"/>
            <ac:inkMk id="17" creationId="{943A5D49-7C22-4441-9FB6-D5188DAF6A86}"/>
          </ac:inkMkLst>
        </pc:inkChg>
        <pc:inkChg chg="add">
          <ac:chgData name="pavlos protopapas" userId="74894_tp_dropbox" providerId="OAuth2" clId="{9FDDBE9B-B937-EC41-A5EB-4D8DF32A1920}" dt="2020-06-21T18:54:07.091" v="215"/>
          <ac:inkMkLst>
            <pc:docMk/>
            <pc:sldMk cId="356990156" sldId="338"/>
            <ac:inkMk id="18" creationId="{C33CDF38-D66D-7C4B-9A02-7EC685754E8D}"/>
          </ac:inkMkLst>
        </pc:inkChg>
      </pc:sldChg>
      <pc:sldChg chg="addSp">
        <pc:chgData name="pavlos protopapas" userId="74894_tp_dropbox" providerId="OAuth2" clId="{9FDDBE9B-B937-EC41-A5EB-4D8DF32A1920}" dt="2020-06-21T18:47:41.986" v="10"/>
        <pc:sldMkLst>
          <pc:docMk/>
          <pc:sldMk cId="1815427904" sldId="449"/>
        </pc:sldMkLst>
        <pc:grpChg chg="add">
          <ac:chgData name="pavlos protopapas" userId="74894_tp_dropbox" providerId="OAuth2" clId="{9FDDBE9B-B937-EC41-A5EB-4D8DF32A1920}" dt="2020-06-21T18:47:41.986" v="10"/>
          <ac:grpSpMkLst>
            <pc:docMk/>
            <pc:sldMk cId="1815427904" sldId="449"/>
            <ac:grpSpMk id="15" creationId="{33519218-BAFB-0849-8CD9-3D77D29072AC}"/>
          </ac:grpSpMkLst>
        </pc:grpChg>
        <pc:inkChg chg="add">
          <ac:chgData name="pavlos protopapas" userId="74894_tp_dropbox" providerId="OAuth2" clId="{9FDDBE9B-B937-EC41-A5EB-4D8DF32A1920}" dt="2020-06-21T18:47:38.346" v="0"/>
          <ac:inkMkLst>
            <pc:docMk/>
            <pc:sldMk cId="1815427904" sldId="449"/>
            <ac:inkMk id="5" creationId="{DA8292B4-1F58-2A44-86E0-ED1FFB934E85}"/>
          </ac:inkMkLst>
        </pc:inkChg>
        <pc:inkChg chg="add">
          <ac:chgData name="pavlos protopapas" userId="74894_tp_dropbox" providerId="OAuth2" clId="{9FDDBE9B-B937-EC41-A5EB-4D8DF32A1920}" dt="2020-06-21T18:47:38.422" v="1"/>
          <ac:inkMkLst>
            <pc:docMk/>
            <pc:sldMk cId="1815427904" sldId="449"/>
            <ac:inkMk id="6" creationId="{5026C659-8844-4D43-BCBB-42BF795A6CB6}"/>
          </ac:inkMkLst>
        </pc:inkChg>
        <pc:inkChg chg="add">
          <ac:chgData name="pavlos protopapas" userId="74894_tp_dropbox" providerId="OAuth2" clId="{9FDDBE9B-B937-EC41-A5EB-4D8DF32A1920}" dt="2020-06-21T18:47:38.955" v="2"/>
          <ac:inkMkLst>
            <pc:docMk/>
            <pc:sldMk cId="1815427904" sldId="449"/>
            <ac:inkMk id="7" creationId="{5C9879C8-066B-B549-BCFC-02DD502858A6}"/>
          </ac:inkMkLst>
        </pc:inkChg>
        <pc:inkChg chg="add">
          <ac:chgData name="pavlos protopapas" userId="74894_tp_dropbox" providerId="OAuth2" clId="{9FDDBE9B-B937-EC41-A5EB-4D8DF32A1920}" dt="2020-06-21T18:47:39.445" v="3"/>
          <ac:inkMkLst>
            <pc:docMk/>
            <pc:sldMk cId="1815427904" sldId="449"/>
            <ac:inkMk id="8" creationId="{04142B6A-14A1-3A40-9380-3525B7EFFCFA}"/>
          </ac:inkMkLst>
        </pc:inkChg>
        <pc:inkChg chg="add">
          <ac:chgData name="pavlos protopapas" userId="74894_tp_dropbox" providerId="OAuth2" clId="{9FDDBE9B-B937-EC41-A5EB-4D8DF32A1920}" dt="2020-06-21T18:47:39.803" v="4"/>
          <ac:inkMkLst>
            <pc:docMk/>
            <pc:sldMk cId="1815427904" sldId="449"/>
            <ac:inkMk id="9" creationId="{E449947C-2781-5A43-9FF5-B36C1807C9D8}"/>
          </ac:inkMkLst>
        </pc:inkChg>
        <pc:inkChg chg="add">
          <ac:chgData name="pavlos protopapas" userId="74894_tp_dropbox" providerId="OAuth2" clId="{9FDDBE9B-B937-EC41-A5EB-4D8DF32A1920}" dt="2020-06-21T18:47:40.025" v="5"/>
          <ac:inkMkLst>
            <pc:docMk/>
            <pc:sldMk cId="1815427904" sldId="449"/>
            <ac:inkMk id="10" creationId="{54C4D0C4-8A24-C745-A495-4D4464790A12}"/>
          </ac:inkMkLst>
        </pc:inkChg>
        <pc:inkChg chg="add">
          <ac:chgData name="pavlos protopapas" userId="74894_tp_dropbox" providerId="OAuth2" clId="{9FDDBE9B-B937-EC41-A5EB-4D8DF32A1920}" dt="2020-06-21T18:47:40.179" v="6"/>
          <ac:inkMkLst>
            <pc:docMk/>
            <pc:sldMk cId="1815427904" sldId="449"/>
            <ac:inkMk id="11" creationId="{C50682B5-422D-7846-9B81-F2575E6A01A5}"/>
          </ac:inkMkLst>
        </pc:inkChg>
        <pc:inkChg chg="add">
          <ac:chgData name="pavlos protopapas" userId="74894_tp_dropbox" providerId="OAuth2" clId="{9FDDBE9B-B937-EC41-A5EB-4D8DF32A1920}" dt="2020-06-21T18:47:40.545" v="7"/>
          <ac:inkMkLst>
            <pc:docMk/>
            <pc:sldMk cId="1815427904" sldId="449"/>
            <ac:inkMk id="12" creationId="{911C7303-F572-2742-8630-6D1292F3E693}"/>
          </ac:inkMkLst>
        </pc:inkChg>
        <pc:inkChg chg="add">
          <ac:chgData name="pavlos protopapas" userId="74894_tp_dropbox" providerId="OAuth2" clId="{9FDDBE9B-B937-EC41-A5EB-4D8DF32A1920}" dt="2020-06-21T18:47:41.034" v="8"/>
          <ac:inkMkLst>
            <pc:docMk/>
            <pc:sldMk cId="1815427904" sldId="449"/>
            <ac:inkMk id="13" creationId="{B7EC0BA1-3BC9-884B-BF43-0E7D79D37B89}"/>
          </ac:inkMkLst>
        </pc:inkChg>
        <pc:inkChg chg="add">
          <ac:chgData name="pavlos protopapas" userId="74894_tp_dropbox" providerId="OAuth2" clId="{9FDDBE9B-B937-EC41-A5EB-4D8DF32A1920}" dt="2020-06-21T18:47:41.345" v="9"/>
          <ac:inkMkLst>
            <pc:docMk/>
            <pc:sldMk cId="1815427904" sldId="449"/>
            <ac:inkMk id="14" creationId="{A5B8F808-C6BE-9F41-8FA4-D8048688756F}"/>
          </ac:inkMkLst>
        </pc:inkChg>
      </pc:sldChg>
      <pc:sldChg chg="addSp">
        <pc:chgData name="pavlos protopapas" userId="74894_tp_dropbox" providerId="OAuth2" clId="{9FDDBE9B-B937-EC41-A5EB-4D8DF32A1920}" dt="2020-06-21T18:48:15.336" v="18"/>
        <pc:sldMkLst>
          <pc:docMk/>
          <pc:sldMk cId="3933938236" sldId="450"/>
        </pc:sldMkLst>
        <pc:grpChg chg="add">
          <ac:chgData name="pavlos protopapas" userId="74894_tp_dropbox" providerId="OAuth2" clId="{9FDDBE9B-B937-EC41-A5EB-4D8DF32A1920}" dt="2020-06-21T18:48:15.336" v="18"/>
          <ac:grpSpMkLst>
            <pc:docMk/>
            <pc:sldMk cId="3933938236" sldId="450"/>
            <ac:grpSpMk id="12" creationId="{41399FCB-2230-9742-A057-B5BE948AF23C}"/>
          </ac:grpSpMkLst>
        </pc:grpChg>
        <pc:inkChg chg="add">
          <ac:chgData name="pavlos protopapas" userId="74894_tp_dropbox" providerId="OAuth2" clId="{9FDDBE9B-B937-EC41-A5EB-4D8DF32A1920}" dt="2020-06-21T18:48:11.659" v="11"/>
          <ac:inkMkLst>
            <pc:docMk/>
            <pc:sldMk cId="3933938236" sldId="450"/>
            <ac:inkMk id="3" creationId="{0A6D72E9-E35D-FE49-A498-E225799B0290}"/>
          </ac:inkMkLst>
        </pc:inkChg>
        <pc:inkChg chg="add">
          <ac:chgData name="pavlos protopapas" userId="74894_tp_dropbox" providerId="OAuth2" clId="{9FDDBE9B-B937-EC41-A5EB-4D8DF32A1920}" dt="2020-06-21T18:48:12.202" v="12"/>
          <ac:inkMkLst>
            <pc:docMk/>
            <pc:sldMk cId="3933938236" sldId="450"/>
            <ac:inkMk id="5" creationId="{A7C838BE-6941-DD4D-91F7-52D4200360D7}"/>
          </ac:inkMkLst>
        </pc:inkChg>
        <pc:inkChg chg="add">
          <ac:chgData name="pavlos protopapas" userId="74894_tp_dropbox" providerId="OAuth2" clId="{9FDDBE9B-B937-EC41-A5EB-4D8DF32A1920}" dt="2020-06-21T18:48:12.652" v="13"/>
          <ac:inkMkLst>
            <pc:docMk/>
            <pc:sldMk cId="3933938236" sldId="450"/>
            <ac:inkMk id="7" creationId="{25A96EB8-01C0-AD4A-A97B-66D2184A23EB}"/>
          </ac:inkMkLst>
        </pc:inkChg>
        <pc:inkChg chg="add">
          <ac:chgData name="pavlos protopapas" userId="74894_tp_dropbox" providerId="OAuth2" clId="{9FDDBE9B-B937-EC41-A5EB-4D8DF32A1920}" dt="2020-06-21T18:48:12.820" v="14"/>
          <ac:inkMkLst>
            <pc:docMk/>
            <pc:sldMk cId="3933938236" sldId="450"/>
            <ac:inkMk id="8" creationId="{86B60F3A-AE55-4F4E-A253-6A8341338D46}"/>
          </ac:inkMkLst>
        </pc:inkChg>
        <pc:inkChg chg="add">
          <ac:chgData name="pavlos protopapas" userId="74894_tp_dropbox" providerId="OAuth2" clId="{9FDDBE9B-B937-EC41-A5EB-4D8DF32A1920}" dt="2020-06-21T18:48:13.001" v="15"/>
          <ac:inkMkLst>
            <pc:docMk/>
            <pc:sldMk cId="3933938236" sldId="450"/>
            <ac:inkMk id="9" creationId="{A9BA8390-B403-8649-B2B5-5F5559EC2D68}"/>
          </ac:inkMkLst>
        </pc:inkChg>
        <pc:inkChg chg="add">
          <ac:chgData name="pavlos protopapas" userId="74894_tp_dropbox" providerId="OAuth2" clId="{9FDDBE9B-B937-EC41-A5EB-4D8DF32A1920}" dt="2020-06-21T18:48:13.413" v="16"/>
          <ac:inkMkLst>
            <pc:docMk/>
            <pc:sldMk cId="3933938236" sldId="450"/>
            <ac:inkMk id="10" creationId="{F1389D4C-F7B7-1C42-AC63-89BC4851934F}"/>
          </ac:inkMkLst>
        </pc:inkChg>
        <pc:inkChg chg="add">
          <ac:chgData name="pavlos protopapas" userId="74894_tp_dropbox" providerId="OAuth2" clId="{9FDDBE9B-B937-EC41-A5EB-4D8DF32A1920}" dt="2020-06-21T18:48:14.419" v="17"/>
          <ac:inkMkLst>
            <pc:docMk/>
            <pc:sldMk cId="3933938236" sldId="450"/>
            <ac:inkMk id="11" creationId="{773D4860-C2CF-0A47-A417-EDAC1D71CEAC}"/>
          </ac:inkMkLst>
        </pc:inkChg>
      </pc:sldChg>
      <pc:sldChg chg="addSp">
        <pc:chgData name="pavlos protopapas" userId="74894_tp_dropbox" providerId="OAuth2" clId="{9FDDBE9B-B937-EC41-A5EB-4D8DF32A1920}" dt="2020-06-21T18:49:44.307" v="71"/>
        <pc:sldMkLst>
          <pc:docMk/>
          <pc:sldMk cId="798823431" sldId="458"/>
        </pc:sldMkLst>
        <pc:grpChg chg="add">
          <ac:chgData name="pavlos protopapas" userId="74894_tp_dropbox" providerId="OAuth2" clId="{9FDDBE9B-B937-EC41-A5EB-4D8DF32A1920}" dt="2020-06-21T18:49:40.989" v="67"/>
          <ac:grpSpMkLst>
            <pc:docMk/>
            <pc:sldMk cId="798823431" sldId="458"/>
            <ac:grpSpMk id="34" creationId="{A14597A1-AAB8-A940-890E-E80AC122285B}"/>
          </ac:grpSpMkLst>
        </pc:grpChg>
        <pc:grpChg chg="add">
          <ac:chgData name="pavlos protopapas" userId="74894_tp_dropbox" providerId="OAuth2" clId="{9FDDBE9B-B937-EC41-A5EB-4D8DF32A1920}" dt="2020-06-21T18:49:44.307" v="71"/>
          <ac:grpSpMkLst>
            <pc:docMk/>
            <pc:sldMk cId="798823431" sldId="458"/>
            <ac:grpSpMk id="39" creationId="{7A0431C6-6DA2-1244-9A55-15284BEECF12}"/>
          </ac:grpSpMkLst>
        </pc:grpChg>
        <pc:inkChg chg="add">
          <ac:chgData name="pavlos protopapas" userId="74894_tp_dropbox" providerId="OAuth2" clId="{9FDDBE9B-B937-EC41-A5EB-4D8DF32A1920}" dt="2020-06-21T18:49:39.463" v="64"/>
          <ac:inkMkLst>
            <pc:docMk/>
            <pc:sldMk cId="798823431" sldId="458"/>
            <ac:inkMk id="3" creationId="{1E47229B-8B7F-F74B-9869-F95BD4022AFB}"/>
          </ac:inkMkLst>
        </pc:inkChg>
        <pc:inkChg chg="add">
          <ac:chgData name="pavlos protopapas" userId="74894_tp_dropbox" providerId="OAuth2" clId="{9FDDBE9B-B937-EC41-A5EB-4D8DF32A1920}" dt="2020-06-21T18:49:39.847" v="65"/>
          <ac:inkMkLst>
            <pc:docMk/>
            <pc:sldMk cId="798823431" sldId="458"/>
            <ac:inkMk id="4" creationId="{D132133A-BD07-EE4B-985D-0722D76DCC2B}"/>
          </ac:inkMkLst>
        </pc:inkChg>
        <pc:inkChg chg="add">
          <ac:chgData name="pavlos protopapas" userId="74894_tp_dropbox" providerId="OAuth2" clId="{9FDDBE9B-B937-EC41-A5EB-4D8DF32A1920}" dt="2020-06-21T18:49:40.388" v="66"/>
          <ac:inkMkLst>
            <pc:docMk/>
            <pc:sldMk cId="798823431" sldId="458"/>
            <ac:inkMk id="6" creationId="{5A197786-1415-BE46-84E0-E66D02832569}"/>
          </ac:inkMkLst>
        </pc:inkChg>
        <pc:inkChg chg="add">
          <ac:chgData name="pavlos protopapas" userId="74894_tp_dropbox" providerId="OAuth2" clId="{9FDDBE9B-B937-EC41-A5EB-4D8DF32A1920}" dt="2020-06-21T18:49:42.755" v="68"/>
          <ac:inkMkLst>
            <pc:docMk/>
            <pc:sldMk cId="798823431" sldId="458"/>
            <ac:inkMk id="36" creationId="{3AC6943E-9B94-4045-BE87-C7D1344BBF24}"/>
          </ac:inkMkLst>
        </pc:inkChg>
        <pc:inkChg chg="add">
          <ac:chgData name="pavlos protopapas" userId="74894_tp_dropbox" providerId="OAuth2" clId="{9FDDBE9B-B937-EC41-A5EB-4D8DF32A1920}" dt="2020-06-21T18:49:43.105" v="69"/>
          <ac:inkMkLst>
            <pc:docMk/>
            <pc:sldMk cId="798823431" sldId="458"/>
            <ac:inkMk id="37" creationId="{F3B636C5-C128-4246-AD1A-8199FFC4DC42}"/>
          </ac:inkMkLst>
        </pc:inkChg>
        <pc:inkChg chg="add">
          <ac:chgData name="pavlos protopapas" userId="74894_tp_dropbox" providerId="OAuth2" clId="{9FDDBE9B-B937-EC41-A5EB-4D8DF32A1920}" dt="2020-06-21T18:49:43.585" v="70"/>
          <ac:inkMkLst>
            <pc:docMk/>
            <pc:sldMk cId="798823431" sldId="458"/>
            <ac:inkMk id="38" creationId="{D431282B-0426-1748-83BF-A19DA1129C1B}"/>
          </ac:inkMkLst>
        </pc:inkChg>
      </pc:sldChg>
      <pc:sldChg chg="addSp delSp">
        <pc:chgData name="pavlos protopapas" userId="74894_tp_dropbox" providerId="OAuth2" clId="{9FDDBE9B-B937-EC41-A5EB-4D8DF32A1920}" dt="2020-06-21T18:48:45.169" v="44"/>
        <pc:sldMkLst>
          <pc:docMk/>
          <pc:sldMk cId="559233563" sldId="473"/>
        </pc:sldMkLst>
        <pc:grpChg chg="add del">
          <ac:chgData name="pavlos protopapas" userId="74894_tp_dropbox" providerId="OAuth2" clId="{9FDDBE9B-B937-EC41-A5EB-4D8DF32A1920}" dt="2020-06-21T18:48:35.785" v="31"/>
          <ac:grpSpMkLst>
            <pc:docMk/>
            <pc:sldMk cId="559233563" sldId="473"/>
            <ac:grpSpMk id="14" creationId="{5F874500-CC3C-8142-AFDB-599D46288104}"/>
          </ac:grpSpMkLst>
        </pc:grpChg>
        <pc:grpChg chg="add del">
          <ac:chgData name="pavlos protopapas" userId="74894_tp_dropbox" providerId="OAuth2" clId="{9FDDBE9B-B937-EC41-A5EB-4D8DF32A1920}" dt="2020-06-21T18:48:40.096" v="38"/>
          <ac:grpSpMkLst>
            <pc:docMk/>
            <pc:sldMk cId="559233563" sldId="473"/>
            <ac:grpSpMk id="21" creationId="{5676C799-9B82-5946-8029-7E0164B70CDD}"/>
          </ac:grpSpMkLst>
        </pc:grpChg>
        <pc:grpChg chg="add del">
          <ac:chgData name="pavlos protopapas" userId="74894_tp_dropbox" providerId="OAuth2" clId="{9FDDBE9B-B937-EC41-A5EB-4D8DF32A1920}" dt="2020-06-21T18:48:45.169" v="44"/>
          <ac:grpSpMkLst>
            <pc:docMk/>
            <pc:sldMk cId="559233563" sldId="473"/>
            <ac:grpSpMk id="28" creationId="{643E9C12-0134-5044-B9F4-9F8B2CDB7DF2}"/>
          </ac:grpSpMkLst>
        </pc:grpChg>
        <pc:grpChg chg="add">
          <ac:chgData name="pavlos protopapas" userId="74894_tp_dropbox" providerId="OAuth2" clId="{9FDDBE9B-B937-EC41-A5EB-4D8DF32A1920}" dt="2020-06-21T18:48:45.169" v="44"/>
          <ac:grpSpMkLst>
            <pc:docMk/>
            <pc:sldMk cId="559233563" sldId="473"/>
            <ac:grpSpMk id="34" creationId="{8707EC61-E7FA-9440-9B56-E898D63D8F6D}"/>
          </ac:grpSpMkLst>
        </pc:grp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5" creationId="{A43AEB98-9258-124B-938B-7CF3656BD4F4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6" creationId="{7B6D7B6E-4EBC-1940-A2E5-A0D8BD768778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9" creationId="{39289F6F-AE60-454C-817C-0AA56B9B2756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10" creationId="{56758F96-EC76-B94B-AD61-D1DC49E1A56D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13" creationId="{159B0E95-B3C3-B04A-A95B-B9E58093D1C0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5" creationId="{2F733C9A-1D9E-C642-966C-7C9500CFDE8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6" creationId="{3CF0E3FC-2000-EF42-B464-619A3839A43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7" creationId="{001E2D59-5838-604B-A3C3-3FB07D75AED3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8" creationId="{29DE2C1D-FD66-684A-903A-799FA7CF596C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9" creationId="{7B777432-6969-8D48-AA15-D4A41908B513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0" creationId="{B67E9FB4-4F1F-DF4F-8B89-C379C3B736E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2" creationId="{509388A5-3BFA-A041-9AD2-92BFEA1D8CC5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3" creationId="{F2757BAE-0208-7A41-AC0C-2969B35D9486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4" creationId="{8A5D3B5D-60F5-9D49-8815-CFF95E739D5F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5" creationId="{9F484A8B-6A26-3D4C-90AA-450791CE295D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6" creationId="{CA904C3C-B29E-C449-874C-A95604424567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7" creationId="{6F044002-F798-C245-8761-8A131614D362}"/>
          </ac:inkMkLst>
        </pc:inkChg>
        <pc:inkChg chg="add">
          <ac:chgData name="pavlos protopapas" userId="74894_tp_dropbox" providerId="OAuth2" clId="{9FDDBE9B-B937-EC41-A5EB-4D8DF32A1920}" dt="2020-06-21T18:48:42.024" v="39"/>
          <ac:inkMkLst>
            <pc:docMk/>
            <pc:sldMk cId="559233563" sldId="473"/>
            <ac:inkMk id="29" creationId="{F133873A-3BF1-0E45-963E-E22E65DB4D13}"/>
          </ac:inkMkLst>
        </pc:inkChg>
        <pc:inkChg chg="add">
          <ac:chgData name="pavlos protopapas" userId="74894_tp_dropbox" providerId="OAuth2" clId="{9FDDBE9B-B937-EC41-A5EB-4D8DF32A1920}" dt="2020-06-21T18:48:42.861" v="40"/>
          <ac:inkMkLst>
            <pc:docMk/>
            <pc:sldMk cId="559233563" sldId="473"/>
            <ac:inkMk id="30" creationId="{D28A9184-FD6A-AC42-BC81-8EE67937666F}"/>
          </ac:inkMkLst>
        </pc:inkChg>
        <pc:inkChg chg="add">
          <ac:chgData name="pavlos protopapas" userId="74894_tp_dropbox" providerId="OAuth2" clId="{9FDDBE9B-B937-EC41-A5EB-4D8DF32A1920}" dt="2020-06-21T18:48:43.348" v="41"/>
          <ac:inkMkLst>
            <pc:docMk/>
            <pc:sldMk cId="559233563" sldId="473"/>
            <ac:inkMk id="31" creationId="{E07FE727-19EF-2F4D-B4D0-0279C23FFE83}"/>
          </ac:inkMkLst>
        </pc:inkChg>
        <pc:inkChg chg="add">
          <ac:chgData name="pavlos protopapas" userId="74894_tp_dropbox" providerId="OAuth2" clId="{9FDDBE9B-B937-EC41-A5EB-4D8DF32A1920}" dt="2020-06-21T18:48:43.912" v="42"/>
          <ac:inkMkLst>
            <pc:docMk/>
            <pc:sldMk cId="559233563" sldId="473"/>
            <ac:inkMk id="32" creationId="{C433F4DC-B5D3-AC4D-868C-EACAA6F496EB}"/>
          </ac:inkMkLst>
        </pc:inkChg>
        <pc:inkChg chg="add">
          <ac:chgData name="pavlos protopapas" userId="74894_tp_dropbox" providerId="OAuth2" clId="{9FDDBE9B-B937-EC41-A5EB-4D8DF32A1920}" dt="2020-06-21T18:48:44.299" v="43"/>
          <ac:inkMkLst>
            <pc:docMk/>
            <pc:sldMk cId="559233563" sldId="473"/>
            <ac:inkMk id="33" creationId="{A2F6240C-F909-5445-A8D6-2E70720044B9}"/>
          </ac:inkMkLst>
        </pc:inkChg>
      </pc:sldChg>
      <pc:sldChg chg="addSp delSp">
        <pc:chgData name="pavlos protopapas" userId="74894_tp_dropbox" providerId="OAuth2" clId="{9FDDBE9B-B937-EC41-A5EB-4D8DF32A1920}" dt="2020-06-21T18:50:21.557" v="110"/>
        <pc:sldMkLst>
          <pc:docMk/>
          <pc:sldMk cId="44573635" sldId="481"/>
        </pc:sldMkLst>
        <pc:grpChg chg="add del">
          <ac:chgData name="pavlos protopapas" userId="74894_tp_dropbox" providerId="OAuth2" clId="{9FDDBE9B-B937-EC41-A5EB-4D8DF32A1920}" dt="2020-06-21T18:50:21.547" v="103"/>
          <ac:grpSpMkLst>
            <pc:docMk/>
            <pc:sldMk cId="44573635" sldId="481"/>
            <ac:grpSpMk id="24" creationId="{D9FF4CEF-764D-2644-9239-29EABF308FD7}"/>
          </ac:grpSpMkLst>
        </pc:grpChg>
        <pc:grpChg chg="add del">
          <ac:chgData name="pavlos protopapas" userId="74894_tp_dropbox" providerId="OAuth2" clId="{9FDDBE9B-B937-EC41-A5EB-4D8DF32A1920}" dt="2020-06-21T18:50:21.553" v="106"/>
          <ac:grpSpMkLst>
            <pc:docMk/>
            <pc:sldMk cId="44573635" sldId="481"/>
            <ac:grpSpMk id="25" creationId="{B1D875E0-36A7-144E-91D7-95E08E95B114}"/>
          </ac:grpSpMkLst>
        </pc:grpChg>
        <pc:grpChg chg="add del">
          <ac:chgData name="pavlos protopapas" userId="74894_tp_dropbox" providerId="OAuth2" clId="{9FDDBE9B-B937-EC41-A5EB-4D8DF32A1920}" dt="2020-06-21T18:50:21.551" v="105"/>
          <ac:grpSpMkLst>
            <pc:docMk/>
            <pc:sldMk cId="44573635" sldId="481"/>
            <ac:grpSpMk id="26" creationId="{85EF72D5-8A6E-B846-96CA-6C9FE16BF6A1}"/>
          </ac:grpSpMkLst>
        </pc:grpChg>
        <pc:inkChg chg="add del topLvl">
          <ac:chgData name="pavlos protopapas" userId="74894_tp_dropbox" providerId="OAuth2" clId="{9FDDBE9B-B937-EC41-A5EB-4D8DF32A1920}" dt="2020-06-21T18:50:21.557" v="110"/>
          <ac:inkMkLst>
            <pc:docMk/>
            <pc:sldMk cId="44573635" sldId="481"/>
            <ac:inkMk id="3" creationId="{383D1EF6-3210-9848-BF0D-ADD44B81FF8E}"/>
          </ac:inkMkLst>
        </pc:inkChg>
        <pc:inkChg chg="add del">
          <ac:chgData name="pavlos protopapas" userId="74894_tp_dropbox" providerId="OAuth2" clId="{9FDDBE9B-B937-EC41-A5EB-4D8DF32A1920}" dt="2020-06-21T18:50:21.543" v="102"/>
          <ac:inkMkLst>
            <pc:docMk/>
            <pc:sldMk cId="44573635" sldId="481"/>
            <ac:inkMk id="5" creationId="{66A596BD-377B-D04C-8A78-3315DD6688A7}"/>
          </ac:inkMkLst>
        </pc:inkChg>
        <pc:inkChg chg="add del">
          <ac:chgData name="pavlos protopapas" userId="74894_tp_dropbox" providerId="OAuth2" clId="{9FDDBE9B-B937-EC41-A5EB-4D8DF32A1920}" dt="2020-06-21T18:50:21.536" v="99"/>
          <ac:inkMkLst>
            <pc:docMk/>
            <pc:sldMk cId="44573635" sldId="481"/>
            <ac:inkMk id="6" creationId="{27142AB8-92E4-314D-960D-46796190EBC5}"/>
          </ac:inkMkLst>
        </pc:inkChg>
        <pc:inkChg chg="add del topLvl">
          <ac:chgData name="pavlos protopapas" userId="74894_tp_dropbox" providerId="OAuth2" clId="{9FDDBE9B-B937-EC41-A5EB-4D8DF32A1920}" dt="2020-06-21T18:50:21.551" v="105"/>
          <ac:inkMkLst>
            <pc:docMk/>
            <pc:sldMk cId="44573635" sldId="481"/>
            <ac:inkMk id="7" creationId="{F84F7273-A555-AA47-8BB4-77BBB3C9883F}"/>
          </ac:inkMkLst>
        </pc:inkChg>
        <pc:inkChg chg="add del">
          <ac:chgData name="pavlos protopapas" userId="74894_tp_dropbox" providerId="OAuth2" clId="{9FDDBE9B-B937-EC41-A5EB-4D8DF32A1920}" dt="2020-06-21T18:50:21.522" v="94"/>
          <ac:inkMkLst>
            <pc:docMk/>
            <pc:sldMk cId="44573635" sldId="481"/>
            <ac:inkMk id="8" creationId="{114A214A-3ECF-AF47-8BBB-510A94268810}"/>
          </ac:inkMkLst>
        </pc:inkChg>
        <pc:inkChg chg="add del">
          <ac:chgData name="pavlos protopapas" userId="74894_tp_dropbox" providerId="OAuth2" clId="{9FDDBE9B-B937-EC41-A5EB-4D8DF32A1920}" dt="2020-06-21T18:50:21.548" v="104"/>
          <ac:inkMkLst>
            <pc:docMk/>
            <pc:sldMk cId="44573635" sldId="481"/>
            <ac:inkMk id="10" creationId="{B391DD7E-5934-9947-A9DB-6081AE432B5B}"/>
          </ac:inkMkLst>
        </pc:inkChg>
        <pc:inkChg chg="add del">
          <ac:chgData name="pavlos protopapas" userId="74894_tp_dropbox" providerId="OAuth2" clId="{9FDDBE9B-B937-EC41-A5EB-4D8DF32A1920}" dt="2020-06-21T18:50:21.539" v="100"/>
          <ac:inkMkLst>
            <pc:docMk/>
            <pc:sldMk cId="44573635" sldId="481"/>
            <ac:inkMk id="11" creationId="{45651D9A-624A-FE42-BD48-BCC6F41F36AA}"/>
          </ac:inkMkLst>
        </pc:inkChg>
        <pc:inkChg chg="add del">
          <ac:chgData name="pavlos protopapas" userId="74894_tp_dropbox" providerId="OAuth2" clId="{9FDDBE9B-B937-EC41-A5EB-4D8DF32A1920}" dt="2020-06-21T18:50:21.504" v="92"/>
          <ac:inkMkLst>
            <pc:docMk/>
            <pc:sldMk cId="44573635" sldId="481"/>
            <ac:inkMk id="12" creationId="{6906B07F-BC21-9149-8767-A9AD5DE709DB}"/>
          </ac:inkMkLst>
        </pc:inkChg>
        <pc:inkChg chg="add del">
          <ac:chgData name="pavlos protopapas" userId="74894_tp_dropbox" providerId="OAuth2" clId="{9FDDBE9B-B937-EC41-A5EB-4D8DF32A1920}" dt="2020-06-21T18:50:21.514" v="93"/>
          <ac:inkMkLst>
            <pc:docMk/>
            <pc:sldMk cId="44573635" sldId="481"/>
            <ac:inkMk id="13" creationId="{B90B16BB-87E7-4047-AEEE-C96DE44091A2}"/>
          </ac:inkMkLst>
        </pc:inkChg>
        <pc:inkChg chg="add del">
          <ac:chgData name="pavlos protopapas" userId="74894_tp_dropbox" providerId="OAuth2" clId="{9FDDBE9B-B937-EC41-A5EB-4D8DF32A1920}" dt="2020-06-21T18:50:21.541" v="101"/>
          <ac:inkMkLst>
            <pc:docMk/>
            <pc:sldMk cId="44573635" sldId="481"/>
            <ac:inkMk id="14" creationId="{B7006BEA-3CD4-BC4A-B019-FFE81B699B64}"/>
          </ac:inkMkLst>
        </pc:inkChg>
        <pc:inkChg chg="add del">
          <ac:chgData name="pavlos protopapas" userId="74894_tp_dropbox" providerId="OAuth2" clId="{9FDDBE9B-B937-EC41-A5EB-4D8DF32A1920}" dt="2020-06-21T18:50:21.556" v="109"/>
          <ac:inkMkLst>
            <pc:docMk/>
            <pc:sldMk cId="44573635" sldId="481"/>
            <ac:inkMk id="15" creationId="{F2C5D570-209C-1046-BB5C-BDAA2FFC3533}"/>
          </ac:inkMkLst>
        </pc:inkChg>
        <pc:inkChg chg="add del topLvl">
          <ac:chgData name="pavlos protopapas" userId="74894_tp_dropbox" providerId="OAuth2" clId="{9FDDBE9B-B937-EC41-A5EB-4D8DF32A1920}" dt="2020-06-21T18:50:21.553" v="106"/>
          <ac:inkMkLst>
            <pc:docMk/>
            <pc:sldMk cId="44573635" sldId="481"/>
            <ac:inkMk id="16" creationId="{B1E7E2A0-EEDA-5846-A528-8A267FB679DA}"/>
          </ac:inkMkLst>
        </pc:inkChg>
        <pc:inkChg chg="add del">
          <ac:chgData name="pavlos protopapas" userId="74894_tp_dropbox" providerId="OAuth2" clId="{9FDDBE9B-B937-EC41-A5EB-4D8DF32A1920}" dt="2020-06-21T18:50:21.531" v="97"/>
          <ac:inkMkLst>
            <pc:docMk/>
            <pc:sldMk cId="44573635" sldId="481"/>
            <ac:inkMk id="17" creationId="{5D57E02A-C981-5F4D-9A4B-DF45BC552187}"/>
          </ac:inkMkLst>
        </pc:inkChg>
        <pc:inkChg chg="add del">
          <ac:chgData name="pavlos protopapas" userId="74894_tp_dropbox" providerId="OAuth2" clId="{9FDDBE9B-B937-EC41-A5EB-4D8DF32A1920}" dt="2020-06-21T18:50:21.525" v="95"/>
          <ac:inkMkLst>
            <pc:docMk/>
            <pc:sldMk cId="44573635" sldId="481"/>
            <ac:inkMk id="18" creationId="{5A0C6920-9CFF-1740-BC89-1AE9637170C9}"/>
          </ac:inkMkLst>
        </pc:inkChg>
        <pc:inkChg chg="add del">
          <ac:chgData name="pavlos protopapas" userId="74894_tp_dropbox" providerId="OAuth2" clId="{9FDDBE9B-B937-EC41-A5EB-4D8DF32A1920}" dt="2020-06-21T18:50:21.528" v="96"/>
          <ac:inkMkLst>
            <pc:docMk/>
            <pc:sldMk cId="44573635" sldId="481"/>
            <ac:inkMk id="19" creationId="{6E2B979A-B3A3-0C4E-B3F1-68B702F6ADA9}"/>
          </ac:inkMkLst>
        </pc:inkChg>
        <pc:inkChg chg="add del topLvl">
          <ac:chgData name="pavlos protopapas" userId="74894_tp_dropbox" providerId="OAuth2" clId="{9FDDBE9B-B937-EC41-A5EB-4D8DF32A1920}" dt="2020-06-21T18:50:21.554" v="107"/>
          <ac:inkMkLst>
            <pc:docMk/>
            <pc:sldMk cId="44573635" sldId="481"/>
            <ac:inkMk id="20" creationId="{4B46F478-1202-5349-A0EB-ABFC9A3F737B}"/>
          </ac:inkMkLst>
        </pc:inkChg>
        <pc:inkChg chg="add del">
          <ac:chgData name="pavlos protopapas" userId="74894_tp_dropbox" providerId="OAuth2" clId="{9FDDBE9B-B937-EC41-A5EB-4D8DF32A1920}" dt="2020-06-21T18:50:21.533" v="98"/>
          <ac:inkMkLst>
            <pc:docMk/>
            <pc:sldMk cId="44573635" sldId="481"/>
            <ac:inkMk id="21" creationId="{34D73C52-C634-A447-B8C1-6477584616F1}"/>
          </ac:inkMkLst>
        </pc:inkChg>
        <pc:inkChg chg="add del topLvl">
          <ac:chgData name="pavlos protopapas" userId="74894_tp_dropbox" providerId="OAuth2" clId="{9FDDBE9B-B937-EC41-A5EB-4D8DF32A1920}" dt="2020-06-21T18:50:21.555" v="108"/>
          <ac:inkMkLst>
            <pc:docMk/>
            <pc:sldMk cId="44573635" sldId="481"/>
            <ac:inkMk id="22" creationId="{BFB317AD-321F-0642-9EF6-7806FC02C834}"/>
          </ac:inkMkLst>
        </pc:inkChg>
        <pc:inkChg chg="add del topLvl">
          <ac:chgData name="pavlos protopapas" userId="74894_tp_dropbox" providerId="OAuth2" clId="{9FDDBE9B-B937-EC41-A5EB-4D8DF32A1920}" dt="2020-06-21T18:50:21.547" v="103"/>
          <ac:inkMkLst>
            <pc:docMk/>
            <pc:sldMk cId="44573635" sldId="481"/>
            <ac:inkMk id="23" creationId="{55CF0F69-0FC0-C94A-956C-C7141DC1E419}"/>
          </ac:inkMkLst>
        </pc:inkChg>
      </pc:sldChg>
      <pc:sldChg chg="addSp">
        <pc:chgData name="pavlos protopapas" userId="74894_tp_dropbox" providerId="OAuth2" clId="{9FDDBE9B-B937-EC41-A5EB-4D8DF32A1920}" dt="2020-06-21T18:51:26.393" v="129"/>
        <pc:sldMkLst>
          <pc:docMk/>
          <pc:sldMk cId="3051980958" sldId="487"/>
        </pc:sldMkLst>
        <pc:grpChg chg="add">
          <ac:chgData name="pavlos protopapas" userId="74894_tp_dropbox" providerId="OAuth2" clId="{9FDDBE9B-B937-EC41-A5EB-4D8DF32A1920}" dt="2020-06-21T18:51:26.393" v="129"/>
          <ac:grpSpMkLst>
            <pc:docMk/>
            <pc:sldMk cId="3051980958" sldId="487"/>
            <ac:grpSpMk id="25" creationId="{7FA7D5FC-F0AB-E445-BCA0-59FA06A92FBA}"/>
          </ac:grpSpMkLst>
        </pc:grpChg>
        <pc:inkChg chg="add">
          <ac:chgData name="pavlos protopapas" userId="74894_tp_dropbox" providerId="OAuth2" clId="{9FDDBE9B-B937-EC41-A5EB-4D8DF32A1920}" dt="2020-06-21T18:51:17.508" v="112"/>
          <ac:inkMkLst>
            <pc:docMk/>
            <pc:sldMk cId="3051980958" sldId="487"/>
            <ac:inkMk id="5" creationId="{D4EB10A5-09B8-0C44-900B-BF4E13266ACC}"/>
          </ac:inkMkLst>
        </pc:inkChg>
        <pc:inkChg chg="add">
          <ac:chgData name="pavlos protopapas" userId="74894_tp_dropbox" providerId="OAuth2" clId="{9FDDBE9B-B937-EC41-A5EB-4D8DF32A1920}" dt="2020-06-21T18:51:17.843" v="113"/>
          <ac:inkMkLst>
            <pc:docMk/>
            <pc:sldMk cId="3051980958" sldId="487"/>
            <ac:inkMk id="9" creationId="{F2948AC8-A00A-0D4F-B166-0C3D475CEB3C}"/>
          </ac:inkMkLst>
        </pc:inkChg>
        <pc:inkChg chg="add">
          <ac:chgData name="pavlos protopapas" userId="74894_tp_dropbox" providerId="OAuth2" clId="{9FDDBE9B-B937-EC41-A5EB-4D8DF32A1920}" dt="2020-06-21T18:51:17.974" v="114"/>
          <ac:inkMkLst>
            <pc:docMk/>
            <pc:sldMk cId="3051980958" sldId="487"/>
            <ac:inkMk id="10" creationId="{900901E7-2E61-3441-A73D-A4F963125DCF}"/>
          </ac:inkMkLst>
        </pc:inkChg>
        <pc:inkChg chg="add">
          <ac:chgData name="pavlos protopapas" userId="74894_tp_dropbox" providerId="OAuth2" clId="{9FDDBE9B-B937-EC41-A5EB-4D8DF32A1920}" dt="2020-06-21T18:51:18.230" v="115"/>
          <ac:inkMkLst>
            <pc:docMk/>
            <pc:sldMk cId="3051980958" sldId="487"/>
            <ac:inkMk id="11" creationId="{79298AF9-DCD4-FD41-B1B8-196AE1472998}"/>
          </ac:inkMkLst>
        </pc:inkChg>
        <pc:inkChg chg="add">
          <ac:chgData name="pavlos protopapas" userId="74894_tp_dropbox" providerId="OAuth2" clId="{9FDDBE9B-B937-EC41-A5EB-4D8DF32A1920}" dt="2020-06-21T18:51:18.583" v="116"/>
          <ac:inkMkLst>
            <pc:docMk/>
            <pc:sldMk cId="3051980958" sldId="487"/>
            <ac:inkMk id="12" creationId="{894C3495-1BF3-E64A-8891-6E7BE07162D5}"/>
          </ac:inkMkLst>
        </pc:inkChg>
        <pc:inkChg chg="add">
          <ac:chgData name="pavlos protopapas" userId="74894_tp_dropbox" providerId="OAuth2" clId="{9FDDBE9B-B937-EC41-A5EB-4D8DF32A1920}" dt="2020-06-21T18:51:18.846" v="117"/>
          <ac:inkMkLst>
            <pc:docMk/>
            <pc:sldMk cId="3051980958" sldId="487"/>
            <ac:inkMk id="13" creationId="{78A3D9BB-90F9-D047-81FE-9C25DA0AF8A9}"/>
          </ac:inkMkLst>
        </pc:inkChg>
        <pc:inkChg chg="add">
          <ac:chgData name="pavlos protopapas" userId="74894_tp_dropbox" providerId="OAuth2" clId="{9FDDBE9B-B937-EC41-A5EB-4D8DF32A1920}" dt="2020-06-21T18:51:19.183" v="118"/>
          <ac:inkMkLst>
            <pc:docMk/>
            <pc:sldMk cId="3051980958" sldId="487"/>
            <ac:inkMk id="14" creationId="{571FDA4D-A3DD-0F46-A52B-5BCCF0AA8759}"/>
          </ac:inkMkLst>
        </pc:inkChg>
        <pc:inkChg chg="add">
          <ac:chgData name="pavlos protopapas" userId="74894_tp_dropbox" providerId="OAuth2" clId="{9FDDBE9B-B937-EC41-A5EB-4D8DF32A1920}" dt="2020-06-21T18:51:20.272" v="119"/>
          <ac:inkMkLst>
            <pc:docMk/>
            <pc:sldMk cId="3051980958" sldId="487"/>
            <ac:inkMk id="15" creationId="{76AC185D-2AAB-ED4D-99E7-968777EE0D9C}"/>
          </ac:inkMkLst>
        </pc:inkChg>
        <pc:inkChg chg="add">
          <ac:chgData name="pavlos protopapas" userId="74894_tp_dropbox" providerId="OAuth2" clId="{9FDDBE9B-B937-EC41-A5EB-4D8DF32A1920}" dt="2020-06-21T18:51:20.734" v="120"/>
          <ac:inkMkLst>
            <pc:docMk/>
            <pc:sldMk cId="3051980958" sldId="487"/>
            <ac:inkMk id="16" creationId="{42B411A3-0927-0B4B-A902-894421EF4479}"/>
          </ac:inkMkLst>
        </pc:inkChg>
        <pc:inkChg chg="add">
          <ac:chgData name="pavlos protopapas" userId="74894_tp_dropbox" providerId="OAuth2" clId="{9FDDBE9B-B937-EC41-A5EB-4D8DF32A1920}" dt="2020-06-21T18:51:21.189" v="121"/>
          <ac:inkMkLst>
            <pc:docMk/>
            <pc:sldMk cId="3051980958" sldId="487"/>
            <ac:inkMk id="17" creationId="{2F5736B5-6888-B140-93A6-ED991D4A890A}"/>
          </ac:inkMkLst>
        </pc:inkChg>
        <pc:inkChg chg="add">
          <ac:chgData name="pavlos protopapas" userId="74894_tp_dropbox" providerId="OAuth2" clId="{9FDDBE9B-B937-EC41-A5EB-4D8DF32A1920}" dt="2020-06-21T18:51:21.444" v="122"/>
          <ac:inkMkLst>
            <pc:docMk/>
            <pc:sldMk cId="3051980958" sldId="487"/>
            <ac:inkMk id="18" creationId="{9DEB4498-6BEE-D048-8E71-2CDACAEC1BE8}"/>
          </ac:inkMkLst>
        </pc:inkChg>
        <pc:inkChg chg="add">
          <ac:chgData name="pavlos protopapas" userId="74894_tp_dropbox" providerId="OAuth2" clId="{9FDDBE9B-B937-EC41-A5EB-4D8DF32A1920}" dt="2020-06-21T18:51:21.787" v="123"/>
          <ac:inkMkLst>
            <pc:docMk/>
            <pc:sldMk cId="3051980958" sldId="487"/>
            <ac:inkMk id="19" creationId="{6345D0F6-31CD-DF4D-93D1-B3D301EE0DDD}"/>
          </ac:inkMkLst>
        </pc:inkChg>
        <pc:inkChg chg="add">
          <ac:chgData name="pavlos protopapas" userId="74894_tp_dropbox" providerId="OAuth2" clId="{9FDDBE9B-B937-EC41-A5EB-4D8DF32A1920}" dt="2020-06-21T18:51:22.341" v="124"/>
          <ac:inkMkLst>
            <pc:docMk/>
            <pc:sldMk cId="3051980958" sldId="487"/>
            <ac:inkMk id="20" creationId="{7783C12A-2563-D944-9BDC-C0BC9255B68A}"/>
          </ac:inkMkLst>
        </pc:inkChg>
        <pc:inkChg chg="add">
          <ac:chgData name="pavlos protopapas" userId="74894_tp_dropbox" providerId="OAuth2" clId="{9FDDBE9B-B937-EC41-A5EB-4D8DF32A1920}" dt="2020-06-21T18:51:22.695" v="125"/>
          <ac:inkMkLst>
            <pc:docMk/>
            <pc:sldMk cId="3051980958" sldId="487"/>
            <ac:inkMk id="21" creationId="{57465C2A-BCAC-EA40-8A4E-7030701B3246}"/>
          </ac:inkMkLst>
        </pc:inkChg>
        <pc:inkChg chg="add">
          <ac:chgData name="pavlos protopapas" userId="74894_tp_dropbox" providerId="OAuth2" clId="{9FDDBE9B-B937-EC41-A5EB-4D8DF32A1920}" dt="2020-06-21T18:51:23.038" v="126"/>
          <ac:inkMkLst>
            <pc:docMk/>
            <pc:sldMk cId="3051980958" sldId="487"/>
            <ac:inkMk id="22" creationId="{D380AE93-85D0-A441-8DA5-F53312F38E04}"/>
          </ac:inkMkLst>
        </pc:inkChg>
        <pc:inkChg chg="add">
          <ac:chgData name="pavlos protopapas" userId="74894_tp_dropbox" providerId="OAuth2" clId="{9FDDBE9B-B937-EC41-A5EB-4D8DF32A1920}" dt="2020-06-21T18:51:23.476" v="127"/>
          <ac:inkMkLst>
            <pc:docMk/>
            <pc:sldMk cId="3051980958" sldId="487"/>
            <ac:inkMk id="23" creationId="{70784F84-6EF2-344C-9CCA-666D21617497}"/>
          </ac:inkMkLst>
        </pc:inkChg>
        <pc:inkChg chg="add">
          <ac:chgData name="pavlos protopapas" userId="74894_tp_dropbox" providerId="OAuth2" clId="{9FDDBE9B-B937-EC41-A5EB-4D8DF32A1920}" dt="2020-06-21T18:51:25.493" v="128"/>
          <ac:inkMkLst>
            <pc:docMk/>
            <pc:sldMk cId="3051980958" sldId="487"/>
            <ac:inkMk id="24" creationId="{536CC9D4-FDF8-D54A-880C-75D6146EAE86}"/>
          </ac:inkMkLst>
        </pc:inkChg>
      </pc:sldChg>
      <pc:sldChg chg="addSp delSp">
        <pc:chgData name="pavlos protopapas" userId="74894_tp_dropbox" providerId="OAuth2" clId="{9FDDBE9B-B937-EC41-A5EB-4D8DF32A1920}" dt="2020-06-21T18:51:55.299" v="134"/>
        <pc:sldMkLst>
          <pc:docMk/>
          <pc:sldMk cId="735405380" sldId="490"/>
        </pc:sldMkLst>
        <pc:grpChg chg="add del">
          <ac:chgData name="pavlos protopapas" userId="74894_tp_dropbox" providerId="OAuth2" clId="{9FDDBE9B-B937-EC41-A5EB-4D8DF32A1920}" dt="2020-06-21T18:51:55.294" v="133"/>
          <ac:grpSpMkLst>
            <pc:docMk/>
            <pc:sldMk cId="735405380" sldId="490"/>
            <ac:grpSpMk id="7" creationId="{32D9360C-292F-C846-A4FE-7FD14AE1F806}"/>
          </ac:grpSpMkLst>
        </pc:grpChg>
        <pc:inkChg chg="add del topLvl">
          <ac:chgData name="pavlos protopapas" userId="74894_tp_dropbox" providerId="OAuth2" clId="{9FDDBE9B-B937-EC41-A5EB-4D8DF32A1920}" dt="2020-06-21T18:51:55.299" v="134"/>
          <ac:inkMkLst>
            <pc:docMk/>
            <pc:sldMk cId="735405380" sldId="490"/>
            <ac:inkMk id="5" creationId="{51403BD7-4A6E-D740-9E75-08A175A2CA6E}"/>
          </ac:inkMkLst>
        </pc:inkChg>
        <pc:inkChg chg="add del topLvl">
          <ac:chgData name="pavlos protopapas" userId="74894_tp_dropbox" providerId="OAuth2" clId="{9FDDBE9B-B937-EC41-A5EB-4D8DF32A1920}" dt="2020-06-21T18:51:55.294" v="133"/>
          <ac:inkMkLst>
            <pc:docMk/>
            <pc:sldMk cId="735405380" sldId="490"/>
            <ac:inkMk id="6" creationId="{F60B9BAE-3A30-5444-9396-68EFE87B061C}"/>
          </ac:inkMkLst>
        </pc:inkChg>
      </pc:sldChg>
      <pc:sldChg chg="addSp">
        <pc:chgData name="pavlos protopapas" userId="74894_tp_dropbox" providerId="OAuth2" clId="{9FDDBE9B-B937-EC41-A5EB-4D8DF32A1920}" dt="2020-06-21T18:52:12.804" v="146"/>
        <pc:sldMkLst>
          <pc:docMk/>
          <pc:sldMk cId="3971204713" sldId="491"/>
        </pc:sldMkLst>
        <pc:grpChg chg="add">
          <ac:chgData name="pavlos protopapas" userId="74894_tp_dropbox" providerId="OAuth2" clId="{9FDDBE9B-B937-EC41-A5EB-4D8DF32A1920}" dt="2020-06-21T18:52:12.804" v="146"/>
          <ac:grpSpMkLst>
            <pc:docMk/>
            <pc:sldMk cId="3971204713" sldId="491"/>
            <ac:grpSpMk id="16" creationId="{1D000EE0-3838-7A48-9290-F423E2AC93FE}"/>
          </ac:grpSpMkLst>
        </pc:grpChg>
        <pc:inkChg chg="add">
          <ac:chgData name="pavlos protopapas" userId="74894_tp_dropbox" providerId="OAuth2" clId="{9FDDBE9B-B937-EC41-A5EB-4D8DF32A1920}" dt="2020-06-21T18:52:07.128" v="135"/>
          <ac:inkMkLst>
            <pc:docMk/>
            <pc:sldMk cId="3971204713" sldId="491"/>
            <ac:inkMk id="5" creationId="{383C3FDE-C39A-1B44-AAEA-5F92B9842D30}"/>
          </ac:inkMkLst>
        </pc:inkChg>
        <pc:inkChg chg="add">
          <ac:chgData name="pavlos protopapas" userId="74894_tp_dropbox" providerId="OAuth2" clId="{9FDDBE9B-B937-EC41-A5EB-4D8DF32A1920}" dt="2020-06-21T18:52:07.274" v="136"/>
          <ac:inkMkLst>
            <pc:docMk/>
            <pc:sldMk cId="3971204713" sldId="491"/>
            <ac:inkMk id="6" creationId="{0FABFF60-D0FB-1447-9283-760A2573E5B0}"/>
          </ac:inkMkLst>
        </pc:inkChg>
        <pc:inkChg chg="add">
          <ac:chgData name="pavlos protopapas" userId="74894_tp_dropbox" providerId="OAuth2" clId="{9FDDBE9B-B937-EC41-A5EB-4D8DF32A1920}" dt="2020-06-21T18:52:07.869" v="137"/>
          <ac:inkMkLst>
            <pc:docMk/>
            <pc:sldMk cId="3971204713" sldId="491"/>
            <ac:inkMk id="7" creationId="{C2D4837D-F671-D949-A25A-EAE82810FE47}"/>
          </ac:inkMkLst>
        </pc:inkChg>
        <pc:inkChg chg="add">
          <ac:chgData name="pavlos protopapas" userId="74894_tp_dropbox" providerId="OAuth2" clId="{9FDDBE9B-B937-EC41-A5EB-4D8DF32A1920}" dt="2020-06-21T18:52:08.320" v="138"/>
          <ac:inkMkLst>
            <pc:docMk/>
            <pc:sldMk cId="3971204713" sldId="491"/>
            <ac:inkMk id="8" creationId="{FC453B10-7B12-EA48-B7EC-BDA2E830637A}"/>
          </ac:inkMkLst>
        </pc:inkChg>
        <pc:inkChg chg="add">
          <ac:chgData name="pavlos protopapas" userId="74894_tp_dropbox" providerId="OAuth2" clId="{9FDDBE9B-B937-EC41-A5EB-4D8DF32A1920}" dt="2020-06-21T18:52:08.925" v="139"/>
          <ac:inkMkLst>
            <pc:docMk/>
            <pc:sldMk cId="3971204713" sldId="491"/>
            <ac:inkMk id="9" creationId="{C8A0CFD5-972F-E44D-8361-8D326D5DBEDA}"/>
          </ac:inkMkLst>
        </pc:inkChg>
        <pc:inkChg chg="add">
          <ac:chgData name="pavlos protopapas" userId="74894_tp_dropbox" providerId="OAuth2" clId="{9FDDBE9B-B937-EC41-A5EB-4D8DF32A1920}" dt="2020-06-21T18:52:09.330" v="140"/>
          <ac:inkMkLst>
            <pc:docMk/>
            <pc:sldMk cId="3971204713" sldId="491"/>
            <ac:inkMk id="10" creationId="{48365323-31C0-E643-AAA2-0E8AD22B8992}"/>
          </ac:inkMkLst>
        </pc:inkChg>
        <pc:inkChg chg="add">
          <ac:chgData name="pavlos protopapas" userId="74894_tp_dropbox" providerId="OAuth2" clId="{9FDDBE9B-B937-EC41-A5EB-4D8DF32A1920}" dt="2020-06-21T18:52:09.527" v="141"/>
          <ac:inkMkLst>
            <pc:docMk/>
            <pc:sldMk cId="3971204713" sldId="491"/>
            <ac:inkMk id="11" creationId="{B7C75EBD-5D35-6241-A3A3-84B591E9FDAB}"/>
          </ac:inkMkLst>
        </pc:inkChg>
        <pc:inkChg chg="add">
          <ac:chgData name="pavlos protopapas" userId="74894_tp_dropbox" providerId="OAuth2" clId="{9FDDBE9B-B937-EC41-A5EB-4D8DF32A1920}" dt="2020-06-21T18:52:09.731" v="142"/>
          <ac:inkMkLst>
            <pc:docMk/>
            <pc:sldMk cId="3971204713" sldId="491"/>
            <ac:inkMk id="12" creationId="{3A5CEEC1-0919-8743-89FD-EBAB4C98FCEC}"/>
          </ac:inkMkLst>
        </pc:inkChg>
        <pc:inkChg chg="add">
          <ac:chgData name="pavlos protopapas" userId="74894_tp_dropbox" providerId="OAuth2" clId="{9FDDBE9B-B937-EC41-A5EB-4D8DF32A1920}" dt="2020-06-21T18:52:10.319" v="143"/>
          <ac:inkMkLst>
            <pc:docMk/>
            <pc:sldMk cId="3971204713" sldId="491"/>
            <ac:inkMk id="13" creationId="{F4095456-680C-DE47-9637-729171AFDF0A}"/>
          </ac:inkMkLst>
        </pc:inkChg>
        <pc:inkChg chg="add">
          <ac:chgData name="pavlos protopapas" userId="74894_tp_dropbox" providerId="OAuth2" clId="{9FDDBE9B-B937-EC41-A5EB-4D8DF32A1920}" dt="2020-06-21T18:52:10.684" v="144"/>
          <ac:inkMkLst>
            <pc:docMk/>
            <pc:sldMk cId="3971204713" sldId="491"/>
            <ac:inkMk id="14" creationId="{D67FD4DC-BB4D-A748-9CD4-BA9A33A7ECF7}"/>
          </ac:inkMkLst>
        </pc:inkChg>
        <pc:inkChg chg="add">
          <ac:chgData name="pavlos protopapas" userId="74894_tp_dropbox" providerId="OAuth2" clId="{9FDDBE9B-B937-EC41-A5EB-4D8DF32A1920}" dt="2020-06-21T18:52:11.865" v="145"/>
          <ac:inkMkLst>
            <pc:docMk/>
            <pc:sldMk cId="3971204713" sldId="491"/>
            <ac:inkMk id="15" creationId="{C46FA688-3DE0-4949-8DC7-8B61342DD633}"/>
          </ac:inkMkLst>
        </pc:inkChg>
      </pc:sldChg>
      <pc:sldChg chg="addSp">
        <pc:chgData name="pavlos protopapas" userId="74894_tp_dropbox" providerId="OAuth2" clId="{9FDDBE9B-B937-EC41-A5EB-4D8DF32A1920}" dt="2020-06-21T18:52:49.958" v="185"/>
        <pc:sldMkLst>
          <pc:docMk/>
          <pc:sldMk cId="382173888" sldId="493"/>
        </pc:sldMkLst>
        <pc:grpChg chg="add">
          <ac:chgData name="pavlos protopapas" userId="74894_tp_dropbox" providerId="OAuth2" clId="{9FDDBE9B-B937-EC41-A5EB-4D8DF32A1920}" dt="2020-06-21T18:52:49.958" v="185"/>
          <ac:grpSpMkLst>
            <pc:docMk/>
            <pc:sldMk cId="382173888" sldId="493"/>
            <ac:grpSpMk id="45" creationId="{B5907F2C-D690-404A-B2EB-5B4A770BE52A}"/>
          </ac:grpSpMkLst>
        </pc:grpChg>
        <pc:inkChg chg="add">
          <ac:chgData name="pavlos protopapas" userId="74894_tp_dropbox" providerId="OAuth2" clId="{9FDDBE9B-B937-EC41-A5EB-4D8DF32A1920}" dt="2020-06-21T18:52:36.678" v="147"/>
          <ac:inkMkLst>
            <pc:docMk/>
            <pc:sldMk cId="382173888" sldId="493"/>
            <ac:inkMk id="6" creationId="{9F652165-35C4-654A-B420-7E572E76AA4A}"/>
          </ac:inkMkLst>
        </pc:inkChg>
        <pc:inkChg chg="add">
          <ac:chgData name="pavlos protopapas" userId="74894_tp_dropbox" providerId="OAuth2" clId="{9FDDBE9B-B937-EC41-A5EB-4D8DF32A1920}" dt="2020-06-21T18:52:36.839" v="148"/>
          <ac:inkMkLst>
            <pc:docMk/>
            <pc:sldMk cId="382173888" sldId="493"/>
            <ac:inkMk id="7" creationId="{E0EE84A8-7D43-E746-A550-590132EFCE59}"/>
          </ac:inkMkLst>
        </pc:inkChg>
        <pc:inkChg chg="add">
          <ac:chgData name="pavlos protopapas" userId="74894_tp_dropbox" providerId="OAuth2" clId="{9FDDBE9B-B937-EC41-A5EB-4D8DF32A1920}" dt="2020-06-21T18:52:37.095" v="149"/>
          <ac:inkMkLst>
            <pc:docMk/>
            <pc:sldMk cId="382173888" sldId="493"/>
            <ac:inkMk id="8" creationId="{F66F8468-FF70-E747-B144-5FFD0AF927E5}"/>
          </ac:inkMkLst>
        </pc:inkChg>
        <pc:inkChg chg="add">
          <ac:chgData name="pavlos protopapas" userId="74894_tp_dropbox" providerId="OAuth2" clId="{9FDDBE9B-B937-EC41-A5EB-4D8DF32A1920}" dt="2020-06-21T18:52:37.407" v="150"/>
          <ac:inkMkLst>
            <pc:docMk/>
            <pc:sldMk cId="382173888" sldId="493"/>
            <ac:inkMk id="9" creationId="{F05DBA22-7929-2845-9045-3C773CE242CD}"/>
          </ac:inkMkLst>
        </pc:inkChg>
        <pc:inkChg chg="add">
          <ac:chgData name="pavlos protopapas" userId="74894_tp_dropbox" providerId="OAuth2" clId="{9FDDBE9B-B937-EC41-A5EB-4D8DF32A1920}" dt="2020-06-21T18:52:37.637" v="151"/>
          <ac:inkMkLst>
            <pc:docMk/>
            <pc:sldMk cId="382173888" sldId="493"/>
            <ac:inkMk id="11" creationId="{A210DF09-E03A-314F-9879-7DC982607B6C}"/>
          </ac:inkMkLst>
        </pc:inkChg>
        <pc:inkChg chg="add">
          <ac:chgData name="pavlos protopapas" userId="74894_tp_dropbox" providerId="OAuth2" clId="{9FDDBE9B-B937-EC41-A5EB-4D8DF32A1920}" dt="2020-06-21T18:52:37.970" v="152"/>
          <ac:inkMkLst>
            <pc:docMk/>
            <pc:sldMk cId="382173888" sldId="493"/>
            <ac:inkMk id="12" creationId="{380DDF6E-983F-9C41-AD64-F3F99FBA6F6E}"/>
          </ac:inkMkLst>
        </pc:inkChg>
        <pc:inkChg chg="add">
          <ac:chgData name="pavlos protopapas" userId="74894_tp_dropbox" providerId="OAuth2" clId="{9FDDBE9B-B937-EC41-A5EB-4D8DF32A1920}" dt="2020-06-21T18:52:38.332" v="153"/>
          <ac:inkMkLst>
            <pc:docMk/>
            <pc:sldMk cId="382173888" sldId="493"/>
            <ac:inkMk id="13" creationId="{49E50AC5-5372-434A-B4F2-1B4129D395BF}"/>
          </ac:inkMkLst>
        </pc:inkChg>
        <pc:inkChg chg="add">
          <ac:chgData name="pavlos protopapas" userId="74894_tp_dropbox" providerId="OAuth2" clId="{9FDDBE9B-B937-EC41-A5EB-4D8DF32A1920}" dt="2020-06-21T18:52:38.833" v="154"/>
          <ac:inkMkLst>
            <pc:docMk/>
            <pc:sldMk cId="382173888" sldId="493"/>
            <ac:inkMk id="14" creationId="{77DEF9B1-77D6-3D4C-A956-9DB69DBA29B5}"/>
          </ac:inkMkLst>
        </pc:inkChg>
        <pc:inkChg chg="add">
          <ac:chgData name="pavlos protopapas" userId="74894_tp_dropbox" providerId="OAuth2" clId="{9FDDBE9B-B937-EC41-A5EB-4D8DF32A1920}" dt="2020-06-21T18:52:39.288" v="155"/>
          <ac:inkMkLst>
            <pc:docMk/>
            <pc:sldMk cId="382173888" sldId="493"/>
            <ac:inkMk id="15" creationId="{EAE5FA4F-DC5E-6349-8188-E9601E368386}"/>
          </ac:inkMkLst>
        </pc:inkChg>
        <pc:inkChg chg="add">
          <ac:chgData name="pavlos protopapas" userId="74894_tp_dropbox" providerId="OAuth2" clId="{9FDDBE9B-B937-EC41-A5EB-4D8DF32A1920}" dt="2020-06-21T18:52:39.462" v="156"/>
          <ac:inkMkLst>
            <pc:docMk/>
            <pc:sldMk cId="382173888" sldId="493"/>
            <ac:inkMk id="16" creationId="{4A8884FF-7DD3-D84B-A8DD-6C579A74D9A6}"/>
          </ac:inkMkLst>
        </pc:inkChg>
        <pc:inkChg chg="add">
          <ac:chgData name="pavlos protopapas" userId="74894_tp_dropbox" providerId="OAuth2" clId="{9FDDBE9B-B937-EC41-A5EB-4D8DF32A1920}" dt="2020-06-21T18:52:39.683" v="157"/>
          <ac:inkMkLst>
            <pc:docMk/>
            <pc:sldMk cId="382173888" sldId="493"/>
            <ac:inkMk id="17" creationId="{01A25E0D-0117-074C-AC0D-5126B4E226FF}"/>
          </ac:inkMkLst>
        </pc:inkChg>
        <pc:inkChg chg="add">
          <ac:chgData name="pavlos protopapas" userId="74894_tp_dropbox" providerId="OAuth2" clId="{9FDDBE9B-B937-EC41-A5EB-4D8DF32A1920}" dt="2020-06-21T18:52:39.913" v="158"/>
          <ac:inkMkLst>
            <pc:docMk/>
            <pc:sldMk cId="382173888" sldId="493"/>
            <ac:inkMk id="18" creationId="{AB0CC11A-D703-6944-A732-C637FD3DF739}"/>
          </ac:inkMkLst>
        </pc:inkChg>
        <pc:inkChg chg="add">
          <ac:chgData name="pavlos protopapas" userId="74894_tp_dropbox" providerId="OAuth2" clId="{9FDDBE9B-B937-EC41-A5EB-4D8DF32A1920}" dt="2020-06-21T18:52:40.283" v="159"/>
          <ac:inkMkLst>
            <pc:docMk/>
            <pc:sldMk cId="382173888" sldId="493"/>
            <ac:inkMk id="19" creationId="{31C57A2C-B1D9-094A-9B58-B0E3FBCE30E1}"/>
          </ac:inkMkLst>
        </pc:inkChg>
        <pc:inkChg chg="add">
          <ac:chgData name="pavlos protopapas" userId="74894_tp_dropbox" providerId="OAuth2" clId="{9FDDBE9B-B937-EC41-A5EB-4D8DF32A1920}" dt="2020-06-21T18:52:40.521" v="160"/>
          <ac:inkMkLst>
            <pc:docMk/>
            <pc:sldMk cId="382173888" sldId="493"/>
            <ac:inkMk id="20" creationId="{6BF148BA-0E0C-8941-B366-C59307C4EFD6}"/>
          </ac:inkMkLst>
        </pc:inkChg>
        <pc:inkChg chg="add">
          <ac:chgData name="pavlos protopapas" userId="74894_tp_dropbox" providerId="OAuth2" clId="{9FDDBE9B-B937-EC41-A5EB-4D8DF32A1920}" dt="2020-06-21T18:52:40.758" v="161"/>
          <ac:inkMkLst>
            <pc:docMk/>
            <pc:sldMk cId="382173888" sldId="493"/>
            <ac:inkMk id="21" creationId="{F6AECA5E-ED65-4443-8679-E6B7EF5B1DB2}"/>
          </ac:inkMkLst>
        </pc:inkChg>
        <pc:inkChg chg="add">
          <ac:chgData name="pavlos protopapas" userId="74894_tp_dropbox" providerId="OAuth2" clId="{9FDDBE9B-B937-EC41-A5EB-4D8DF32A1920}" dt="2020-06-21T18:52:40.929" v="162"/>
          <ac:inkMkLst>
            <pc:docMk/>
            <pc:sldMk cId="382173888" sldId="493"/>
            <ac:inkMk id="22" creationId="{08068B53-FA2B-8348-80B5-437F287CB504}"/>
          </ac:inkMkLst>
        </pc:inkChg>
        <pc:inkChg chg="add">
          <ac:chgData name="pavlos protopapas" userId="74894_tp_dropbox" providerId="OAuth2" clId="{9FDDBE9B-B937-EC41-A5EB-4D8DF32A1920}" dt="2020-06-21T18:52:41.909" v="163"/>
          <ac:inkMkLst>
            <pc:docMk/>
            <pc:sldMk cId="382173888" sldId="493"/>
            <ac:inkMk id="23" creationId="{D67D6D73-85BD-7E46-AC50-351FF94BA3BF}"/>
          </ac:inkMkLst>
        </pc:inkChg>
        <pc:inkChg chg="add">
          <ac:chgData name="pavlos protopapas" userId="74894_tp_dropbox" providerId="OAuth2" clId="{9FDDBE9B-B937-EC41-A5EB-4D8DF32A1920}" dt="2020-06-21T18:52:42.289" v="164"/>
          <ac:inkMkLst>
            <pc:docMk/>
            <pc:sldMk cId="382173888" sldId="493"/>
            <ac:inkMk id="24" creationId="{07EDEE0B-E80B-8046-8A3D-DBEFECDB7869}"/>
          </ac:inkMkLst>
        </pc:inkChg>
        <pc:inkChg chg="add">
          <ac:chgData name="pavlos protopapas" userId="74894_tp_dropbox" providerId="OAuth2" clId="{9FDDBE9B-B937-EC41-A5EB-4D8DF32A1920}" dt="2020-06-21T18:52:42.630" v="165"/>
          <ac:inkMkLst>
            <pc:docMk/>
            <pc:sldMk cId="382173888" sldId="493"/>
            <ac:inkMk id="25" creationId="{2D2351A7-0601-FD45-A920-F74208DC370C}"/>
          </ac:inkMkLst>
        </pc:inkChg>
        <pc:inkChg chg="add">
          <ac:chgData name="pavlos protopapas" userId="74894_tp_dropbox" providerId="OAuth2" clId="{9FDDBE9B-B937-EC41-A5EB-4D8DF32A1920}" dt="2020-06-21T18:52:42.825" v="166"/>
          <ac:inkMkLst>
            <pc:docMk/>
            <pc:sldMk cId="382173888" sldId="493"/>
            <ac:inkMk id="26" creationId="{88ECC0B7-9274-2340-A8B9-53373B93CDE8}"/>
          </ac:inkMkLst>
        </pc:inkChg>
        <pc:inkChg chg="add">
          <ac:chgData name="pavlos protopapas" userId="74894_tp_dropbox" providerId="OAuth2" clId="{9FDDBE9B-B937-EC41-A5EB-4D8DF32A1920}" dt="2020-06-21T18:52:42.975" v="167"/>
          <ac:inkMkLst>
            <pc:docMk/>
            <pc:sldMk cId="382173888" sldId="493"/>
            <ac:inkMk id="27" creationId="{E2EB6B6D-CD3D-9046-B209-45D293B08231}"/>
          </ac:inkMkLst>
        </pc:inkChg>
        <pc:inkChg chg="add">
          <ac:chgData name="pavlos protopapas" userId="74894_tp_dropbox" providerId="OAuth2" clId="{9FDDBE9B-B937-EC41-A5EB-4D8DF32A1920}" dt="2020-06-21T18:52:43.176" v="168"/>
          <ac:inkMkLst>
            <pc:docMk/>
            <pc:sldMk cId="382173888" sldId="493"/>
            <ac:inkMk id="28" creationId="{CF8B68E9-7D89-234F-84E6-918B2DEF1B52}"/>
          </ac:inkMkLst>
        </pc:inkChg>
        <pc:inkChg chg="add">
          <ac:chgData name="pavlos protopapas" userId="74894_tp_dropbox" providerId="OAuth2" clId="{9FDDBE9B-B937-EC41-A5EB-4D8DF32A1920}" dt="2020-06-21T18:52:43.414" v="169"/>
          <ac:inkMkLst>
            <pc:docMk/>
            <pc:sldMk cId="382173888" sldId="493"/>
            <ac:inkMk id="29" creationId="{B09AEF90-C003-5D4D-BF9C-52021025C36E}"/>
          </ac:inkMkLst>
        </pc:inkChg>
        <pc:inkChg chg="add">
          <ac:chgData name="pavlos protopapas" userId="74894_tp_dropbox" providerId="OAuth2" clId="{9FDDBE9B-B937-EC41-A5EB-4D8DF32A1920}" dt="2020-06-21T18:52:43.831" v="170"/>
          <ac:inkMkLst>
            <pc:docMk/>
            <pc:sldMk cId="382173888" sldId="493"/>
            <ac:inkMk id="30" creationId="{9AE6075D-F97B-C840-8A52-E43072650FC0}"/>
          </ac:inkMkLst>
        </pc:inkChg>
        <pc:inkChg chg="add">
          <ac:chgData name="pavlos protopapas" userId="74894_tp_dropbox" providerId="OAuth2" clId="{9FDDBE9B-B937-EC41-A5EB-4D8DF32A1920}" dt="2020-06-21T18:52:44.127" v="171"/>
          <ac:inkMkLst>
            <pc:docMk/>
            <pc:sldMk cId="382173888" sldId="493"/>
            <ac:inkMk id="31" creationId="{341484FA-434F-DF4D-8A9F-DE74DA051927}"/>
          </ac:inkMkLst>
        </pc:inkChg>
        <pc:inkChg chg="add">
          <ac:chgData name="pavlos protopapas" userId="74894_tp_dropbox" providerId="OAuth2" clId="{9FDDBE9B-B937-EC41-A5EB-4D8DF32A1920}" dt="2020-06-21T18:52:44.356" v="172"/>
          <ac:inkMkLst>
            <pc:docMk/>
            <pc:sldMk cId="382173888" sldId="493"/>
            <ac:inkMk id="32" creationId="{82C952A4-3121-1942-9E5C-2A0EBD9CBC95}"/>
          </ac:inkMkLst>
        </pc:inkChg>
        <pc:inkChg chg="add">
          <ac:chgData name="pavlos protopapas" userId="74894_tp_dropbox" providerId="OAuth2" clId="{9FDDBE9B-B937-EC41-A5EB-4D8DF32A1920}" dt="2020-06-21T18:52:44.626" v="173"/>
          <ac:inkMkLst>
            <pc:docMk/>
            <pc:sldMk cId="382173888" sldId="493"/>
            <ac:inkMk id="33" creationId="{31883331-BBDB-D243-92F9-F5C24D55DEBA}"/>
          </ac:inkMkLst>
        </pc:inkChg>
        <pc:inkChg chg="add">
          <ac:chgData name="pavlos protopapas" userId="74894_tp_dropbox" providerId="OAuth2" clId="{9FDDBE9B-B937-EC41-A5EB-4D8DF32A1920}" dt="2020-06-21T18:52:44.822" v="174"/>
          <ac:inkMkLst>
            <pc:docMk/>
            <pc:sldMk cId="382173888" sldId="493"/>
            <ac:inkMk id="34" creationId="{E0382BD2-1E42-0E41-B6FC-77D9D802011D}"/>
          </ac:inkMkLst>
        </pc:inkChg>
        <pc:inkChg chg="add">
          <ac:chgData name="pavlos protopapas" userId="74894_tp_dropbox" providerId="OAuth2" clId="{9FDDBE9B-B937-EC41-A5EB-4D8DF32A1920}" dt="2020-06-21T18:52:45.848" v="175"/>
          <ac:inkMkLst>
            <pc:docMk/>
            <pc:sldMk cId="382173888" sldId="493"/>
            <ac:inkMk id="35" creationId="{26B488A0-1623-A24E-95F4-BA470E5B20C0}"/>
          </ac:inkMkLst>
        </pc:inkChg>
        <pc:inkChg chg="add">
          <ac:chgData name="pavlos protopapas" userId="74894_tp_dropbox" providerId="OAuth2" clId="{9FDDBE9B-B937-EC41-A5EB-4D8DF32A1920}" dt="2020-06-21T18:52:46.035" v="176"/>
          <ac:inkMkLst>
            <pc:docMk/>
            <pc:sldMk cId="382173888" sldId="493"/>
            <ac:inkMk id="36" creationId="{4AF92544-167F-7847-A291-3F72C6ABD3C6}"/>
          </ac:inkMkLst>
        </pc:inkChg>
        <pc:inkChg chg="add">
          <ac:chgData name="pavlos protopapas" userId="74894_tp_dropbox" providerId="OAuth2" clId="{9FDDBE9B-B937-EC41-A5EB-4D8DF32A1920}" dt="2020-06-21T18:52:46.490" v="177"/>
          <ac:inkMkLst>
            <pc:docMk/>
            <pc:sldMk cId="382173888" sldId="493"/>
            <ac:inkMk id="37" creationId="{7023F3EC-4096-8D4C-A3D9-25D319DDFB88}"/>
          </ac:inkMkLst>
        </pc:inkChg>
        <pc:inkChg chg="add">
          <ac:chgData name="pavlos protopapas" userId="74894_tp_dropbox" providerId="OAuth2" clId="{9FDDBE9B-B937-EC41-A5EB-4D8DF32A1920}" dt="2020-06-21T18:52:46.656" v="178"/>
          <ac:inkMkLst>
            <pc:docMk/>
            <pc:sldMk cId="382173888" sldId="493"/>
            <ac:inkMk id="38" creationId="{717769E4-E960-1749-A883-2712DE18AED5}"/>
          </ac:inkMkLst>
        </pc:inkChg>
        <pc:inkChg chg="add">
          <ac:chgData name="pavlos protopapas" userId="74894_tp_dropbox" providerId="OAuth2" clId="{9FDDBE9B-B937-EC41-A5EB-4D8DF32A1920}" dt="2020-06-21T18:52:47.006" v="179"/>
          <ac:inkMkLst>
            <pc:docMk/>
            <pc:sldMk cId="382173888" sldId="493"/>
            <ac:inkMk id="39" creationId="{A6F2AAED-4F2D-074D-A96A-7361EA2199A7}"/>
          </ac:inkMkLst>
        </pc:inkChg>
        <pc:inkChg chg="add">
          <ac:chgData name="pavlos protopapas" userId="74894_tp_dropbox" providerId="OAuth2" clId="{9FDDBE9B-B937-EC41-A5EB-4D8DF32A1920}" dt="2020-06-21T18:52:47.201" v="180"/>
          <ac:inkMkLst>
            <pc:docMk/>
            <pc:sldMk cId="382173888" sldId="493"/>
            <ac:inkMk id="40" creationId="{E88328C4-70D3-B447-96ED-46C642066C82}"/>
          </ac:inkMkLst>
        </pc:inkChg>
        <pc:inkChg chg="add">
          <ac:chgData name="pavlos protopapas" userId="74894_tp_dropbox" providerId="OAuth2" clId="{9FDDBE9B-B937-EC41-A5EB-4D8DF32A1920}" dt="2020-06-21T18:52:47.556" v="181"/>
          <ac:inkMkLst>
            <pc:docMk/>
            <pc:sldMk cId="382173888" sldId="493"/>
            <ac:inkMk id="41" creationId="{2ADBF846-75B8-D340-972B-06DD356041DC}"/>
          </ac:inkMkLst>
        </pc:inkChg>
        <pc:inkChg chg="add">
          <ac:chgData name="pavlos protopapas" userId="74894_tp_dropbox" providerId="OAuth2" clId="{9FDDBE9B-B937-EC41-A5EB-4D8DF32A1920}" dt="2020-06-21T18:52:47.982" v="182"/>
          <ac:inkMkLst>
            <pc:docMk/>
            <pc:sldMk cId="382173888" sldId="493"/>
            <ac:inkMk id="42" creationId="{B1905F7F-3177-F444-94A1-17D7188E9243}"/>
          </ac:inkMkLst>
        </pc:inkChg>
        <pc:inkChg chg="add">
          <ac:chgData name="pavlos protopapas" userId="74894_tp_dropbox" providerId="OAuth2" clId="{9FDDBE9B-B937-EC41-A5EB-4D8DF32A1920}" dt="2020-06-21T18:52:48.223" v="183"/>
          <ac:inkMkLst>
            <pc:docMk/>
            <pc:sldMk cId="382173888" sldId="493"/>
            <ac:inkMk id="43" creationId="{97057EFC-5BCA-AA42-A390-277083F48439}"/>
          </ac:inkMkLst>
        </pc:inkChg>
        <pc:inkChg chg="add">
          <ac:chgData name="pavlos protopapas" userId="74894_tp_dropbox" providerId="OAuth2" clId="{9FDDBE9B-B937-EC41-A5EB-4D8DF32A1920}" dt="2020-06-21T18:52:49.073" v="184"/>
          <ac:inkMkLst>
            <pc:docMk/>
            <pc:sldMk cId="382173888" sldId="493"/>
            <ac:inkMk id="44" creationId="{3704F8BB-837E-CA4F-858F-164B4F67CDF5}"/>
          </ac:inkMkLst>
        </pc:inkChg>
      </pc:sldChg>
      <pc:sldChg chg="addSp">
        <pc:chgData name="pavlos protopapas" userId="74894_tp_dropbox" providerId="OAuth2" clId="{9FDDBE9B-B937-EC41-A5EB-4D8DF32A1920}" dt="2020-06-21T18:52:59.551" v="194"/>
        <pc:sldMkLst>
          <pc:docMk/>
          <pc:sldMk cId="3581553462" sldId="494"/>
        </pc:sldMkLst>
        <pc:grpChg chg="add">
          <ac:chgData name="pavlos protopapas" userId="74894_tp_dropbox" providerId="OAuth2" clId="{9FDDBE9B-B937-EC41-A5EB-4D8DF32A1920}" dt="2020-06-21T18:52:59.551" v="194"/>
          <ac:grpSpMkLst>
            <pc:docMk/>
            <pc:sldMk cId="3581553462" sldId="494"/>
            <ac:grpSpMk id="18" creationId="{FB8B1692-5554-8A40-A97F-FA212A6FF2B7}"/>
          </ac:grpSpMkLst>
        </pc:grpChg>
        <pc:inkChg chg="add">
          <ac:chgData name="pavlos protopapas" userId="74894_tp_dropbox" providerId="OAuth2" clId="{9FDDBE9B-B937-EC41-A5EB-4D8DF32A1920}" dt="2020-06-21T18:52:55.388" v="186"/>
          <ac:inkMkLst>
            <pc:docMk/>
            <pc:sldMk cId="3581553462" sldId="494"/>
            <ac:inkMk id="3" creationId="{E411BD89-90C0-794D-B2BA-5C8B8C0C493A}"/>
          </ac:inkMkLst>
        </pc:inkChg>
        <pc:inkChg chg="add">
          <ac:chgData name="pavlos protopapas" userId="74894_tp_dropbox" providerId="OAuth2" clId="{9FDDBE9B-B937-EC41-A5EB-4D8DF32A1920}" dt="2020-06-21T18:52:55.910" v="187"/>
          <ac:inkMkLst>
            <pc:docMk/>
            <pc:sldMk cId="3581553462" sldId="494"/>
            <ac:inkMk id="5" creationId="{68E72506-FE22-2346-B1FC-AE18F6F72AB8}"/>
          </ac:inkMkLst>
        </pc:inkChg>
        <pc:inkChg chg="add">
          <ac:chgData name="pavlos protopapas" userId="74894_tp_dropbox" providerId="OAuth2" clId="{9FDDBE9B-B937-EC41-A5EB-4D8DF32A1920}" dt="2020-06-21T18:52:56.297" v="188"/>
          <ac:inkMkLst>
            <pc:docMk/>
            <pc:sldMk cId="3581553462" sldId="494"/>
            <ac:inkMk id="6" creationId="{3606058B-4431-124A-97AF-07AAA1AD5868}"/>
          </ac:inkMkLst>
        </pc:inkChg>
        <pc:inkChg chg="add">
          <ac:chgData name="pavlos protopapas" userId="74894_tp_dropbox" providerId="OAuth2" clId="{9FDDBE9B-B937-EC41-A5EB-4D8DF32A1920}" dt="2020-06-21T18:52:56.722" v="189"/>
          <ac:inkMkLst>
            <pc:docMk/>
            <pc:sldMk cId="3581553462" sldId="494"/>
            <ac:inkMk id="7" creationId="{9DB0BFC6-841F-F847-8F0E-7BD28C9AF7B6}"/>
          </ac:inkMkLst>
        </pc:inkChg>
        <pc:inkChg chg="add">
          <ac:chgData name="pavlos protopapas" userId="74894_tp_dropbox" providerId="OAuth2" clId="{9FDDBE9B-B937-EC41-A5EB-4D8DF32A1920}" dt="2020-06-21T18:52:57.045" v="190"/>
          <ac:inkMkLst>
            <pc:docMk/>
            <pc:sldMk cId="3581553462" sldId="494"/>
            <ac:inkMk id="14" creationId="{8804FEC0-0447-7D4A-B442-66FA634FF37A}"/>
          </ac:inkMkLst>
        </pc:inkChg>
        <pc:inkChg chg="add">
          <ac:chgData name="pavlos protopapas" userId="74894_tp_dropbox" providerId="OAuth2" clId="{9FDDBE9B-B937-EC41-A5EB-4D8DF32A1920}" dt="2020-06-21T18:52:57.278" v="191"/>
          <ac:inkMkLst>
            <pc:docMk/>
            <pc:sldMk cId="3581553462" sldId="494"/>
            <ac:inkMk id="15" creationId="{92896749-1F46-1245-B52F-0AFB3CD5CF3B}"/>
          </ac:inkMkLst>
        </pc:inkChg>
        <pc:inkChg chg="add">
          <ac:chgData name="pavlos protopapas" userId="74894_tp_dropbox" providerId="OAuth2" clId="{9FDDBE9B-B937-EC41-A5EB-4D8DF32A1920}" dt="2020-06-21T18:52:57.849" v="192"/>
          <ac:inkMkLst>
            <pc:docMk/>
            <pc:sldMk cId="3581553462" sldId="494"/>
            <ac:inkMk id="16" creationId="{BFAD672E-FB36-A44D-85A7-93C049D6B0D9}"/>
          </ac:inkMkLst>
        </pc:inkChg>
        <pc:inkChg chg="add">
          <ac:chgData name="pavlos protopapas" userId="74894_tp_dropbox" providerId="OAuth2" clId="{9FDDBE9B-B937-EC41-A5EB-4D8DF32A1920}" dt="2020-06-21T18:52:58.850" v="193"/>
          <ac:inkMkLst>
            <pc:docMk/>
            <pc:sldMk cId="3581553462" sldId="494"/>
            <ac:inkMk id="17" creationId="{0EDBFFF2-B27A-F34C-9B42-DF6A32BC4475}"/>
          </ac:inkMkLst>
        </pc:inkChg>
      </pc:sldChg>
      <pc:sldChg chg="addSp">
        <pc:chgData name="pavlos protopapas" userId="74894_tp_dropbox" providerId="OAuth2" clId="{9FDDBE9B-B937-EC41-A5EB-4D8DF32A1920}" dt="2020-06-21T18:48:53.817" v="56"/>
        <pc:sldMkLst>
          <pc:docMk/>
          <pc:sldMk cId="1471509711" sldId="503"/>
        </pc:sldMkLst>
        <pc:grpChg chg="add">
          <ac:chgData name="pavlos protopapas" userId="74894_tp_dropbox" providerId="OAuth2" clId="{9FDDBE9B-B937-EC41-A5EB-4D8DF32A1920}" dt="2020-06-21T18:48:53.817" v="56"/>
          <ac:grpSpMkLst>
            <pc:docMk/>
            <pc:sldMk cId="1471509711" sldId="503"/>
            <ac:grpSpMk id="24" creationId="{F104BEDD-77AA-7745-BE3B-6DE57F9C454C}"/>
          </ac:grpSpMkLst>
        </pc:grpChg>
        <pc:inkChg chg="add">
          <ac:chgData name="pavlos protopapas" userId="74894_tp_dropbox" providerId="OAuth2" clId="{9FDDBE9B-B937-EC41-A5EB-4D8DF32A1920}" dt="2020-06-21T18:48:49.064" v="45"/>
          <ac:inkMkLst>
            <pc:docMk/>
            <pc:sldMk cId="1471509711" sldId="503"/>
            <ac:inkMk id="6" creationId="{7D404097-B43A-B34B-8F87-F89E12356954}"/>
          </ac:inkMkLst>
        </pc:inkChg>
        <pc:inkChg chg="add">
          <ac:chgData name="pavlos protopapas" userId="74894_tp_dropbox" providerId="OAuth2" clId="{9FDDBE9B-B937-EC41-A5EB-4D8DF32A1920}" dt="2020-06-21T18:48:49.440" v="46"/>
          <ac:inkMkLst>
            <pc:docMk/>
            <pc:sldMk cId="1471509711" sldId="503"/>
            <ac:inkMk id="10" creationId="{5E6F49B2-E4D0-B947-AF20-C9B030036234}"/>
          </ac:inkMkLst>
        </pc:inkChg>
        <pc:inkChg chg="add">
          <ac:chgData name="pavlos protopapas" userId="74894_tp_dropbox" providerId="OAuth2" clId="{9FDDBE9B-B937-EC41-A5EB-4D8DF32A1920}" dt="2020-06-21T18:48:49.743" v="47"/>
          <ac:inkMkLst>
            <pc:docMk/>
            <pc:sldMk cId="1471509711" sldId="503"/>
            <ac:inkMk id="13" creationId="{FFFB3A14-DED5-8A4C-AAA2-5A0E4C94346C}"/>
          </ac:inkMkLst>
        </pc:inkChg>
        <pc:inkChg chg="add">
          <ac:chgData name="pavlos protopapas" userId="74894_tp_dropbox" providerId="OAuth2" clId="{9FDDBE9B-B937-EC41-A5EB-4D8DF32A1920}" dt="2020-06-21T18:48:50.160" v="48"/>
          <ac:inkMkLst>
            <pc:docMk/>
            <pc:sldMk cId="1471509711" sldId="503"/>
            <ac:inkMk id="15" creationId="{40972E2F-BF47-6B47-B8FE-A0AB7F3E51D8}"/>
          </ac:inkMkLst>
        </pc:inkChg>
        <pc:inkChg chg="add">
          <ac:chgData name="pavlos protopapas" userId="74894_tp_dropbox" providerId="OAuth2" clId="{9FDDBE9B-B937-EC41-A5EB-4D8DF32A1920}" dt="2020-06-21T18:48:50.510" v="49"/>
          <ac:inkMkLst>
            <pc:docMk/>
            <pc:sldMk cId="1471509711" sldId="503"/>
            <ac:inkMk id="17" creationId="{9C73CBD4-4299-4E4B-9E42-6FD4A0447E60}"/>
          </ac:inkMkLst>
        </pc:inkChg>
        <pc:inkChg chg="add">
          <ac:chgData name="pavlos protopapas" userId="74894_tp_dropbox" providerId="OAuth2" clId="{9FDDBE9B-B937-EC41-A5EB-4D8DF32A1920}" dt="2020-06-21T18:48:51.283" v="50"/>
          <ac:inkMkLst>
            <pc:docMk/>
            <pc:sldMk cId="1471509711" sldId="503"/>
            <ac:inkMk id="18" creationId="{6AD84C0F-F8AC-CF4C-BF70-3CC7651CB705}"/>
          </ac:inkMkLst>
        </pc:inkChg>
        <pc:inkChg chg="add">
          <ac:chgData name="pavlos protopapas" userId="74894_tp_dropbox" providerId="OAuth2" clId="{9FDDBE9B-B937-EC41-A5EB-4D8DF32A1920}" dt="2020-06-21T18:48:51.562" v="51"/>
          <ac:inkMkLst>
            <pc:docMk/>
            <pc:sldMk cId="1471509711" sldId="503"/>
            <ac:inkMk id="19" creationId="{DDB17B55-F791-7B40-8FB8-21E99C41D1B9}"/>
          </ac:inkMkLst>
        </pc:inkChg>
        <pc:inkChg chg="add">
          <ac:chgData name="pavlos protopapas" userId="74894_tp_dropbox" providerId="OAuth2" clId="{9FDDBE9B-B937-EC41-A5EB-4D8DF32A1920}" dt="2020-06-21T18:48:52.161" v="52"/>
          <ac:inkMkLst>
            <pc:docMk/>
            <pc:sldMk cId="1471509711" sldId="503"/>
            <ac:inkMk id="20" creationId="{90E720CE-4F35-8C42-829B-669506506EF2}"/>
          </ac:inkMkLst>
        </pc:inkChg>
        <pc:inkChg chg="add">
          <ac:chgData name="pavlos protopapas" userId="74894_tp_dropbox" providerId="OAuth2" clId="{9FDDBE9B-B937-EC41-A5EB-4D8DF32A1920}" dt="2020-06-21T18:48:52.370" v="53"/>
          <ac:inkMkLst>
            <pc:docMk/>
            <pc:sldMk cId="1471509711" sldId="503"/>
            <ac:inkMk id="21" creationId="{7E910397-C964-9A43-975F-C76AB31ECFFD}"/>
          </ac:inkMkLst>
        </pc:inkChg>
        <pc:inkChg chg="add">
          <ac:chgData name="pavlos protopapas" userId="74894_tp_dropbox" providerId="OAuth2" clId="{9FDDBE9B-B937-EC41-A5EB-4D8DF32A1920}" dt="2020-06-21T18:48:52.537" v="54"/>
          <ac:inkMkLst>
            <pc:docMk/>
            <pc:sldMk cId="1471509711" sldId="503"/>
            <ac:inkMk id="22" creationId="{2831BF9D-E188-A34F-9692-BC5C37F34429}"/>
          </ac:inkMkLst>
        </pc:inkChg>
        <pc:inkChg chg="add">
          <ac:chgData name="pavlos protopapas" userId="74894_tp_dropbox" providerId="OAuth2" clId="{9FDDBE9B-B937-EC41-A5EB-4D8DF32A1920}" dt="2020-06-21T18:48:52.984" v="55"/>
          <ac:inkMkLst>
            <pc:docMk/>
            <pc:sldMk cId="1471509711" sldId="503"/>
            <ac:inkMk id="23" creationId="{AC4170A8-E91C-A84C-A661-731527C36CCA}"/>
          </ac:inkMkLst>
        </pc:inkChg>
      </pc:sldChg>
      <pc:sldChg chg="addSp">
        <pc:chgData name="pavlos protopapas" userId="74894_tp_dropbox" providerId="OAuth2" clId="{9FDDBE9B-B937-EC41-A5EB-4D8DF32A1920}" dt="2020-06-21T18:49:30.292" v="63"/>
        <pc:sldMkLst>
          <pc:docMk/>
          <pc:sldMk cId="3070718624" sldId="505"/>
        </pc:sldMkLst>
        <pc:grpChg chg="add">
          <ac:chgData name="pavlos protopapas" userId="74894_tp_dropbox" providerId="OAuth2" clId="{9FDDBE9B-B937-EC41-A5EB-4D8DF32A1920}" dt="2020-06-21T18:49:30.292" v="63"/>
          <ac:grpSpMkLst>
            <pc:docMk/>
            <pc:sldMk cId="3070718624" sldId="505"/>
            <ac:grpSpMk id="16" creationId="{3CEA74C5-96E6-CA42-947C-74CE1752D79C}"/>
          </ac:grpSpMkLst>
        </pc:grpChg>
        <pc:grpChg chg="add">
          <ac:chgData name="pavlos protopapas" userId="74894_tp_dropbox" providerId="OAuth2" clId="{9FDDBE9B-B937-EC41-A5EB-4D8DF32A1920}" dt="2020-06-21T18:49:30.292" v="63"/>
          <ac:grpSpMkLst>
            <pc:docMk/>
            <pc:sldMk cId="3070718624" sldId="505"/>
            <ac:grpSpMk id="17" creationId="{AD7CB30C-5D44-2848-A8E8-D80C4ECC4D6F}"/>
          </ac:grpSpMkLst>
        </pc:grpChg>
        <pc:inkChg chg="add">
          <ac:chgData name="pavlos protopapas" userId="74894_tp_dropbox" providerId="OAuth2" clId="{9FDDBE9B-B937-EC41-A5EB-4D8DF32A1920}" dt="2020-06-21T18:49:26.555" v="57"/>
          <ac:inkMkLst>
            <pc:docMk/>
            <pc:sldMk cId="3070718624" sldId="505"/>
            <ac:inkMk id="9" creationId="{77F4117D-6EB4-3C49-A0B3-C6F44FA22AC3}"/>
          </ac:inkMkLst>
        </pc:inkChg>
        <pc:inkChg chg="add">
          <ac:chgData name="pavlos protopapas" userId="74894_tp_dropbox" providerId="OAuth2" clId="{9FDDBE9B-B937-EC41-A5EB-4D8DF32A1920}" dt="2020-06-21T18:49:26.997" v="58"/>
          <ac:inkMkLst>
            <pc:docMk/>
            <pc:sldMk cId="3070718624" sldId="505"/>
            <ac:inkMk id="10" creationId="{9D37CFC3-19AE-704E-A772-FB472D8C1007}"/>
          </ac:inkMkLst>
        </pc:inkChg>
        <pc:inkChg chg="add">
          <ac:chgData name="pavlos protopapas" userId="74894_tp_dropbox" providerId="OAuth2" clId="{9FDDBE9B-B937-EC41-A5EB-4D8DF32A1920}" dt="2020-06-21T18:49:27.542" v="59"/>
          <ac:inkMkLst>
            <pc:docMk/>
            <pc:sldMk cId="3070718624" sldId="505"/>
            <ac:inkMk id="11" creationId="{D4577A6C-57CD-A54B-A05A-1911577DB0E9}"/>
          </ac:inkMkLst>
        </pc:inkChg>
        <pc:inkChg chg="add">
          <ac:chgData name="pavlos protopapas" userId="74894_tp_dropbox" providerId="OAuth2" clId="{9FDDBE9B-B937-EC41-A5EB-4D8DF32A1920}" dt="2020-06-21T18:49:28.430" v="60"/>
          <ac:inkMkLst>
            <pc:docMk/>
            <pc:sldMk cId="3070718624" sldId="505"/>
            <ac:inkMk id="13" creationId="{CF656AD2-590B-664A-BACC-E0C86EFF4F7C}"/>
          </ac:inkMkLst>
        </pc:inkChg>
        <pc:inkChg chg="add">
          <ac:chgData name="pavlos protopapas" userId="74894_tp_dropbox" providerId="OAuth2" clId="{9FDDBE9B-B937-EC41-A5EB-4D8DF32A1920}" dt="2020-06-21T18:49:28.727" v="61"/>
          <ac:inkMkLst>
            <pc:docMk/>
            <pc:sldMk cId="3070718624" sldId="505"/>
            <ac:inkMk id="14" creationId="{7DEC42E8-12EE-9543-8E6A-4370C934A940}"/>
          </ac:inkMkLst>
        </pc:inkChg>
        <pc:inkChg chg="add">
          <ac:chgData name="pavlos protopapas" userId="74894_tp_dropbox" providerId="OAuth2" clId="{9FDDBE9B-B937-EC41-A5EB-4D8DF32A1920}" dt="2020-06-21T18:49:29.272" v="62"/>
          <ac:inkMkLst>
            <pc:docMk/>
            <pc:sldMk cId="3070718624" sldId="505"/>
            <ac:inkMk id="15" creationId="{A7839F05-A86B-254A-AF07-E98F9FC88569}"/>
          </ac:inkMkLst>
        </pc:inkChg>
      </pc:sldChg>
      <pc:sldChg chg="addSp">
        <pc:chgData name="pavlos protopapas" userId="74894_tp_dropbox" providerId="OAuth2" clId="{9FDDBE9B-B937-EC41-A5EB-4D8DF32A1920}" dt="2020-06-21T18:50:57.440" v="111"/>
        <pc:sldMkLst>
          <pc:docMk/>
          <pc:sldMk cId="3779653806" sldId="564"/>
        </pc:sldMkLst>
        <pc:inkChg chg="add">
          <ac:chgData name="pavlos protopapas" userId="74894_tp_dropbox" providerId="OAuth2" clId="{9FDDBE9B-B937-EC41-A5EB-4D8DF32A1920}" dt="2020-06-21T18:50:57.440" v="111"/>
          <ac:inkMkLst>
            <pc:docMk/>
            <pc:sldMk cId="3779653806" sldId="564"/>
            <ac:inkMk id="5" creationId="{242560AC-18AF-6148-9EB4-6900E6A7E5CC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10:41:12.292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10657 8514 8484,'-13'0'-4,"0"0"-326,1 0 0,3 0 1,2 1 356,1 3 1,2 3 0,4 6-1,0 0 1,0 0 0,1 0 147,4-1 1,-4-3 0,3-1 0,-2 2-57,-2 2 0,1-5-69,3-3 1,-2-4-1,2-4-52,-2-5 0,-2-6 0,0-4 0,0 1 0,0-2 71,0 0 0,0 3 0,0-3 1,-2 1 143,-2 4 1,-3 6 0,-6 5-3,0 3 0,0 2 1,2 3-1,1 5-148,1 2 0,2 6 0,-1 0 0,4 0 0,2 0-24,2 1 1,2-1 0,2-6 0,3-1-98,0-2 0,4-5 212,-2 2 0,1-10 0,-2-3 67,-3-4 1,-5 0-132,-5-1 1,3 1 0,-6 2 9,3 2 1,-1 5-97,2-1 1,2 4-1,-3 3 1,0 2 49,1 2 1,0-2 118,4 3-217,0-5 509,0 3 56,0-6-523,0 0-41,6 0 1,-4 0 53,7 0 0,0 0 1,3-2-1,1 0 3,0-3 0,4-5 1,2 2-1,0-4 7,4 0 1,3-1-1,2-1 1,2-1-6,-1 3 0,2-4 0,-1 7 0,-2-1-21,-1 2 0,3-2 0,0 6 1,-1 1 0,-2 1 1,-3 2 0,0 0 0,-1 0 16,0 0 1,8 2 0,-6 1-1,3 1 64,-1-1 1,2 0 0,3-1-1,1 3 71,2-2 0,1-2 0,-1-1 0,1 0-51,4 0 1,-2 4 0,5 1-1,-3-3-20,-2 0 0,5 2 1,-1 2-1,0 1-8,-2 3 0,-3 1 1,-3 3-1,-4 2-53,-3 1 1,-3 6 0,-1-2 0,-3 3 117,-2 2 1,-1 0-1,-4-1 1,0 1-41,0-1 0,1-3 0,1-1 0,4 0 2,1-1 1,-3-1 0,4-5 0,2 2-56,1 1 0,3-2 1,2-5-1,1-1-34,-2 1 1,-2 0 0,-3 0-1,-4-2 1,0 2 50,-3 2 1,-2 5 0,-1 0 0,-2 0 0,-1 1 87,-1 4 1,-7 2 0,4 0 0,-2 0-1,1 0-96,-3 3 1,0-2 0,-1-5-1,2-2 1,1-2-47,-1-2 1,0-1 0,0 0-200,1-1 1,6-5-180,-1-2 0,-2-4-71,1-1 263,-5 0-152,3 0 1,-6-1 0,0-4-741,0-3 1,-4-3 0,-1-2-1,1-1 261,-2-4 1,5 4 0,-3-3 0,2 3 445,2 1 1,0 0 0,0 1-1,0-1 367,0 0 0,-1 2 0,-3 2 0,-3 3 0,-6 6-117,0 0 0,0 0 1,0 0 299,0 0 1,1 0 1994,-1 0-1711,0 0 1,6 2-1,3 2 1,2 5-79,2 2 1,6 2 0,2 0-183,4-1 0,1 1 0,-1-1 0,3-3-163,2 0 1,-3-6 0,3 1-263,-3-2 1,-1-2-191,0 0 425,-6 0 1,-7 0 0,-8 0-1,-4 0 1,-1 0-73,1 0 0,-1-5 1,0 1 97,0 1 0,5 2 0,-1 1 305,-1 0-343,4 0 1,2 0 0,8 0 129,5 0 1,2 0 0,2 0-103,0 0 0,0 4 1,-2 2-1,-1-1 1,-1 1-69,1-3 0,-3 0 239,1 1 1,-6-3-271,-2 4 0,-6-8-747,-7-1 19,6-1-447,1 5 1,6 2 1240,0 2 0,0 3 0,0 6 0</inkml:trace>
  <inkml:trace contextRef="#ctx0" brushRef="#br0" timeOffset="1">12681 9423 8601,'-7'0'92,"1"0"171,0 0 21,5 0 0,-5 5 1,6 5 106,0 6 0,-4-2 1,0 5 100,1-1 1,1 1-521,2 2 1,6-4 0,3-8 0,2-7-6,2-4 0,-2-6 0,-1-4 0,-1-1 0,-1-1 20,-1-3 1,3 2 0,-5-3-1,-3 1 67,0 0 0,-2-2 0,0 4 0,0-3 177,0 3 0,0 5 1,-2 3 89,-2 1 1,1 2-1,-5 5-82,-2 3 1,3 5 0,0 7-1,1 2-61,3 2 0,0-3 0,0 3 0,-1 0-51,1 0 1,7-4 0,5-1-116,2-5 1,2-3 0,0-4 0,0 1-53,0-1 1,-5-3 0,-1-4 0,0-5 47,1-2 1,-6-2 0,3 0-1,-4 1 0,-1-1 1,-6-1 0,-2-2 0,-4-1-23,0 1 1,-1 2-1,-1 1 1,-2 2 0,-1 1 13,1 1 1,2 6 52,1-1 1,2 4 0,2 4 0,5 5 67,3 2 0,1 6 0,0 2-79,0 1 1,0-5-1,0 3 1,1-4-14,3-1 0,-1-5 0,6-1 0,1-1 0,1-3-6,2-2 0,0-1 1,-1-1 16,1-3 1,-1-4 0,-4-4 0,-4-1 6,-2 0 1,-2 0-1,-2-1 1,0-2 0,-4 1-29,-1 3 0,-2-1 0,-2 5 1,1-2 129,1 1 0,1 4 1,-5 5-1,0 0 129,0 0 1,1 5 0,-1 4 0,1 2-102,4 2 0,1 0 1,4 0-1,-1 0-200,1-1 1,1-3 0,4-2-1,2 0-128,5 0 0,2-4 1,2 1-1,0-2-23,-1-2 0,5-6 0,2-2 83,1-4 0,-4-1 1,1-1-1,-5-1 1,-2-1-1,-3 2 65,-1-1 1,-2 10 0,-4-8 135,0 2 0,-1 1 1,-3 0-1,-5 3-31,-2 1 0,-3 2 0,-2 4 1,-3 0-45,0 0 1,1 0-1,-1 1 1,-1 5 170,0 6 1,4 1 0,-1 6 0,3-2 52,1 0 0,2 4 0,1-4 0,2-1-339,3-2 1,0-1-1,7 0 1,2-2 0,6-2-128,6-5 1,-1-3-1,7-1 1,1 0 52,1 0 1,1-7 0,0-4 0,-3-5 0,-2 1 79,-1 0 0,-2-2 0,-6 0 1,-2 2-1,-5 0 269,-3 3 1,-2-1 0,-3 0-38,-5 0 1,-2 2 0,-2 1-1,0 3-46,0 1 1,-4 2 0,-1 4-1,-1 0 105,1 0 1,1 1 0,4 3-1,0 5 1,0 2 20,1 2 1,3 0-1,2 0-285,1 0 0,8-1 0,6 0 0,5-2 0,3-3-200,1-1 1,5-2 0,1-4 0,4-2-38,3-2 1,4-4 0,-4-8-1,-1-3 194,-2-1 1,-7 5-1,-5-2 1,-3 3 0,-5 1-1,-3 0 217,-5 0 0,-5 0 0,-8 1 1,-3 0 112,-5 4 0,-6 2 0,-4 6 0,1 0-111,0 0 0,-3 1 0,4 4 0,1 5 59,2 5 0,3 1 1,3 4-1,5-2-138,6-2 1,0 2-1,6 1 1,3-1 0,3 1-186,7-3 1,2-2-1,4-1 1,2-2-71,4-3 0,3-2 1,2-6-1,-1 0 1,1 0 108,0 0 1,-2-6 0,-3-2 0,-4-3 226,-3-2 1,-2 4 0,-4 1 0,-3-2-1,-4-2 162,-1 0 1,-1 0 0,-4 2 0,-3 2-416,-4-2 0,-5 3 0,0-2 0,2 1-61,0 0 0,3 1 0,-1 4 0,0-1 158,0 1 1,5 2-119,-1 1 1,6 1-289,-1 4 0,3 2 213,1 6 0,1-2 0,2-1 0,3-3-14,1-1 1,-3 2 0,4-2-111,2 1 0,-2-4-57,0 1 1,-4-2-67,5-2 1,-6 1-1,2 2-542,1 1 1,-4 2-1,2-2-418,-3 5 1,-1 2 1424,0 2 0,-11 5 0,-3 2 0</inkml:trace>
  <inkml:trace contextRef="#ctx0" brushRef="#br0" timeOffset="2">12770 9448 8185,'0'-8'-8,"0"-1"661,0 6-93,0-2 14,0 5 2408,0 0-2769,0 5-102,0-3 1,0 5 186,0-3-165,0-3-104,0 5-22,0-6 1,0 2 0,0 2 1,-4-1-11,0 5 0,0-3-39,4 3 1,4-4-161,0 5 111,6-6 141,-8 2 0,3-6-18,-5-3 1,0 1-1,-1-4 229,-3 1 275,2 2-374,-9 4 0,9 1-66,-2 3-231,3 4 1,2 3-78,3-2 1,-2-2 0,3-5-381,1 3-33,-4-1-1434,3-4-178,-5 0 2236,0 6 0,6 1 0,1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7T20:47:03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18 7805,'-17'0'-671,"-1"0"517,1 0 0,6 0 191,-1 0-15,1 0 0,-1 0 433,0 0-98,9 0-383,-5 0 44,8 0-143,0 0 1,8 0 116,3 0 0,5 0-19,1 0 0,2 0 1,4 0 1,-2 0 26,8 0 1,0 0 3,5 0 0,1 0-17,0 0 1,-1-2 52,1-4 1,-1 4-36,1-3 0,0 3 1,-1 2 1,1 0-8,-1 0 0,1 0-3,0 0 0,-3 0 0,-3 0 1,2 0-6,-8 0 1,0 0 34,-6 0 1,-5 0-24,-1 0 20,1 0 0,-1 0 30,1 0 9,-8 7-70,3-5-11,1 6 18,-6 0 0,6-6 0,-8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0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/2017/momentum/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7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/2017/momentum/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7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/2017/momentum/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0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/2017/momentum/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/2017/momentum/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/2017/momentum/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2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/2017/momentum/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8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/2017/momentum/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2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0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6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4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4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0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8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6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2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7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46" y="6400800"/>
            <a:ext cx="2287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  <p:extLst>
      <p:ext uri="{BB962C8B-B14F-4D97-AF65-F5344CB8AC3E}">
        <p14:creationId xmlns:p14="http://schemas.microsoft.com/office/powerpoint/2010/main" val="408250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19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37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75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8378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405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83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0849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341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93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C72DE-9326-494D-BF1E-91B8CB282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28800E-F74C-3E4F-BDAE-59A99B1BE319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C36D0B-EE15-CD48-A434-E143EC7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1F4207-B4D7-3A4B-AEA5-982E2C5935F3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5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9941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F3A431-4B05-674F-A8FD-CD709642281C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>
              <a:extLst>
                <a:ext uri="{FF2B5EF4-FFF2-40B4-BE49-F238E27FC236}">
                  <a16:creationId xmlns:a16="http://schemas.microsoft.com/office/drawing/2014/main" id="{863225A8-F6AD-6B4C-9FA2-E46AB25801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>
              <a:extLst>
                <a:ext uri="{FF2B5EF4-FFF2-40B4-BE49-F238E27FC236}">
                  <a16:creationId xmlns:a16="http://schemas.microsoft.com/office/drawing/2014/main" id="{8BB7C2FA-7277-8D45-8C56-7C0C909DC8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112" y="470660"/>
            <a:ext cx="3803776" cy="268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53DC9-6419-0C4D-92DA-7779587C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36C282B-2DC8-0C4D-A2BD-A7793C3F1C7D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>
              <a:extLst>
                <a:ext uri="{FF2B5EF4-FFF2-40B4-BE49-F238E27FC236}">
                  <a16:creationId xmlns:a16="http://schemas.microsoft.com/office/drawing/2014/main" id="{359D76BA-4756-B543-AB2E-9711025A51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>
              <a:extLst>
                <a:ext uri="{FF2B5EF4-FFF2-40B4-BE49-F238E27FC236}">
                  <a16:creationId xmlns:a16="http://schemas.microsoft.com/office/drawing/2014/main" id="{CEA9405C-CCAF-E641-B4B8-6B81C29843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15DD222-190E-C24D-B6DC-9CCAAEE0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E3FF81F-3676-1E47-9C6A-1193B8C5C2F1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1" name="Picture 20" descr="iacs.png">
              <a:extLst>
                <a:ext uri="{FF2B5EF4-FFF2-40B4-BE49-F238E27FC236}">
                  <a16:creationId xmlns:a16="http://schemas.microsoft.com/office/drawing/2014/main" id="{A75DE9F9-E572-294B-AED3-AF9F117283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22" name="Picture 21" descr="harvard.png">
              <a:extLst>
                <a:ext uri="{FF2B5EF4-FFF2-40B4-BE49-F238E27FC236}">
                  <a16:creationId xmlns:a16="http://schemas.microsoft.com/office/drawing/2014/main" id="{4E5E182E-73F3-6243-AC68-4DA694E90E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A407A3A-1A34-CF4A-A1C2-DF39D416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A0FFE6-8AB1-C348-B3F5-29FAC706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0601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995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7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C72DE-9326-494D-BF1E-91B8CB282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28800E-F74C-3E4F-BDAE-59A99B1BE319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C36D0B-EE15-CD48-A434-E143EC7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1F4207-B4D7-3A4B-AEA5-982E2C5935F3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1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50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9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3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1541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33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87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94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Protopapas,</a:t>
            </a:r>
            <a:r>
              <a:rPr lang="en-US" sz="24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Kevin Rader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52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10.png"/><Relationship Id="rId4" Type="http://schemas.openxmlformats.org/officeDocument/2006/relationships/image" Target="../media/image23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20.xml"/><Relationship Id="rId12" Type="http://schemas.openxmlformats.org/officeDocument/2006/relationships/image" Target="NUL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11" Type="http://schemas.openxmlformats.org/officeDocument/2006/relationships/image" Target="../media/image17.png"/><Relationship Id="rId15" Type="http://schemas.openxmlformats.org/officeDocument/2006/relationships/image" Target="../media/image16.emf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1.xml"/><Relationship Id="rId7" Type="http://schemas.openxmlformats.org/officeDocument/2006/relationships/image" Target="NUL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21" Type="http://schemas.openxmlformats.org/officeDocument/2006/relationships/image" Target="NULL"/><Relationship Id="rId3" Type="http://schemas.openxmlformats.org/officeDocument/2006/relationships/notesSlide" Target="../notesSlides/notesSlide28.xml"/><Relationship Id="rId7" Type="http://schemas.openxmlformats.org/officeDocument/2006/relationships/image" Target="NUL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NULL"/><Relationship Id="rId10" Type="http://schemas.openxmlformats.org/officeDocument/2006/relationships/image" Target="../media/image26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10.png"/><Relationship Id="rId4" Type="http://schemas.openxmlformats.org/officeDocument/2006/relationships/image" Target="../media/image17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79270"/>
            <a:ext cx="10363200" cy="1470025"/>
          </a:xfrm>
        </p:spPr>
        <p:txBody>
          <a:bodyPr/>
          <a:lstStyle/>
          <a:p>
            <a:r>
              <a:rPr lang="en-US" sz="3600" dirty="0"/>
              <a:t>Optimizers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88371-BF91-874E-A492-34E88576967D}"/>
              </a:ext>
            </a:extLst>
          </p:cNvPr>
          <p:cNvSpPr txBox="1"/>
          <p:nvPr/>
        </p:nvSpPr>
        <p:spPr>
          <a:xfrm>
            <a:off x="7287904" y="3138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7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endParaRPr lang="en-US" sz="4400" dirty="0"/>
          </a:p>
          <a:p>
            <a:endParaRPr lang="en-US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47863" y="2864101"/>
          <a:ext cx="845026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4" imgW="4102100" imgH="609600" progId="Equation.3">
                  <p:embed/>
                </p:oleObj>
              </mc:Choice>
              <mc:Fallback>
                <p:oleObj name="Equation" r:id="rId4" imgW="4102100" imgH="609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7863" y="2864101"/>
                        <a:ext cx="8450262" cy="125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055721" y="1417638"/>
          <a:ext cx="3619936" cy="115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6" imgW="1549400" imgH="495300" progId="Equation.3">
                  <p:embed/>
                </p:oleObj>
              </mc:Choice>
              <mc:Fallback>
                <p:oleObj name="Equation" r:id="rId6" imgW="1549400" imgH="4953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5721" y="1417638"/>
                        <a:ext cx="3619936" cy="115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07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23080" y="3608710"/>
            <a:ext cx="19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Explodes!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3080" y="5223887"/>
            <a:ext cx="19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Vanishes!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72143" y="1032992"/>
          <a:ext cx="4979987" cy="515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2133600" imgH="2209800" progId="Equation.3">
                  <p:embed/>
                </p:oleObj>
              </mc:Choice>
              <mc:Fallback>
                <p:oleObj name="Equation" r:id="rId4" imgW="2133600" imgH="2209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143" y="1032992"/>
                        <a:ext cx="4979987" cy="515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6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436" y="1234939"/>
            <a:ext cx="8229600" cy="4846464"/>
          </a:xfrm>
        </p:spPr>
        <p:txBody>
          <a:bodyPr/>
          <a:lstStyle/>
          <a:p>
            <a:r>
              <a:rPr lang="en-US" sz="2400" dirty="0"/>
              <a:t>Exploding gradients lead to cliffs</a:t>
            </a:r>
          </a:p>
          <a:p>
            <a:r>
              <a:rPr lang="en-US" sz="2400" dirty="0"/>
              <a:t>Can be mitigated using </a:t>
            </a:r>
            <a:r>
              <a:rPr lang="en-US" sz="2400" dirty="0">
                <a:solidFill>
                  <a:srgbClr val="0000FF"/>
                </a:solidFill>
              </a:rPr>
              <a:t>gradient clipping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18" y="3032126"/>
            <a:ext cx="6123518" cy="3143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8987" y="2960013"/>
                <a:ext cx="1658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Karla" charset="0"/>
                          <a:cs typeface="Karla" charset="0"/>
                        </a:rPr>
                        <m:t>if</m:t>
                      </m:r>
                      <m:r>
                        <a:rPr lang="en-US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Karla" charset="0"/>
                          <a:cs typeface="Karla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" y="2960013"/>
                <a:ext cx="165891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8987" y="3756833"/>
                <a:ext cx="1535741" cy="813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⟵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𝑔𝑢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b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" y="3756833"/>
                <a:ext cx="1535741" cy="8134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9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3956" y="1222551"/>
            <a:ext cx="10366679" cy="4767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Oscillations because updates do not exploit curvature information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Average gradient presents faster path to optimal: vertical components cancel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745762" y="2311414"/>
            <a:ext cx="6953805" cy="2719194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813830" y="2795284"/>
            <a:ext cx="1034413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74204" y="3597944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48243" y="2795284"/>
            <a:ext cx="597617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445859" y="2795283"/>
            <a:ext cx="298808" cy="149447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240000">
            <a:off x="5730241" y="2795284"/>
            <a:ext cx="168079" cy="134359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70338" y="3069604"/>
            <a:ext cx="154462" cy="107350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21480000">
            <a:off x="6033582" y="3069604"/>
            <a:ext cx="9894" cy="93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3830" y="3669552"/>
            <a:ext cx="2472427" cy="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/>
              <p:nvPr/>
            </p:nvSpPr>
            <p:spPr>
              <a:xfrm>
                <a:off x="5855993" y="1826212"/>
                <a:ext cx="7333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93" y="1826212"/>
                <a:ext cx="733342" cy="338554"/>
              </a:xfrm>
              <a:prstGeom prst="rect">
                <a:avLst/>
              </a:prstGeom>
              <a:blipFill>
                <a:blip r:embed="rId3"/>
                <a:stretch>
                  <a:fillRect l="-6780" t="-3846" r="-11864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/>
              <p:nvPr/>
            </p:nvSpPr>
            <p:spPr>
              <a:xfrm rot="16200000">
                <a:off x="2335449" y="3428667"/>
                <a:ext cx="4247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35449" y="3428667"/>
                <a:ext cx="424732" cy="338554"/>
              </a:xfrm>
              <a:prstGeom prst="rect">
                <a:avLst/>
              </a:prstGeom>
              <a:blipFill>
                <a:blip r:embed="rId4"/>
                <a:stretch>
                  <a:fillRect t="-5882" r="-14286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/>
              <p:nvPr/>
            </p:nvSpPr>
            <p:spPr>
              <a:xfrm>
                <a:off x="6108779" y="5025611"/>
                <a:ext cx="41819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79" y="5025611"/>
                <a:ext cx="418191" cy="338554"/>
              </a:xfrm>
              <a:prstGeom prst="rect">
                <a:avLst/>
              </a:prstGeom>
              <a:blipFill>
                <a:blip r:embed="rId5"/>
                <a:stretch>
                  <a:fillRect l="-14706" r="-588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2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2" y="1222552"/>
            <a:ext cx="10366679" cy="58404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Question</a:t>
            </a:r>
            <a:r>
              <a:rPr lang="en-US" sz="2400" dirty="0"/>
              <a:t>: Why not this?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720526" y="2402491"/>
            <a:ext cx="9076022" cy="3549059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77224" y="4049246"/>
            <a:ext cx="172295" cy="19095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865418" y="4432515"/>
            <a:ext cx="1713972" cy="8355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/>
              <p:nvPr/>
            </p:nvSpPr>
            <p:spPr>
              <a:xfrm>
                <a:off x="5895100" y="2001496"/>
                <a:ext cx="8457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4AE2AA-AEF4-8941-9561-37C68927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00" y="2001496"/>
                <a:ext cx="8457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19" r="-503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/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DF6E3-841A-4D46-9371-AEA519E7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/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1F610B-DD41-C94D-9F64-0AE7B2E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3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2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2" y="1222552"/>
            <a:ext cx="10366679" cy="584042"/>
          </a:xfrm>
        </p:spPr>
        <p:txBody>
          <a:bodyPr>
            <a:noAutofit/>
          </a:bodyPr>
          <a:lstStyle/>
          <a:p>
            <a:r>
              <a:rPr lang="en-US" sz="2400" dirty="0"/>
              <a:t>Let us figure out an algorithm which will lead us to the </a:t>
            </a:r>
            <a:r>
              <a:rPr lang="en-US" sz="2400"/>
              <a:t>minimum faster.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720526" y="2402491"/>
            <a:ext cx="9076022" cy="3549059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77224" y="4049246"/>
            <a:ext cx="172295" cy="19095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047162" y="3084007"/>
            <a:ext cx="1760703" cy="182880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4712" y="3119398"/>
            <a:ext cx="1016315" cy="149099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64951" y="3728483"/>
            <a:ext cx="312453" cy="34872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37874" y="3715298"/>
            <a:ext cx="923057" cy="8842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/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4AE2AA-AEF4-8941-9561-37C68927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19" r="-503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/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DF6E3-841A-4D46-9371-AEA519E7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/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1F610B-DD41-C94D-9F64-0AE7B2E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3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047162" y="3034031"/>
            <a:ext cx="1905346" cy="1878778"/>
            <a:chOff x="2982825" y="3034031"/>
            <a:chExt cx="1905346" cy="1878778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982825" y="4912808"/>
              <a:ext cx="1905346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982825" y="3034031"/>
              <a:ext cx="0" cy="187877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802003" y="3084006"/>
            <a:ext cx="1086168" cy="1526390"/>
            <a:chOff x="2982825" y="4887819"/>
            <a:chExt cx="1086168" cy="1526390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982825" y="4887819"/>
              <a:ext cx="1086168" cy="2499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982825" y="4912809"/>
              <a:ext cx="12709" cy="15014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60099" y="3745282"/>
            <a:ext cx="957976" cy="858902"/>
            <a:chOff x="2970237" y="4053909"/>
            <a:chExt cx="957976" cy="858902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982825" y="4912809"/>
              <a:ext cx="945388" cy="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2970237" y="4053909"/>
              <a:ext cx="12588" cy="85890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flipV="1">
            <a:off x="5729319" y="3724775"/>
            <a:ext cx="442602" cy="430156"/>
            <a:chOff x="2970237" y="4053909"/>
            <a:chExt cx="957976" cy="8589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982825" y="4912809"/>
              <a:ext cx="945388" cy="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2970237" y="4053909"/>
              <a:ext cx="12588" cy="85890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>
            <a:spLocks noChangeAspect="1"/>
          </p:cNvSpPr>
          <p:nvPr/>
        </p:nvSpPr>
        <p:spPr>
          <a:xfrm>
            <a:off x="1937288" y="4829618"/>
            <a:ext cx="182880" cy="1728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2" y="1222552"/>
            <a:ext cx="10366679" cy="584042"/>
          </a:xfrm>
        </p:spPr>
        <p:txBody>
          <a:bodyPr>
            <a:noAutofit/>
          </a:bodyPr>
          <a:lstStyle/>
          <a:p>
            <a:r>
              <a:rPr lang="en-US" sz="2400" dirty="0"/>
              <a:t>Look each component at a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720526" y="2402491"/>
            <a:ext cx="9076022" cy="3549059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77224" y="4049246"/>
            <a:ext cx="172295" cy="19095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059688" y="3084007"/>
            <a:ext cx="1760703" cy="1828801"/>
          </a:xfrm>
          <a:prstGeom prst="straightConnector1">
            <a:avLst/>
          </a:prstGeom>
          <a:ln>
            <a:solidFill>
              <a:srgbClr val="0000FF">
                <a:alpha val="19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4712" y="3119398"/>
            <a:ext cx="1016315" cy="1490998"/>
          </a:xfrm>
          <a:prstGeom prst="straightConnector1">
            <a:avLst/>
          </a:prstGeom>
          <a:ln>
            <a:solidFill>
              <a:srgbClr val="0000FF">
                <a:alpha val="1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64951" y="3728483"/>
            <a:ext cx="312453" cy="348728"/>
          </a:xfrm>
          <a:prstGeom prst="straightConnector1">
            <a:avLst/>
          </a:prstGeom>
          <a:ln>
            <a:solidFill>
              <a:srgbClr val="0000FF">
                <a:alpha val="24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37874" y="3715298"/>
            <a:ext cx="923057" cy="884262"/>
          </a:xfrm>
          <a:prstGeom prst="straightConnector1">
            <a:avLst/>
          </a:prstGeom>
          <a:ln>
            <a:solidFill>
              <a:srgbClr val="0000FF">
                <a:alpha val="18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/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4AE2AA-AEF4-8941-9561-37C68927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19" r="-503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/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DF6E3-841A-4D46-9371-AEA519E7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/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1F610B-DD41-C94D-9F64-0AE7B2E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3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047162" y="4912808"/>
            <a:ext cx="1905346" cy="1"/>
          </a:xfrm>
          <a:prstGeom prst="straightConnector1">
            <a:avLst/>
          </a:prstGeom>
          <a:ln>
            <a:solidFill>
              <a:srgbClr val="00B050">
                <a:alpha val="1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47162" y="3034031"/>
            <a:ext cx="0" cy="18787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02003" y="3084006"/>
            <a:ext cx="1086168" cy="24991"/>
          </a:xfrm>
          <a:prstGeom prst="straightConnector1">
            <a:avLst/>
          </a:prstGeom>
          <a:ln>
            <a:solidFill>
              <a:srgbClr val="00B050">
                <a:alpha val="18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02003" y="3108996"/>
            <a:ext cx="12709" cy="1501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72687" y="4604182"/>
            <a:ext cx="945388" cy="2"/>
          </a:xfrm>
          <a:prstGeom prst="straightConnector1">
            <a:avLst/>
          </a:prstGeom>
          <a:ln>
            <a:solidFill>
              <a:srgbClr val="00B050">
                <a:alpha val="15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860099" y="3745282"/>
            <a:ext cx="12588" cy="858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35136" y="3724775"/>
            <a:ext cx="436786" cy="1"/>
          </a:xfrm>
          <a:prstGeom prst="straightConnector1">
            <a:avLst/>
          </a:prstGeom>
          <a:ln>
            <a:solidFill>
              <a:srgbClr val="00B050">
                <a:alpha val="19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29348" y="3724775"/>
            <a:ext cx="5816" cy="430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3334 L 0.33047 -0.03773 " pathEditMode="relative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0.19036 -0.00231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277 L 0.10716 -0.00277 " pathEditMode="relative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1342 L 0.04245 0.01342 " pathEditMode="relative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2" y="1222552"/>
            <a:ext cx="10366679" cy="584042"/>
          </a:xfrm>
        </p:spPr>
        <p:txBody>
          <a:bodyPr>
            <a:noAutofit/>
          </a:bodyPr>
          <a:lstStyle/>
          <a:p>
            <a:r>
              <a:rPr lang="en-US" sz="2400" dirty="0"/>
              <a:t>Let us figure out an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720526" y="2402491"/>
            <a:ext cx="9076022" cy="3549059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77224" y="4049246"/>
            <a:ext cx="172295" cy="19095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059688" y="3084007"/>
            <a:ext cx="1760703" cy="1828801"/>
          </a:xfrm>
          <a:prstGeom prst="straightConnector1">
            <a:avLst/>
          </a:prstGeom>
          <a:ln>
            <a:solidFill>
              <a:srgbClr val="0000FF">
                <a:alpha val="19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4712" y="3119398"/>
            <a:ext cx="1016315" cy="1490998"/>
          </a:xfrm>
          <a:prstGeom prst="straightConnector1">
            <a:avLst/>
          </a:prstGeom>
          <a:ln>
            <a:solidFill>
              <a:srgbClr val="0000FF">
                <a:alpha val="1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64951" y="3728483"/>
            <a:ext cx="312453" cy="348728"/>
          </a:xfrm>
          <a:prstGeom prst="straightConnector1">
            <a:avLst/>
          </a:prstGeom>
          <a:ln>
            <a:solidFill>
              <a:srgbClr val="0000FF">
                <a:alpha val="24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37874" y="3715298"/>
            <a:ext cx="923057" cy="884262"/>
          </a:xfrm>
          <a:prstGeom prst="straightConnector1">
            <a:avLst/>
          </a:prstGeom>
          <a:ln>
            <a:solidFill>
              <a:srgbClr val="0000FF">
                <a:alpha val="18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/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4AE2AA-AEF4-8941-9561-37C68927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19" r="-503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/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DF6E3-841A-4D46-9371-AEA519E7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/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1F610B-DD41-C94D-9F64-0AE7B2E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3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047162" y="4912808"/>
            <a:ext cx="1905346" cy="1"/>
          </a:xfrm>
          <a:prstGeom prst="straightConnector1">
            <a:avLst/>
          </a:prstGeom>
          <a:ln>
            <a:solidFill>
              <a:srgbClr val="00B050">
                <a:alpha val="1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02003" y="3084006"/>
            <a:ext cx="1086168" cy="24991"/>
          </a:xfrm>
          <a:prstGeom prst="straightConnector1">
            <a:avLst/>
          </a:prstGeom>
          <a:ln>
            <a:solidFill>
              <a:srgbClr val="00B050">
                <a:alpha val="18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72687" y="4604182"/>
            <a:ext cx="945388" cy="2"/>
          </a:xfrm>
          <a:prstGeom prst="straightConnector1">
            <a:avLst/>
          </a:prstGeom>
          <a:ln>
            <a:solidFill>
              <a:srgbClr val="00B050">
                <a:alpha val="15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35135" y="3724775"/>
            <a:ext cx="436786" cy="1"/>
          </a:xfrm>
          <a:prstGeom prst="straightConnector1">
            <a:avLst/>
          </a:prstGeom>
          <a:ln>
            <a:solidFill>
              <a:srgbClr val="00B050">
                <a:alpha val="19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284953" y="4031010"/>
            <a:ext cx="2" cy="2009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2" y="1222552"/>
            <a:ext cx="10366679" cy="584042"/>
          </a:xfrm>
        </p:spPr>
        <p:txBody>
          <a:bodyPr>
            <a:noAutofit/>
          </a:bodyPr>
          <a:lstStyle/>
          <a:p>
            <a:r>
              <a:rPr lang="en-US" sz="2400" dirty="0"/>
              <a:t>Let us figure out an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720526" y="2402491"/>
            <a:ext cx="9076022" cy="3549059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77224" y="4049246"/>
            <a:ext cx="172295" cy="19095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047162" y="3084007"/>
            <a:ext cx="1760703" cy="1828801"/>
          </a:xfrm>
          <a:prstGeom prst="straightConnector1">
            <a:avLst/>
          </a:prstGeom>
          <a:ln>
            <a:solidFill>
              <a:srgbClr val="0000FF">
                <a:alpha val="19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4712" y="3119398"/>
            <a:ext cx="1016315" cy="1490998"/>
          </a:xfrm>
          <a:prstGeom prst="straightConnector1">
            <a:avLst/>
          </a:prstGeom>
          <a:ln>
            <a:solidFill>
              <a:srgbClr val="0000FF">
                <a:alpha val="14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64951" y="3728483"/>
            <a:ext cx="312453" cy="348728"/>
          </a:xfrm>
          <a:prstGeom prst="straightConnector1">
            <a:avLst/>
          </a:prstGeom>
          <a:ln>
            <a:solidFill>
              <a:srgbClr val="0000FF">
                <a:alpha val="16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37874" y="3715298"/>
            <a:ext cx="923057" cy="884262"/>
          </a:xfrm>
          <a:prstGeom prst="straightConnector1">
            <a:avLst/>
          </a:prstGeom>
          <a:ln>
            <a:solidFill>
              <a:srgbClr val="0000FF">
                <a:alpha val="23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/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4AE2AA-AEF4-8941-9561-37C68927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19" r="-503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/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DF6E3-841A-4D46-9371-AEA519E7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/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1F610B-DD41-C94D-9F64-0AE7B2E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3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047162" y="3034031"/>
            <a:ext cx="1905346" cy="1878778"/>
            <a:chOff x="2982825" y="3034031"/>
            <a:chExt cx="1905346" cy="1878778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982825" y="4912808"/>
              <a:ext cx="1905346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982825" y="3034031"/>
              <a:ext cx="0" cy="1878777"/>
            </a:xfrm>
            <a:prstGeom prst="straightConnector1">
              <a:avLst/>
            </a:prstGeom>
            <a:ln>
              <a:solidFill>
                <a:srgbClr val="00B050">
                  <a:alpha val="16000"/>
                </a:srgb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802003" y="3084006"/>
            <a:ext cx="1086168" cy="1526390"/>
            <a:chOff x="2982825" y="4887819"/>
            <a:chExt cx="1086168" cy="1526390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982825" y="4887819"/>
              <a:ext cx="1086168" cy="2499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982825" y="4912809"/>
              <a:ext cx="12709" cy="1501400"/>
            </a:xfrm>
            <a:prstGeom prst="straightConnector1">
              <a:avLst/>
            </a:prstGeom>
            <a:ln>
              <a:solidFill>
                <a:srgbClr val="00B050">
                  <a:alpha val="15000"/>
                </a:srgb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60099" y="3745282"/>
            <a:ext cx="957976" cy="858902"/>
            <a:chOff x="2970237" y="4053909"/>
            <a:chExt cx="957976" cy="858902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982825" y="4912809"/>
              <a:ext cx="945388" cy="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2970237" y="4053909"/>
              <a:ext cx="12588" cy="858902"/>
            </a:xfrm>
            <a:prstGeom prst="straightConnector1">
              <a:avLst/>
            </a:prstGeom>
            <a:ln>
              <a:solidFill>
                <a:srgbClr val="00B050">
                  <a:alpha val="16000"/>
                </a:srgb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flipV="1">
            <a:off x="5729319" y="3724775"/>
            <a:ext cx="442602" cy="430156"/>
            <a:chOff x="2970237" y="4053909"/>
            <a:chExt cx="957976" cy="8589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982825" y="4912809"/>
              <a:ext cx="945388" cy="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2970237" y="4053909"/>
              <a:ext cx="12588" cy="858902"/>
            </a:xfrm>
            <a:prstGeom prst="straightConnector1">
              <a:avLst/>
            </a:prstGeom>
            <a:ln>
              <a:solidFill>
                <a:srgbClr val="00B050">
                  <a:alpha val="15000"/>
                </a:srgb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698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2" y="1222552"/>
            <a:ext cx="10366679" cy="584042"/>
          </a:xfrm>
        </p:spPr>
        <p:txBody>
          <a:bodyPr>
            <a:noAutofit/>
          </a:bodyPr>
          <a:lstStyle/>
          <a:p>
            <a:r>
              <a:rPr lang="en-US" sz="2400" dirty="0"/>
              <a:t>Let us figure out an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720526" y="2402491"/>
            <a:ext cx="9076022" cy="3549059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77224" y="4049246"/>
            <a:ext cx="172295" cy="19095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047162" y="3084007"/>
            <a:ext cx="1760703" cy="1828801"/>
          </a:xfrm>
          <a:prstGeom prst="straightConnector1">
            <a:avLst/>
          </a:prstGeom>
          <a:ln>
            <a:solidFill>
              <a:srgbClr val="0000FF">
                <a:alpha val="19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4712" y="3119398"/>
            <a:ext cx="1016315" cy="1490998"/>
          </a:xfrm>
          <a:prstGeom prst="straightConnector1">
            <a:avLst/>
          </a:prstGeom>
          <a:ln>
            <a:solidFill>
              <a:srgbClr val="0000FF">
                <a:alpha val="14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64951" y="3728483"/>
            <a:ext cx="312453" cy="348728"/>
          </a:xfrm>
          <a:prstGeom prst="straightConnector1">
            <a:avLst/>
          </a:prstGeom>
          <a:ln>
            <a:solidFill>
              <a:srgbClr val="0000FF">
                <a:alpha val="16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37874" y="3715298"/>
            <a:ext cx="923057" cy="884262"/>
          </a:xfrm>
          <a:prstGeom prst="straightConnector1">
            <a:avLst/>
          </a:prstGeom>
          <a:ln>
            <a:solidFill>
              <a:srgbClr val="0000FF">
                <a:alpha val="23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/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4AE2AA-AEF4-8941-9561-37C68927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19" r="-503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/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DF6E3-841A-4D46-9371-AEA519E7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/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1F610B-DD41-C94D-9F64-0AE7B2E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3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047162" y="4912808"/>
            <a:ext cx="1905346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47162" y="3034031"/>
            <a:ext cx="0" cy="1878777"/>
          </a:xfrm>
          <a:prstGeom prst="straightConnector1">
            <a:avLst/>
          </a:prstGeom>
          <a:ln>
            <a:solidFill>
              <a:srgbClr val="00B050">
                <a:alpha val="16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02003" y="3119397"/>
            <a:ext cx="1086168" cy="2499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02003" y="3108996"/>
            <a:ext cx="12709" cy="1501400"/>
          </a:xfrm>
          <a:prstGeom prst="straightConnector1">
            <a:avLst/>
          </a:prstGeom>
          <a:ln>
            <a:solidFill>
              <a:srgbClr val="00B050">
                <a:alpha val="15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72687" y="4604182"/>
            <a:ext cx="945388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860099" y="3745282"/>
            <a:ext cx="12588" cy="858902"/>
          </a:xfrm>
          <a:prstGeom prst="straightConnector1">
            <a:avLst/>
          </a:prstGeom>
          <a:ln>
            <a:solidFill>
              <a:srgbClr val="00B050">
                <a:alpha val="16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35107" y="3724775"/>
            <a:ext cx="436814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29319" y="3724775"/>
            <a:ext cx="5816" cy="430156"/>
          </a:xfrm>
          <a:prstGeom prst="straightConnector1">
            <a:avLst/>
          </a:prstGeom>
          <a:ln>
            <a:solidFill>
              <a:srgbClr val="00B050">
                <a:alpha val="15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809705" y="4058724"/>
            <a:ext cx="1005325" cy="141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.00208 L 0.30677 0.01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277 L 0.1569 -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06576 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/>
              <a:t>Optimization</a:t>
            </a:r>
          </a:p>
          <a:p>
            <a:pPr lvl="1">
              <a:buFont typeface="Arial" charset="0"/>
              <a:buChar char="•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0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2" y="1222552"/>
            <a:ext cx="10366679" cy="584042"/>
          </a:xfrm>
        </p:spPr>
        <p:txBody>
          <a:bodyPr>
            <a:noAutofit/>
          </a:bodyPr>
          <a:lstStyle/>
          <a:p>
            <a:r>
              <a:rPr lang="en-US" sz="2400" dirty="0"/>
              <a:t>Let us figure out an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720526" y="2402491"/>
            <a:ext cx="9076022" cy="3549059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77224" y="4049246"/>
            <a:ext cx="172295" cy="19095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047162" y="3084007"/>
            <a:ext cx="1760703" cy="182880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E2AA-AEF4-8941-9561-37C68927D58E}"/>
                  </a:ext>
                </a:extLst>
              </p:cNvPr>
              <p:cNvSpPr txBox="1"/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4AE2AA-AEF4-8941-9561-37C68927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30" y="1751036"/>
                <a:ext cx="8457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19" r="-503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DF6E3-841A-4D46-9371-AEA519E71611}"/>
                  </a:ext>
                </a:extLst>
              </p:cNvPr>
              <p:cNvSpPr txBox="1"/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DF6E3-841A-4D46-9371-AEA519E7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1336" y="3584555"/>
                <a:ext cx="554355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1F610B-DD41-C94D-9F64-0AE7B2ECBD54}"/>
                  </a:ext>
                </a:extLst>
              </p:cNvPr>
              <p:cNvSpPr txBox="1"/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1F610B-DD41-C94D-9F64-0AE7B2E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37" y="6062246"/>
                <a:ext cx="48226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3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040315" y="4897827"/>
            <a:ext cx="1067001" cy="339193"/>
            <a:chOff x="2040315" y="4897827"/>
            <a:chExt cx="1067001" cy="339193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101991" y="4905735"/>
              <a:ext cx="1005325" cy="1414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040315" y="4897827"/>
              <a:ext cx="6847" cy="33919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V="1">
            <a:off x="2030064" y="3392071"/>
            <a:ext cx="2541936" cy="15351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97180" y="3392440"/>
            <a:ext cx="1067001" cy="339193"/>
            <a:chOff x="2192715" y="5050227"/>
            <a:chExt cx="1067001" cy="339193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254391" y="5058135"/>
              <a:ext cx="1005325" cy="1414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192715" y="5050227"/>
              <a:ext cx="6847" cy="33919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endCxn id="25" idx="2"/>
          </p:cNvCxnSpPr>
          <p:nvPr/>
        </p:nvCxnSpPr>
        <p:spPr>
          <a:xfrm>
            <a:off x="4641562" y="3414493"/>
            <a:ext cx="1435662" cy="73023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641562" y="3414493"/>
            <a:ext cx="668064" cy="583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47162" y="4927218"/>
            <a:ext cx="1040943" cy="2222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1937288" y="4829618"/>
            <a:ext cx="182880" cy="1728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52482" y="3436915"/>
            <a:ext cx="1040943" cy="2222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94FCBE-0633-FC44-8B00-27A2C1989380}"/>
                  </a:ext>
                </a:extLst>
              </p14:cNvPr>
              <p14:cNvContentPartPr/>
              <p14:nvPr/>
            </p14:nvContentPartPr>
            <p14:xfrm>
              <a:off x="3785760" y="3023280"/>
              <a:ext cx="851400" cy="42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94FCBE-0633-FC44-8B00-27A2C19893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6400" y="3013920"/>
                <a:ext cx="870120" cy="4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74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35" y="1074737"/>
            <a:ext cx="10518718" cy="4708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Old gradient descent: 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New gradient descent with momentum: 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 marL="457200" lvl="1" indent="0">
              <a:spcAft>
                <a:spcPts val="1200"/>
              </a:spcAft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54968" y="277520"/>
            <a:ext cx="10232985" cy="2649427"/>
            <a:chOff x="954968" y="277520"/>
            <a:chExt cx="10232985" cy="2649427"/>
          </a:xfrm>
        </p:grpSpPr>
        <p:sp>
          <p:nvSpPr>
            <p:cNvPr id="5" name="Rectangle 4"/>
            <p:cNvSpPr/>
            <p:nvPr/>
          </p:nvSpPr>
          <p:spPr>
            <a:xfrm>
              <a:off x="954968" y="1657369"/>
              <a:ext cx="10082000" cy="1269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/>
                <p:nvPr/>
              </p:nvSpPr>
              <p:spPr>
                <a:xfrm>
                  <a:off x="954968" y="1657369"/>
                  <a:ext cx="5661935" cy="12695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3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C6566F7-845E-B646-9A43-27EFA551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968" y="1657369"/>
                  <a:ext cx="5661935" cy="126957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ular Callout 14"/>
                <p:cNvSpPr/>
                <p:nvPr/>
              </p:nvSpPr>
              <p:spPr>
                <a:xfrm>
                  <a:off x="7506906" y="277520"/>
                  <a:ext cx="3681047" cy="719477"/>
                </a:xfrm>
                <a:prstGeom prst="wedgeRoundRectCallout">
                  <a:avLst>
                    <a:gd name="adj1" fmla="val -133411"/>
                    <a:gd name="adj2" fmla="val 174092"/>
                    <a:gd name="adj3" fmla="val 1666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</m:oMath>
                  </a14:m>
                  <a:r>
                    <a:rPr lang="en-US" sz="2000" dirty="0"/>
                    <a:t>is the Neural Network</a:t>
                  </a:r>
                </a:p>
              </p:txBody>
            </p:sp>
          </mc:Choice>
          <mc:Fallback xmlns="">
            <p:sp>
              <p:nvSpPr>
                <p:cNvPr id="15" name="Rounded Rectangular Callout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6" y="277520"/>
                  <a:ext cx="3681047" cy="719477"/>
                </a:xfrm>
                <a:prstGeom prst="wedgeRoundRectCallout">
                  <a:avLst>
                    <a:gd name="adj1" fmla="val -133411"/>
                    <a:gd name="adj2" fmla="val 174092"/>
                    <a:gd name="adj3" fmla="val 16667"/>
                  </a:avLst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/>
                <p:nvPr/>
              </p:nvSpPr>
              <p:spPr>
                <a:xfrm>
                  <a:off x="8138040" y="2030548"/>
                  <a:ext cx="2898927" cy="523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𝑊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400" b="0" i="1" smtClean="0">
                            <a:latin typeface="Cambria Math" panose="02040503050406030204" pitchFamily="18" charset="0"/>
                          </a:rPr>
                          <m:t>η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en-US" sz="3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040" y="2030548"/>
                  <a:ext cx="2898927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954968" y="4502900"/>
            <a:ext cx="10082000" cy="2237373"/>
            <a:chOff x="954968" y="4502900"/>
            <a:chExt cx="10082000" cy="2237373"/>
          </a:xfrm>
        </p:grpSpPr>
        <p:sp>
          <p:nvSpPr>
            <p:cNvPr id="21" name="Rectangle 20"/>
            <p:cNvSpPr/>
            <p:nvPr/>
          </p:nvSpPr>
          <p:spPr>
            <a:xfrm>
              <a:off x="954968" y="4502900"/>
              <a:ext cx="10082000" cy="12695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/>
                <p:nvPr/>
              </p:nvSpPr>
              <p:spPr>
                <a:xfrm>
                  <a:off x="1085530" y="4759490"/>
                  <a:ext cx="3681584" cy="523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0" i="1" smtClean="0">
                            <a:latin typeface="Cambria Math" charset="0"/>
                          </a:rPr>
                          <m:t>𝜈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𝛼𝜈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+(1−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𝛼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) 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en-US" sz="3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C6566F7-845E-B646-9A43-27EFA551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530" y="4759490"/>
                  <a:ext cx="3681584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/>
                <p:nvPr/>
              </p:nvSpPr>
              <p:spPr>
                <a:xfrm>
                  <a:off x="8177603" y="4751218"/>
                  <a:ext cx="2691250" cy="523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𝑊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𝜈</m:t>
                        </m:r>
                      </m:oMath>
                    </m:oMathPara>
                  </a14:m>
                  <a:endParaRPr lang="en-US" sz="3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603" y="4751218"/>
                  <a:ext cx="2691250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3286" r="-1408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ounded Rectangular Callout 7"/>
            <p:cNvSpPr/>
            <p:nvPr/>
          </p:nvSpPr>
          <p:spPr>
            <a:xfrm>
              <a:off x="4525623" y="6020796"/>
              <a:ext cx="3681047" cy="719477"/>
            </a:xfrm>
            <a:prstGeom prst="wedgeRoundRectCallout">
              <a:avLst>
                <a:gd name="adj1" fmla="val -64400"/>
                <a:gd name="adj2" fmla="val -15238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"/>
                  <a:cs typeface="Times"/>
                </a:rPr>
                <a:t>                </a:t>
              </a:r>
              <a:r>
                <a:rPr lang="en-US" sz="2000" dirty="0"/>
                <a:t>controls how quickly effect of past gradients decay</a:t>
              </a: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767114" y="6062413"/>
          <a:ext cx="1004414" cy="341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4" imgW="596900" imgH="203200" progId="Equation.3">
                  <p:embed/>
                </p:oleObj>
              </mc:Choice>
              <mc:Fallback>
                <p:oleObj name="Equation" r:id="rId14" imgW="596900" imgH="2032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67114" y="6062413"/>
                        <a:ext cx="1004414" cy="341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9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Nesterov</a:t>
            </a:r>
            <a:r>
              <a:rPr lang="en-US" dirty="0"/>
              <a:t> 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Apply an </a:t>
            </a:r>
            <a:r>
              <a:rPr lang="en-US" sz="2400" dirty="0">
                <a:solidFill>
                  <a:srgbClr val="0000FF"/>
                </a:solidFill>
              </a:rPr>
              <a:t>interim</a:t>
            </a:r>
            <a:r>
              <a:rPr lang="en-US" sz="2400" dirty="0"/>
              <a:t> update:</a:t>
            </a:r>
          </a:p>
          <a:p>
            <a:endParaRPr lang="en-US" sz="2400" dirty="0"/>
          </a:p>
          <a:p>
            <a:r>
              <a:rPr lang="en-US" sz="2400" dirty="0"/>
              <a:t>Perform a correction based on gradient at the interim point:</a:t>
            </a:r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22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7463693" y="4880439"/>
            <a:ext cx="4278923" cy="1445846"/>
          </a:xfrm>
          <a:prstGeom prst="cloudCallout">
            <a:avLst>
              <a:gd name="adj1" fmla="val -62143"/>
              <a:gd name="adj2" fmla="val -3074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Momentum based on look-ahead slope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019921" y="4338856"/>
          <a:ext cx="16779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698500" imgH="165100" progId="Equation.3">
                  <p:embed/>
                </p:oleObj>
              </mc:Choice>
              <mc:Fallback>
                <p:oleObj name="Equation" r:id="rId4" imgW="698500" imgH="1651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9921" y="4338856"/>
                        <a:ext cx="167798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C0FADA-429E-724C-BE7A-C7154D0950BD}"/>
                  </a:ext>
                </a:extLst>
              </p:cNvPr>
              <p:cNvSpPr txBox="1"/>
              <p:nvPr/>
            </p:nvSpPr>
            <p:spPr>
              <a:xfrm>
                <a:off x="5035883" y="1700263"/>
                <a:ext cx="1847172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C0FADA-429E-724C-BE7A-C7154D09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83" y="1700263"/>
                <a:ext cx="1847172" cy="378502"/>
              </a:xfrm>
              <a:prstGeom prst="rect">
                <a:avLst/>
              </a:prstGeom>
              <a:blipFill>
                <a:blip r:embed="rId6"/>
                <a:stretch>
                  <a:fillRect l="-3425" t="-12903" r="-1370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3E483B-D0C8-AA4D-8773-7A00F7F7BAA2}"/>
                  </a:ext>
                </a:extLst>
              </p:cNvPr>
              <p:cNvSpPr txBox="1"/>
              <p:nvPr/>
            </p:nvSpPr>
            <p:spPr>
              <a:xfrm>
                <a:off x="3590891" y="2906228"/>
                <a:ext cx="449674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̃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3E483B-D0C8-AA4D-8773-7A00F7F7B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91" y="2906228"/>
                <a:ext cx="4496744" cy="1045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D8B7003-5E87-7E46-8A5F-F070411043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920" y="5122816"/>
            <a:ext cx="1677987" cy="2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5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/>
              <a:t>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b="1" dirty="0"/>
              <a:t>Adaptive Learning Rate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4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981200" y="5039221"/>
            <a:ext cx="8229600" cy="1323977"/>
          </a:xfrm>
        </p:spPr>
        <p:txBody>
          <a:bodyPr>
            <a:noAutofit/>
          </a:bodyPr>
          <a:lstStyle/>
          <a:p>
            <a:r>
              <a:rPr lang="en-US" sz="2600" dirty="0"/>
              <a:t>Oscillations along vertical direction</a:t>
            </a:r>
          </a:p>
          <a:p>
            <a:pPr lvl="1"/>
            <a:r>
              <a:rPr lang="en-US" sz="2400" dirty="0"/>
              <a:t>Learning must be slower along parameter 2</a:t>
            </a:r>
          </a:p>
          <a:p>
            <a:r>
              <a:rPr lang="en-US" sz="2600" dirty="0"/>
              <a:t>Use a different learning rate for each parameter?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24</a:t>
            </a:fld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89740" y="1561363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763925" y="1561363"/>
            <a:ext cx="6953805" cy="2719194"/>
            <a:chOff x="1663090" y="1797052"/>
            <a:chExt cx="5794853" cy="2265995"/>
          </a:xfrm>
        </p:grpSpPr>
        <p:sp>
          <p:nvSpPr>
            <p:cNvPr id="30" name="Oval 29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831993" y="2045233"/>
            <a:ext cx="1034413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92367" y="2847893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66406" y="2045233"/>
            <a:ext cx="597617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464022" y="2045232"/>
            <a:ext cx="298808" cy="149447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240000">
            <a:off x="5748404" y="2045233"/>
            <a:ext cx="168079" cy="134359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88501" y="2319553"/>
            <a:ext cx="154462" cy="107350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21480000">
            <a:off x="6051745" y="2319553"/>
            <a:ext cx="9894" cy="93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1746" y="4795937"/>
            <a:ext cx="95047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48631" y="2703991"/>
            <a:ext cx="15876" cy="14334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36250">
            <a:off x="1251541" y="2259290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0151943">
            <a:off x="6341771" y="4583323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/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blipFill>
                <a:blip r:embed="rId3"/>
                <a:stretch>
                  <a:fillRect l="-6780" r="-13559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/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blipFill>
                <a:blip r:embed="rId4"/>
                <a:stretch>
                  <a:fillRect t="-5714" r="-1428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/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blipFill>
                <a:blip r:embed="rId5"/>
                <a:stretch>
                  <a:fillRect l="-14706" r="-588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289738" y="4497641"/>
            <a:ext cx="7921062" cy="7616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4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981200" y="5039221"/>
            <a:ext cx="8229600" cy="1323977"/>
          </a:xfrm>
        </p:spPr>
        <p:txBody>
          <a:bodyPr>
            <a:noAutofit/>
          </a:bodyPr>
          <a:lstStyle/>
          <a:p>
            <a:r>
              <a:rPr lang="en-US" sz="2600" dirty="0"/>
              <a:t>Oscillations along vertical direction</a:t>
            </a:r>
          </a:p>
          <a:p>
            <a:pPr lvl="1"/>
            <a:r>
              <a:rPr lang="en-US" sz="2400" dirty="0"/>
              <a:t>Learning must be slower along parameter 2</a:t>
            </a:r>
          </a:p>
          <a:p>
            <a:r>
              <a:rPr lang="en-US" sz="2600" dirty="0"/>
              <a:t>Use a different learning rate for each parameter?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25</a:t>
            </a:fld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89740" y="1561363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763925" y="1561363"/>
            <a:ext cx="6953805" cy="2719194"/>
            <a:chOff x="1663090" y="1797052"/>
            <a:chExt cx="5794853" cy="2265995"/>
          </a:xfrm>
        </p:grpSpPr>
        <p:sp>
          <p:nvSpPr>
            <p:cNvPr id="30" name="Oval 29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831993" y="2045233"/>
            <a:ext cx="1034413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92367" y="2847893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1746" y="4795937"/>
            <a:ext cx="95047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48631" y="2703991"/>
            <a:ext cx="15876" cy="14334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36250">
            <a:off x="1251541" y="2259290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0151943">
            <a:off x="6341771" y="4583323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/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blipFill>
                <a:blip r:embed="rId3"/>
                <a:stretch>
                  <a:fillRect l="-6780" r="-13559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/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blipFill>
                <a:blip r:embed="rId4"/>
                <a:stretch>
                  <a:fillRect t="-5714" r="-1428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/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blipFill>
                <a:blip r:embed="rId5"/>
                <a:stretch>
                  <a:fillRect l="-14706" r="-588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67FAE16-620E-834B-A669-A8DF0A747639}"/>
              </a:ext>
            </a:extLst>
          </p:cNvPr>
          <p:cNvGrpSpPr/>
          <p:nvPr/>
        </p:nvGrpSpPr>
        <p:grpSpPr>
          <a:xfrm>
            <a:off x="3797031" y="2063632"/>
            <a:ext cx="1069375" cy="1494475"/>
            <a:chOff x="2982825" y="3034031"/>
            <a:chExt cx="1905346" cy="187877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8C58006-392A-5D4D-B806-692D757B694D}"/>
                </a:ext>
              </a:extLst>
            </p:cNvPr>
            <p:cNvCxnSpPr/>
            <p:nvPr/>
          </p:nvCxnSpPr>
          <p:spPr>
            <a:xfrm flipV="1">
              <a:off x="2982825" y="4912808"/>
              <a:ext cx="1905346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858A4CD-270D-AA40-B073-DE0A0B4612FF}"/>
                </a:ext>
              </a:extLst>
            </p:cNvPr>
            <p:cNvCxnSpPr/>
            <p:nvPr/>
          </p:nvCxnSpPr>
          <p:spPr>
            <a:xfrm flipV="1">
              <a:off x="2982825" y="3034031"/>
              <a:ext cx="0" cy="187877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4E6987-75F1-8049-858A-380E1291D759}"/>
              </a:ext>
            </a:extLst>
          </p:cNvPr>
          <p:cNvGrpSpPr/>
          <p:nvPr/>
        </p:nvGrpSpPr>
        <p:grpSpPr>
          <a:xfrm>
            <a:off x="3794750" y="2567201"/>
            <a:ext cx="1468953" cy="981062"/>
            <a:chOff x="2982825" y="3034031"/>
            <a:chExt cx="1905346" cy="187877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175FD15-2C99-BF47-87AC-E6672851302A}"/>
                </a:ext>
              </a:extLst>
            </p:cNvPr>
            <p:cNvCxnSpPr/>
            <p:nvPr/>
          </p:nvCxnSpPr>
          <p:spPr>
            <a:xfrm flipV="1">
              <a:off x="2982825" y="4912808"/>
              <a:ext cx="1905346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32F97A-EBE3-2B4A-B868-9C75742039F6}"/>
                </a:ext>
              </a:extLst>
            </p:cNvPr>
            <p:cNvCxnSpPr/>
            <p:nvPr/>
          </p:nvCxnSpPr>
          <p:spPr>
            <a:xfrm flipV="1">
              <a:off x="2982825" y="3034031"/>
              <a:ext cx="0" cy="187877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8C51FA-3654-A141-BE7F-F7FFA36A39EA}"/>
              </a:ext>
            </a:extLst>
          </p:cNvPr>
          <p:cNvCxnSpPr>
            <a:cxnSpLocks/>
          </p:cNvCxnSpPr>
          <p:nvPr/>
        </p:nvCxnSpPr>
        <p:spPr>
          <a:xfrm flipV="1">
            <a:off x="3822972" y="2703991"/>
            <a:ext cx="1342242" cy="8357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F2E1E7-3267-104A-86C4-C376F57012D6}"/>
              </a:ext>
            </a:extLst>
          </p:cNvPr>
          <p:cNvCxnSpPr/>
          <p:nvPr/>
        </p:nvCxnSpPr>
        <p:spPr>
          <a:xfrm>
            <a:off x="4866406" y="2045233"/>
            <a:ext cx="597617" cy="1494473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03432F-AD01-5343-B7EA-69B7BF733328}"/>
              </a:ext>
            </a:extLst>
          </p:cNvPr>
          <p:cNvCxnSpPr/>
          <p:nvPr/>
        </p:nvCxnSpPr>
        <p:spPr>
          <a:xfrm flipV="1">
            <a:off x="5464022" y="2045232"/>
            <a:ext cx="298808" cy="1494474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86873B-30EB-D54B-9C14-217F5BA2C50A}"/>
              </a:ext>
            </a:extLst>
          </p:cNvPr>
          <p:cNvCxnSpPr/>
          <p:nvPr/>
        </p:nvCxnSpPr>
        <p:spPr>
          <a:xfrm rot="240000">
            <a:off x="5748404" y="2045233"/>
            <a:ext cx="168079" cy="1343599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1C10D8-F13F-4344-AB8F-AC2340D532C3}"/>
              </a:ext>
            </a:extLst>
          </p:cNvPr>
          <p:cNvCxnSpPr/>
          <p:nvPr/>
        </p:nvCxnSpPr>
        <p:spPr>
          <a:xfrm flipV="1">
            <a:off x="5888501" y="2319553"/>
            <a:ext cx="154462" cy="1073504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245BD8-A59C-8B4D-9066-9B23132C52A3}"/>
              </a:ext>
            </a:extLst>
          </p:cNvPr>
          <p:cNvCxnSpPr/>
          <p:nvPr/>
        </p:nvCxnSpPr>
        <p:spPr>
          <a:xfrm rot="21480000">
            <a:off x="6051745" y="2319553"/>
            <a:ext cx="9894" cy="933449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A62E1-1041-0743-918E-D812770BD18B}"/>
              </a:ext>
            </a:extLst>
          </p:cNvPr>
          <p:cNvCxnSpPr/>
          <p:nvPr/>
        </p:nvCxnSpPr>
        <p:spPr>
          <a:xfrm flipV="1">
            <a:off x="2284973" y="4535738"/>
            <a:ext cx="7921062" cy="7616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981200" y="5039221"/>
            <a:ext cx="8229600" cy="1323977"/>
          </a:xfrm>
        </p:spPr>
        <p:txBody>
          <a:bodyPr>
            <a:noAutofit/>
          </a:bodyPr>
          <a:lstStyle/>
          <a:p>
            <a:r>
              <a:rPr lang="en-US" sz="2600" dirty="0"/>
              <a:t>Oscillations along vertical direction</a:t>
            </a:r>
          </a:p>
          <a:p>
            <a:pPr lvl="1"/>
            <a:r>
              <a:rPr lang="en-US" sz="2400" dirty="0"/>
              <a:t>Learning must be slower along parameter 2</a:t>
            </a:r>
          </a:p>
          <a:p>
            <a:r>
              <a:rPr lang="en-US" sz="2600" dirty="0"/>
              <a:t>Use a different learning rate for each parameter?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26</a:t>
            </a:fld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89740" y="1561363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763925" y="1561363"/>
            <a:ext cx="6953805" cy="2719194"/>
            <a:chOff x="1663090" y="1797052"/>
            <a:chExt cx="5794853" cy="2265995"/>
          </a:xfrm>
        </p:grpSpPr>
        <p:sp>
          <p:nvSpPr>
            <p:cNvPr id="30" name="Oval 29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6192367" y="2847893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165214" y="2703991"/>
            <a:ext cx="298809" cy="83571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1746" y="4795937"/>
            <a:ext cx="95047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48631" y="2703991"/>
            <a:ext cx="15876" cy="14334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36250">
            <a:off x="1251541" y="2259290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0151943">
            <a:off x="6341771" y="4583323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/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blipFill>
                <a:blip r:embed="rId3"/>
                <a:stretch>
                  <a:fillRect l="-6780" r="-13559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/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blipFill>
                <a:blip r:embed="rId4"/>
                <a:stretch>
                  <a:fillRect t="-5714" r="-1428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/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blipFill>
                <a:blip r:embed="rId5"/>
                <a:stretch>
                  <a:fillRect l="-14706" r="-588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8C51FA-3654-A141-BE7F-F7FFA36A39EA}"/>
              </a:ext>
            </a:extLst>
          </p:cNvPr>
          <p:cNvCxnSpPr>
            <a:cxnSpLocks/>
          </p:cNvCxnSpPr>
          <p:nvPr/>
        </p:nvCxnSpPr>
        <p:spPr>
          <a:xfrm flipV="1">
            <a:off x="3822972" y="2703991"/>
            <a:ext cx="1342242" cy="8357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1564E8-B9EA-5D43-9A87-E752E44E97CA}"/>
              </a:ext>
            </a:extLst>
          </p:cNvPr>
          <p:cNvGrpSpPr/>
          <p:nvPr/>
        </p:nvGrpSpPr>
        <p:grpSpPr>
          <a:xfrm rot="5400000">
            <a:off x="4918600" y="2930110"/>
            <a:ext cx="832258" cy="386933"/>
            <a:chOff x="2982825" y="3034031"/>
            <a:chExt cx="1905346" cy="1878778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1E705C6-0EAA-E04B-B24F-F0E49E7318EA}"/>
                </a:ext>
              </a:extLst>
            </p:cNvPr>
            <p:cNvCxnSpPr/>
            <p:nvPr/>
          </p:nvCxnSpPr>
          <p:spPr>
            <a:xfrm flipV="1">
              <a:off x="2982825" y="4912808"/>
              <a:ext cx="1905346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CA06E6F-AEF9-A846-8CF7-77F6958FCEC1}"/>
                </a:ext>
              </a:extLst>
            </p:cNvPr>
            <p:cNvCxnSpPr/>
            <p:nvPr/>
          </p:nvCxnSpPr>
          <p:spPr>
            <a:xfrm flipV="1">
              <a:off x="2982825" y="3034031"/>
              <a:ext cx="0" cy="187877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C74FB8-456F-7A46-A4B9-C5DF56012E99}"/>
              </a:ext>
            </a:extLst>
          </p:cNvPr>
          <p:cNvGrpSpPr/>
          <p:nvPr/>
        </p:nvGrpSpPr>
        <p:grpSpPr>
          <a:xfrm rot="5400000">
            <a:off x="5297283" y="2537709"/>
            <a:ext cx="417138" cy="743658"/>
            <a:chOff x="2982825" y="3034031"/>
            <a:chExt cx="1905346" cy="1878778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E3CF1A-6409-3646-8223-EAA3A5FAA551}"/>
                </a:ext>
              </a:extLst>
            </p:cNvPr>
            <p:cNvCxnSpPr/>
            <p:nvPr/>
          </p:nvCxnSpPr>
          <p:spPr>
            <a:xfrm flipV="1">
              <a:off x="2982825" y="4912808"/>
              <a:ext cx="1905346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931CAB3-8784-204B-88BE-11BC311E3EBA}"/>
                </a:ext>
              </a:extLst>
            </p:cNvPr>
            <p:cNvCxnSpPr/>
            <p:nvPr/>
          </p:nvCxnSpPr>
          <p:spPr>
            <a:xfrm flipV="1">
              <a:off x="2982825" y="3034031"/>
              <a:ext cx="0" cy="187877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C31BFB-1C85-5742-9503-85318B11AEF2}"/>
              </a:ext>
            </a:extLst>
          </p:cNvPr>
          <p:cNvCxnSpPr>
            <a:cxnSpLocks/>
          </p:cNvCxnSpPr>
          <p:nvPr/>
        </p:nvCxnSpPr>
        <p:spPr>
          <a:xfrm>
            <a:off x="5141262" y="2729834"/>
            <a:ext cx="736419" cy="26436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5B0CB5-65E5-8649-8EA4-5B5A6F2A838A}"/>
              </a:ext>
            </a:extLst>
          </p:cNvPr>
          <p:cNvCxnSpPr/>
          <p:nvPr/>
        </p:nvCxnSpPr>
        <p:spPr>
          <a:xfrm flipV="1">
            <a:off x="5464022" y="2045232"/>
            <a:ext cx="298808" cy="1494474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8A00E0-7EEE-3D46-8E6C-87D387DBBFAF}"/>
              </a:ext>
            </a:extLst>
          </p:cNvPr>
          <p:cNvCxnSpPr/>
          <p:nvPr/>
        </p:nvCxnSpPr>
        <p:spPr>
          <a:xfrm rot="240000">
            <a:off x="5748404" y="2045233"/>
            <a:ext cx="168079" cy="1343599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B9A350E-15E0-B744-AEC4-D699FF1A7DED}"/>
              </a:ext>
            </a:extLst>
          </p:cNvPr>
          <p:cNvCxnSpPr/>
          <p:nvPr/>
        </p:nvCxnSpPr>
        <p:spPr>
          <a:xfrm flipV="1">
            <a:off x="5888501" y="2319553"/>
            <a:ext cx="154462" cy="1073504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B134DF-065B-294F-93D6-B20EE8C90771}"/>
              </a:ext>
            </a:extLst>
          </p:cNvPr>
          <p:cNvCxnSpPr/>
          <p:nvPr/>
        </p:nvCxnSpPr>
        <p:spPr>
          <a:xfrm rot="21480000">
            <a:off x="6051745" y="2319553"/>
            <a:ext cx="9894" cy="933449"/>
          </a:xfrm>
          <a:prstGeom prst="straightConnector1">
            <a:avLst/>
          </a:prstGeom>
          <a:ln>
            <a:solidFill>
              <a:srgbClr val="0000FF">
                <a:alpha val="27000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6227A5-8D46-B948-9B42-6E03FA3B3BC0}"/>
              </a:ext>
            </a:extLst>
          </p:cNvPr>
          <p:cNvCxnSpPr/>
          <p:nvPr/>
        </p:nvCxnSpPr>
        <p:spPr>
          <a:xfrm flipV="1">
            <a:off x="2265961" y="4507004"/>
            <a:ext cx="7921062" cy="7616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7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981200" y="5039221"/>
            <a:ext cx="8229600" cy="1323977"/>
          </a:xfrm>
        </p:spPr>
        <p:txBody>
          <a:bodyPr>
            <a:noAutofit/>
          </a:bodyPr>
          <a:lstStyle/>
          <a:p>
            <a:r>
              <a:rPr lang="en-US" sz="2600" dirty="0"/>
              <a:t>Oscillations along vertical direction</a:t>
            </a:r>
          </a:p>
          <a:p>
            <a:pPr lvl="1"/>
            <a:r>
              <a:rPr lang="en-US" sz="2400" dirty="0"/>
              <a:t>Learning must be slower along parameter 2</a:t>
            </a:r>
          </a:p>
          <a:p>
            <a:r>
              <a:rPr lang="en-US" sz="2600" dirty="0"/>
              <a:t>Use a different learning rate for each parameter?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27</a:t>
            </a:fld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89740" y="1561363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763925" y="1561363"/>
            <a:ext cx="6953805" cy="2719194"/>
            <a:chOff x="1663090" y="1797052"/>
            <a:chExt cx="5794853" cy="2265995"/>
          </a:xfrm>
        </p:grpSpPr>
        <p:sp>
          <p:nvSpPr>
            <p:cNvPr id="30" name="Oval 29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6192367" y="2847893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1746" y="4795937"/>
            <a:ext cx="95047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48631" y="2703991"/>
            <a:ext cx="15876" cy="14334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36250">
            <a:off x="1251541" y="2259290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0151943">
            <a:off x="6341771" y="4583323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/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blipFill>
                <a:blip r:embed="rId3"/>
                <a:stretch>
                  <a:fillRect l="-6780" r="-13559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/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blipFill>
                <a:blip r:embed="rId4"/>
                <a:stretch>
                  <a:fillRect t="-5714" r="-1428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/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blipFill>
                <a:blip r:embed="rId5"/>
                <a:stretch>
                  <a:fillRect l="-14706" r="-588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8C51FA-3654-A141-BE7F-F7FFA36A39EA}"/>
              </a:ext>
            </a:extLst>
          </p:cNvPr>
          <p:cNvCxnSpPr>
            <a:cxnSpLocks/>
          </p:cNvCxnSpPr>
          <p:nvPr/>
        </p:nvCxnSpPr>
        <p:spPr>
          <a:xfrm flipV="1">
            <a:off x="3822972" y="2703991"/>
            <a:ext cx="1342242" cy="8357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E5A89B-3389-FB41-8AE4-980053EB4FD6}"/>
              </a:ext>
            </a:extLst>
          </p:cNvPr>
          <p:cNvCxnSpPr>
            <a:cxnSpLocks/>
          </p:cNvCxnSpPr>
          <p:nvPr/>
        </p:nvCxnSpPr>
        <p:spPr>
          <a:xfrm>
            <a:off x="5141262" y="2729834"/>
            <a:ext cx="736419" cy="26436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9ACF8D-4440-8A4A-BD98-A4C19BE24F3B}"/>
              </a:ext>
            </a:extLst>
          </p:cNvPr>
          <p:cNvCxnSpPr>
            <a:cxnSpLocks/>
          </p:cNvCxnSpPr>
          <p:nvPr/>
        </p:nvCxnSpPr>
        <p:spPr>
          <a:xfrm flipV="1">
            <a:off x="5850229" y="2589089"/>
            <a:ext cx="245771" cy="38188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CFFB42-E984-5E45-8E59-E8B488D59346}"/>
              </a:ext>
            </a:extLst>
          </p:cNvPr>
          <p:cNvGrpSpPr/>
          <p:nvPr/>
        </p:nvGrpSpPr>
        <p:grpSpPr>
          <a:xfrm>
            <a:off x="5834141" y="2598247"/>
            <a:ext cx="261860" cy="381884"/>
            <a:chOff x="2982825" y="3034031"/>
            <a:chExt cx="1905346" cy="1878778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4A15CA7-5804-0849-8A78-7ABAF920EAAE}"/>
                </a:ext>
              </a:extLst>
            </p:cNvPr>
            <p:cNvCxnSpPr/>
            <p:nvPr/>
          </p:nvCxnSpPr>
          <p:spPr>
            <a:xfrm flipV="1">
              <a:off x="2982825" y="4912808"/>
              <a:ext cx="1905346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D8719E9-6771-0446-9509-FC04AF873AD4}"/>
                </a:ext>
              </a:extLst>
            </p:cNvPr>
            <p:cNvCxnSpPr/>
            <p:nvPr/>
          </p:nvCxnSpPr>
          <p:spPr>
            <a:xfrm flipV="1">
              <a:off x="2982825" y="3034031"/>
              <a:ext cx="0" cy="187877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D9663D-1E34-C947-9A09-7CEA45E1C67D}"/>
              </a:ext>
            </a:extLst>
          </p:cNvPr>
          <p:cNvGrpSpPr/>
          <p:nvPr/>
        </p:nvGrpSpPr>
        <p:grpSpPr>
          <a:xfrm>
            <a:off x="5829137" y="2739579"/>
            <a:ext cx="426877" cy="250298"/>
            <a:chOff x="2982825" y="3034031"/>
            <a:chExt cx="1905346" cy="187877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F1E8545-7ED8-BA4C-AFF2-A8878338FA88}"/>
                </a:ext>
              </a:extLst>
            </p:cNvPr>
            <p:cNvCxnSpPr/>
            <p:nvPr/>
          </p:nvCxnSpPr>
          <p:spPr>
            <a:xfrm flipV="1">
              <a:off x="2982825" y="4912808"/>
              <a:ext cx="1905346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9313EBD-7FCD-B640-81A7-07B8D4483912}"/>
                </a:ext>
              </a:extLst>
            </p:cNvPr>
            <p:cNvCxnSpPr/>
            <p:nvPr/>
          </p:nvCxnSpPr>
          <p:spPr>
            <a:xfrm flipV="1">
              <a:off x="2982825" y="3034031"/>
              <a:ext cx="0" cy="187877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02A47C-88AC-204A-A73A-AE89A9F0240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833085" y="2869319"/>
            <a:ext cx="381162" cy="1205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C9DA0F-0649-1B42-AEE9-3AC98F5BF57D}"/>
              </a:ext>
            </a:extLst>
          </p:cNvPr>
          <p:cNvCxnSpPr/>
          <p:nvPr/>
        </p:nvCxnSpPr>
        <p:spPr>
          <a:xfrm flipV="1">
            <a:off x="2289738" y="4497641"/>
            <a:ext cx="7921062" cy="7616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8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981200" y="5039221"/>
            <a:ext cx="8229600" cy="1323977"/>
          </a:xfrm>
        </p:spPr>
        <p:txBody>
          <a:bodyPr>
            <a:noAutofit/>
          </a:bodyPr>
          <a:lstStyle/>
          <a:p>
            <a:r>
              <a:rPr lang="en-US" sz="2600" dirty="0"/>
              <a:t>Oscillations along vertical direction</a:t>
            </a:r>
          </a:p>
          <a:p>
            <a:pPr lvl="1"/>
            <a:r>
              <a:rPr lang="en-US" sz="2400" dirty="0"/>
              <a:t>Learning must be slower along parameter 2</a:t>
            </a:r>
          </a:p>
          <a:p>
            <a:r>
              <a:rPr lang="en-US" sz="2600" dirty="0"/>
              <a:t>Use a different learning rate for each parameter?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28</a:t>
            </a:fld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89740" y="1561363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763925" y="1561363"/>
            <a:ext cx="6953805" cy="2719194"/>
            <a:chOff x="1663090" y="1797052"/>
            <a:chExt cx="5794853" cy="2265995"/>
          </a:xfrm>
        </p:grpSpPr>
        <p:sp>
          <p:nvSpPr>
            <p:cNvPr id="30" name="Oval 29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6192367" y="2847893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1746" y="4795937"/>
            <a:ext cx="95047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48631" y="2703991"/>
            <a:ext cx="15876" cy="14334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36250">
            <a:off x="1251541" y="2259290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0151943">
            <a:off x="6341771" y="4583323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/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8907AA-CA1C-0740-9EC2-56F5AB94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00" y="1162117"/>
                <a:ext cx="733342" cy="338554"/>
              </a:xfrm>
              <a:prstGeom prst="rect">
                <a:avLst/>
              </a:prstGeom>
              <a:blipFill>
                <a:blip r:embed="rId3"/>
                <a:stretch>
                  <a:fillRect l="-6780" r="-13559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/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67F33-0793-BD40-ABA8-7D16F7CB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2348" y="1609255"/>
                <a:ext cx="424732" cy="338554"/>
              </a:xfrm>
              <a:prstGeom prst="rect">
                <a:avLst/>
              </a:prstGeom>
              <a:blipFill>
                <a:blip r:embed="rId4"/>
                <a:stretch>
                  <a:fillRect t="-5714" r="-1428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/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0A4048-5302-C349-B71F-33073289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730" y="4644878"/>
                <a:ext cx="418191" cy="338554"/>
              </a:xfrm>
              <a:prstGeom prst="rect">
                <a:avLst/>
              </a:prstGeom>
              <a:blipFill>
                <a:blip r:embed="rId5"/>
                <a:stretch>
                  <a:fillRect l="-14706" r="-588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8C51FA-3654-A141-BE7F-F7FFA36A39EA}"/>
              </a:ext>
            </a:extLst>
          </p:cNvPr>
          <p:cNvCxnSpPr>
            <a:cxnSpLocks/>
          </p:cNvCxnSpPr>
          <p:nvPr/>
        </p:nvCxnSpPr>
        <p:spPr>
          <a:xfrm flipV="1">
            <a:off x="3822972" y="2703991"/>
            <a:ext cx="1342242" cy="8357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E5A89B-3389-FB41-8AE4-980053EB4FD6}"/>
              </a:ext>
            </a:extLst>
          </p:cNvPr>
          <p:cNvCxnSpPr>
            <a:cxnSpLocks/>
          </p:cNvCxnSpPr>
          <p:nvPr/>
        </p:nvCxnSpPr>
        <p:spPr>
          <a:xfrm>
            <a:off x="5141262" y="2729834"/>
            <a:ext cx="736419" cy="26436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02A47C-88AC-204A-A73A-AE89A9F0240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877681" y="2869319"/>
            <a:ext cx="336566" cy="12487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10DD5F-52D7-4E41-9584-27A94BF570A4}"/>
              </a:ext>
            </a:extLst>
          </p:cNvPr>
          <p:cNvCxnSpPr/>
          <p:nvPr/>
        </p:nvCxnSpPr>
        <p:spPr>
          <a:xfrm flipV="1">
            <a:off x="2289738" y="4497641"/>
            <a:ext cx="7921062" cy="7616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8" y="1166018"/>
            <a:ext cx="8229601" cy="45259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Accumulate squared gradients: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Update each parameter: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Greater progress along gently sloped directions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291970"/>
              </p:ext>
            </p:extLst>
          </p:nvPr>
        </p:nvGraphicFramePr>
        <p:xfrm>
          <a:off x="5086971" y="1665381"/>
          <a:ext cx="1657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609600" imgH="241300" progId="Equation.3">
                  <p:embed/>
                </p:oleObj>
              </mc:Choice>
              <mc:Fallback>
                <p:oleObj name="Equation" r:id="rId4" imgW="609600" imgH="2413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6971" y="1665381"/>
                        <a:ext cx="1657350" cy="654050"/>
                      </a:xfrm>
                      <a:prstGeom prst="rect">
                        <a:avLst/>
                      </a:prstGeom>
                      <a:ln w="635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B594D08-05D3-AA45-A66C-56479E302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576" y="3084588"/>
            <a:ext cx="3324825" cy="752044"/>
          </a:xfrm>
          <a:prstGeom prst="rect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ular Callout 11"/>
              <p:cNvSpPr/>
              <p:nvPr/>
            </p:nvSpPr>
            <p:spPr>
              <a:xfrm>
                <a:off x="7772401" y="1430880"/>
                <a:ext cx="3681047" cy="719477"/>
              </a:xfrm>
              <a:prstGeom prst="wedgeRoundRectCallout">
                <a:avLst>
                  <a:gd name="adj1" fmla="val -76707"/>
                  <a:gd name="adj2" fmla="val 463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𝑔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is the gradient</a:t>
                </a:r>
              </a:p>
            </p:txBody>
          </p:sp>
        </mc:Choice>
        <mc:Fallback xmlns="">
          <p:sp>
            <p:nvSpPr>
              <p:cNvPr id="12" name="Rounded Rectangular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1430880"/>
                <a:ext cx="3681047" cy="719477"/>
              </a:xfrm>
              <a:prstGeom prst="wedgeRoundRectCallout">
                <a:avLst>
                  <a:gd name="adj1" fmla="val -76707"/>
                  <a:gd name="adj2" fmla="val 46385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ular Callout 12"/>
          <p:cNvSpPr/>
          <p:nvPr/>
        </p:nvSpPr>
        <p:spPr>
          <a:xfrm>
            <a:off x="8510953" y="3940474"/>
            <a:ext cx="3681047" cy="719477"/>
          </a:xfrm>
          <a:prstGeom prst="wedgeRoundRectCallout">
            <a:avLst>
              <a:gd name="adj1" fmla="val -81456"/>
              <a:gd name="adj2" fmla="val -526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Inversely proportional to cumulative gradient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27A89D4-8271-6E4A-A145-6B2CB413A89D}"/>
                  </a:ext>
                </a:extLst>
              </p14:cNvPr>
              <p14:cNvContentPartPr/>
              <p14:nvPr/>
            </p14:nvContentPartPr>
            <p14:xfrm>
              <a:off x="6525460" y="3970369"/>
              <a:ext cx="311760" cy="12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27A89D4-8271-6E4A-A145-6B2CB413A89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10340" y="3955249"/>
                <a:ext cx="34200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42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79" b="-479"/>
          <a:stretch/>
        </p:blipFill>
        <p:spPr>
          <a:xfrm>
            <a:off x="1524000" y="1536192"/>
            <a:ext cx="9144000" cy="46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3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69235" y="1074737"/>
            <a:ext cx="10518718" cy="40948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Old gradient descent: 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 marL="457200" lvl="1" indent="0">
              <a:spcAft>
                <a:spcPts val="1200"/>
              </a:spcAft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54968" y="1657369"/>
            <a:ext cx="10082000" cy="1269578"/>
            <a:chOff x="954968" y="1657369"/>
            <a:chExt cx="10082000" cy="1269578"/>
          </a:xfrm>
        </p:grpSpPr>
        <p:sp>
          <p:nvSpPr>
            <p:cNvPr id="17" name="Rectangle 16"/>
            <p:cNvSpPr/>
            <p:nvPr/>
          </p:nvSpPr>
          <p:spPr>
            <a:xfrm>
              <a:off x="954968" y="1657369"/>
              <a:ext cx="10082000" cy="1269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/>
                <p:nvPr/>
              </p:nvSpPr>
              <p:spPr>
                <a:xfrm>
                  <a:off x="954968" y="1657369"/>
                  <a:ext cx="5661935" cy="12695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CA" sz="3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3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3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C6566F7-845E-B646-9A43-27EFA551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968" y="1657369"/>
                  <a:ext cx="5661935" cy="126957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/>
                <p:nvPr/>
              </p:nvSpPr>
              <p:spPr>
                <a:xfrm>
                  <a:off x="8138041" y="2030548"/>
                  <a:ext cx="2727606" cy="523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𝑊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𝜆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en-US" sz="3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C6566F7-845E-B646-9A43-27EFA551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041" y="2030548"/>
                  <a:ext cx="2727606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566F7-845E-B646-9A43-27EFA551E58E}"/>
                  </a:ext>
                </a:extLst>
              </p:cNvPr>
              <p:cNvSpPr txBox="1"/>
              <p:nvPr/>
            </p:nvSpPr>
            <p:spPr>
              <a:xfrm>
                <a:off x="1066873" y="3169083"/>
                <a:ext cx="95533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We would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not to be the same and inversely proportional to the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|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6566F7-845E-B646-9A43-27EFA551E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73" y="3169083"/>
                <a:ext cx="95533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14" t="-143333" r="-511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6566F7-845E-B646-9A43-27EFA551E58E}"/>
                  </a:ext>
                </a:extLst>
              </p:cNvPr>
              <p:cNvSpPr txBox="1"/>
              <p:nvPr/>
            </p:nvSpPr>
            <p:spPr>
              <a:xfrm>
                <a:off x="1185103" y="3876008"/>
                <a:ext cx="3057119" cy="523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4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CA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3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6566F7-845E-B646-9A43-27EFA551E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03" y="3876008"/>
                <a:ext cx="3057119" cy="523605"/>
              </a:xfrm>
              <a:prstGeom prst="rect">
                <a:avLst/>
              </a:prstGeom>
              <a:blipFill>
                <a:blip r:embed="rId6"/>
                <a:stretch>
                  <a:fillRect l="-2893" r="-41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6566F7-845E-B646-9A43-27EFA551E58E}"/>
                  </a:ext>
                </a:extLst>
              </p:cNvPr>
              <p:cNvSpPr txBox="1"/>
              <p:nvPr/>
            </p:nvSpPr>
            <p:spPr>
              <a:xfrm>
                <a:off x="6768565" y="3740419"/>
                <a:ext cx="4136069" cy="2121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3400" b="0" i="1" smtClean="0">
                          <a:latin typeface="Cambria Math" charset="0"/>
                        </a:rPr>
                        <m:t>∝</m:t>
                      </m:r>
                      <m:f>
                        <m:f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34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400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sz="3400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3400" b="0" i="1" smtClean="0">
                              <a:latin typeface="Cambria Math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400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3400" b="0" dirty="0"/>
              </a:p>
              <a:p>
                <a:endParaRPr lang="en-US" sz="3400" b="0" dirty="0"/>
              </a:p>
              <a:p>
                <a:endParaRPr lang="en-US" sz="3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6566F7-845E-B646-9A43-27EFA551E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565" y="3740419"/>
                <a:ext cx="4136069" cy="2121093"/>
              </a:xfrm>
              <a:prstGeom prst="rect">
                <a:avLst/>
              </a:prstGeom>
              <a:blipFill>
                <a:blip r:embed="rId7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65067" y="5309323"/>
            <a:ext cx="10082000" cy="1617511"/>
            <a:chOff x="965067" y="5309323"/>
            <a:chExt cx="10082000" cy="1617511"/>
          </a:xfrm>
        </p:grpSpPr>
        <p:sp>
          <p:nvSpPr>
            <p:cNvPr id="26" name="Rectangle 25"/>
            <p:cNvSpPr/>
            <p:nvPr/>
          </p:nvSpPr>
          <p:spPr>
            <a:xfrm>
              <a:off x="965067" y="5309323"/>
              <a:ext cx="10082000" cy="12695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/>
                <p:nvPr/>
              </p:nvSpPr>
              <p:spPr>
                <a:xfrm>
                  <a:off x="1185103" y="5590424"/>
                  <a:ext cx="2360710" cy="551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00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4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00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C6566F7-845E-B646-9A43-27EFA551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103" y="5590424"/>
                  <a:ext cx="2360710" cy="5515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C6566F7-845E-B646-9A43-27EFA551E58E}"/>
                    </a:ext>
                  </a:extLst>
                </p:cNvPr>
                <p:cNvSpPr txBox="1"/>
                <p:nvPr/>
              </p:nvSpPr>
              <p:spPr>
                <a:xfrm>
                  <a:off x="6817639" y="5387117"/>
                  <a:ext cx="4229428" cy="15397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00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lang="en-CA" sz="3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400" b="0" i="1" smtClean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0" i="1" smtClean="0">
                                <a:latin typeface="Cambria Math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sz="3400" b="0" i="1" smtClean="0">
                                <a:latin typeface="Cambria Math" charset="0"/>
                              </a:rPr>
                              <m:t>𝛿</m:t>
                            </m:r>
                            <m:r>
                              <a:rPr lang="en-US" sz="3400" b="0" i="1" smtClean="0">
                                <a:latin typeface="Cambria Math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sz="3400" b="0" dirty="0"/>
                </a:p>
                <a:p>
                  <a:endParaRPr lang="en-US" sz="3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C6566F7-845E-B646-9A43-27EFA551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639" y="5387117"/>
                  <a:ext cx="4229428" cy="153971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6566F7-845E-B646-9A43-27EFA551E58E}"/>
              </a:ext>
            </a:extLst>
          </p:cNvPr>
          <p:cNvSpPr txBox="1"/>
          <p:nvPr/>
        </p:nvSpPr>
        <p:spPr>
          <a:xfrm>
            <a:off x="1151901" y="4799084"/>
            <a:ext cx="62420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gradient descent with adaptive learning rate: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ular Callout 12"/>
              <p:cNvSpPr/>
              <p:nvPr/>
            </p:nvSpPr>
            <p:spPr>
              <a:xfrm>
                <a:off x="8015569" y="71695"/>
                <a:ext cx="3827139" cy="902040"/>
              </a:xfrm>
              <a:prstGeom prst="wedgeRoundRectCallout">
                <a:avLst>
                  <a:gd name="adj1" fmla="val -14708"/>
                  <a:gd name="adj2" fmla="val 425534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𝛿</m:t>
                    </m:r>
                    <m:r>
                      <a:rPr lang="en-US" sz="2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is a small number, making sure this does not become too large</a:t>
                </a:r>
              </a:p>
            </p:txBody>
          </p:sp>
        </mc:Choice>
        <mc:Fallback>
          <p:sp>
            <p:nvSpPr>
              <p:cNvPr id="13" name="Rounded 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69" y="71695"/>
                <a:ext cx="3827139" cy="902040"/>
              </a:xfrm>
              <a:prstGeom prst="wedgeRoundRectCallout">
                <a:avLst>
                  <a:gd name="adj1" fmla="val -14708"/>
                  <a:gd name="adj2" fmla="val 425534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  <p:bldP spid="20" grpId="0"/>
      <p:bldP spid="21" grpId="0"/>
      <p:bldP spid="24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60"/>
            <a:ext cx="10722481" cy="21111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For non-convex problems, </a:t>
            </a:r>
            <a:r>
              <a:rPr lang="en-US" dirty="0" err="1"/>
              <a:t>AdaGrad</a:t>
            </a:r>
            <a:r>
              <a:rPr lang="en-US" dirty="0"/>
              <a:t> can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prematurely</a:t>
            </a:r>
            <a:r>
              <a:rPr lang="en-US" dirty="0"/>
              <a:t> decrease learning rate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exponentially weighted average </a:t>
            </a:r>
            <a:r>
              <a:rPr lang="en-US" dirty="0"/>
              <a:t>for gradient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14604"/>
              </p:ext>
            </p:extLst>
          </p:nvPr>
        </p:nvGraphicFramePr>
        <p:xfrm>
          <a:off x="4433586" y="3221640"/>
          <a:ext cx="29305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1079500" imgH="241300" progId="Equation.3">
                  <p:embed/>
                </p:oleObj>
              </mc:Choice>
              <mc:Fallback>
                <p:oleObj name="Equation" r:id="rId4" imgW="1079500" imgH="2413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3586" y="3221640"/>
                        <a:ext cx="2930525" cy="657225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001B6C8-8989-4445-808E-4774B0C2C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435" y="4468829"/>
            <a:ext cx="3324825" cy="752044"/>
          </a:xfrm>
          <a:prstGeom prst="rect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605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>
                <a:solidFill>
                  <a:srgbClr val="0000FF"/>
                </a:solidFill>
              </a:rPr>
              <a:t>RMSProp</a:t>
            </a:r>
            <a:r>
              <a:rPr lang="en-US" sz="2400" dirty="0">
                <a:solidFill>
                  <a:srgbClr val="0000FF"/>
                </a:solidFill>
              </a:rPr>
              <a:t> + Momentum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Estimate first moment: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Estimate second moment:</a:t>
            </a:r>
          </a:p>
          <a:p>
            <a:pPr marL="685800" indent="-685800">
              <a:buFont typeface="Arial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Update parameters: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32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8324781" y="1722441"/>
            <a:ext cx="3230074" cy="1391261"/>
          </a:xfrm>
          <a:prstGeom prst="cloudCallout">
            <a:avLst>
              <a:gd name="adj1" fmla="val -59704"/>
              <a:gd name="adj2" fmla="val 625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Also applies bias correction to </a:t>
            </a:r>
            <a:r>
              <a:rPr lang="en-US" sz="2400" i="1" dirty="0">
                <a:latin typeface="Times"/>
                <a:cs typeface="Times"/>
              </a:rPr>
              <a:t>v</a:t>
            </a:r>
            <a:r>
              <a:rPr lang="en-US" sz="2400" dirty="0"/>
              <a:t> and </a:t>
            </a:r>
            <a:r>
              <a:rPr lang="en-US" sz="2400" i="1" dirty="0">
                <a:latin typeface="Times"/>
                <a:cs typeface="Times"/>
              </a:rPr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9480" y="4809085"/>
            <a:ext cx="31146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Works well in practice, it is fairly robust to hyper-parameters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55331" y="2176097"/>
          <a:ext cx="31734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4" imgW="1168400" imgH="215900" progId="Equation.3">
                  <p:embed/>
                </p:oleObj>
              </mc:Choice>
              <mc:Fallback>
                <p:oleObj name="Equation" r:id="rId4" imgW="11684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5331" y="2176097"/>
                        <a:ext cx="3173413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628528" y="3433990"/>
          <a:ext cx="31734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6" imgW="1168400" imgH="241300" progId="Equation.3">
                  <p:embed/>
                </p:oleObj>
              </mc:Choice>
              <mc:Fallback>
                <p:oleObj name="Equation" r:id="rId6" imgW="1168400" imgH="2413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8528" y="3433990"/>
                        <a:ext cx="3173413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D280C2F-2037-2A44-BB58-1E4E65135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7197" y="5043489"/>
            <a:ext cx="3172137" cy="731520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72137"/>
                      <a:gd name="connsiteY0" fmla="*/ 0 h 731520"/>
                      <a:gd name="connsiteX1" fmla="*/ 602706 w 3172137"/>
                      <a:gd name="connsiteY1" fmla="*/ 0 h 731520"/>
                      <a:gd name="connsiteX2" fmla="*/ 1141969 w 3172137"/>
                      <a:gd name="connsiteY2" fmla="*/ 0 h 731520"/>
                      <a:gd name="connsiteX3" fmla="*/ 1839839 w 3172137"/>
                      <a:gd name="connsiteY3" fmla="*/ 0 h 731520"/>
                      <a:gd name="connsiteX4" fmla="*/ 2442545 w 3172137"/>
                      <a:gd name="connsiteY4" fmla="*/ 0 h 731520"/>
                      <a:gd name="connsiteX5" fmla="*/ 3172137 w 3172137"/>
                      <a:gd name="connsiteY5" fmla="*/ 0 h 731520"/>
                      <a:gd name="connsiteX6" fmla="*/ 3172137 w 3172137"/>
                      <a:gd name="connsiteY6" fmla="*/ 380390 h 731520"/>
                      <a:gd name="connsiteX7" fmla="*/ 3172137 w 3172137"/>
                      <a:gd name="connsiteY7" fmla="*/ 731520 h 731520"/>
                      <a:gd name="connsiteX8" fmla="*/ 2537710 w 3172137"/>
                      <a:gd name="connsiteY8" fmla="*/ 731520 h 731520"/>
                      <a:gd name="connsiteX9" fmla="*/ 1998446 w 3172137"/>
                      <a:gd name="connsiteY9" fmla="*/ 731520 h 731520"/>
                      <a:gd name="connsiteX10" fmla="*/ 1364019 w 3172137"/>
                      <a:gd name="connsiteY10" fmla="*/ 731520 h 731520"/>
                      <a:gd name="connsiteX11" fmla="*/ 729592 w 3172137"/>
                      <a:gd name="connsiteY11" fmla="*/ 731520 h 731520"/>
                      <a:gd name="connsiteX12" fmla="*/ 0 w 3172137"/>
                      <a:gd name="connsiteY12" fmla="*/ 731520 h 731520"/>
                      <a:gd name="connsiteX13" fmla="*/ 0 w 3172137"/>
                      <a:gd name="connsiteY13" fmla="*/ 351130 h 731520"/>
                      <a:gd name="connsiteX14" fmla="*/ 0 w 3172137"/>
                      <a:gd name="connsiteY14" fmla="*/ 0 h 731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172137" h="731520" extrusionOk="0">
                        <a:moveTo>
                          <a:pt x="0" y="0"/>
                        </a:moveTo>
                        <a:cubicBezTo>
                          <a:pt x="260866" y="-20661"/>
                          <a:pt x="372805" y="-10137"/>
                          <a:pt x="602706" y="0"/>
                        </a:cubicBezTo>
                        <a:cubicBezTo>
                          <a:pt x="832607" y="10137"/>
                          <a:pt x="920559" y="3705"/>
                          <a:pt x="1141969" y="0"/>
                        </a:cubicBezTo>
                        <a:cubicBezTo>
                          <a:pt x="1363379" y="-3705"/>
                          <a:pt x="1560722" y="-2662"/>
                          <a:pt x="1839839" y="0"/>
                        </a:cubicBezTo>
                        <a:cubicBezTo>
                          <a:pt x="2118956" y="2662"/>
                          <a:pt x="2170561" y="-8219"/>
                          <a:pt x="2442545" y="0"/>
                        </a:cubicBezTo>
                        <a:cubicBezTo>
                          <a:pt x="2714529" y="8219"/>
                          <a:pt x="2897313" y="10533"/>
                          <a:pt x="3172137" y="0"/>
                        </a:cubicBezTo>
                        <a:cubicBezTo>
                          <a:pt x="3155445" y="124750"/>
                          <a:pt x="3180177" y="217522"/>
                          <a:pt x="3172137" y="380390"/>
                        </a:cubicBezTo>
                        <a:cubicBezTo>
                          <a:pt x="3164098" y="543258"/>
                          <a:pt x="3170598" y="645034"/>
                          <a:pt x="3172137" y="731520"/>
                        </a:cubicBezTo>
                        <a:cubicBezTo>
                          <a:pt x="3022594" y="702081"/>
                          <a:pt x="2710068" y="755334"/>
                          <a:pt x="2537710" y="731520"/>
                        </a:cubicBezTo>
                        <a:cubicBezTo>
                          <a:pt x="2365352" y="707706"/>
                          <a:pt x="2221135" y="722888"/>
                          <a:pt x="1998446" y="731520"/>
                        </a:cubicBezTo>
                        <a:cubicBezTo>
                          <a:pt x="1775757" y="740152"/>
                          <a:pt x="1587247" y="739817"/>
                          <a:pt x="1364019" y="731520"/>
                        </a:cubicBezTo>
                        <a:cubicBezTo>
                          <a:pt x="1140791" y="723223"/>
                          <a:pt x="930317" y="735244"/>
                          <a:pt x="729592" y="731520"/>
                        </a:cubicBezTo>
                        <a:cubicBezTo>
                          <a:pt x="528867" y="727796"/>
                          <a:pt x="224855" y="753878"/>
                          <a:pt x="0" y="731520"/>
                        </a:cubicBezTo>
                        <a:cubicBezTo>
                          <a:pt x="1536" y="636693"/>
                          <a:pt x="-18830" y="517976"/>
                          <a:pt x="0" y="351130"/>
                        </a:cubicBezTo>
                        <a:cubicBezTo>
                          <a:pt x="18830" y="184284"/>
                          <a:pt x="1975" y="1284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099094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ABEC-87A5-1D4B-A4AB-7F4C1BEE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Correction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C4E97-9993-914B-833C-4F600A72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2020BC3-6553-9B48-B4FC-F9BFAAB3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37" y="1499393"/>
            <a:ext cx="10463125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1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3550-AA30-5B40-A1FE-6B6B4922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Weighting Parameter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23318-FA62-6740-8FF9-10B0033D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Points with </a:t>
            </a:r>
            <a:r>
              <a:rPr lang="en-US" sz="2400" dirty="0">
                <a:solidFill>
                  <a:srgbClr val="0000FF"/>
                </a:solidFill>
              </a:rPr>
              <a:t>zero gradient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</a:rPr>
              <a:t>nd</a:t>
            </a:r>
            <a:r>
              <a:rPr lang="en-US" sz="2400" dirty="0">
                <a:solidFill>
                  <a:srgbClr val="000000"/>
                </a:solidFill>
              </a:rPr>
              <a:t>-derivate (Hessian) determines curvature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9172" y="6388557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70" y="2626555"/>
            <a:ext cx="7788793" cy="29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1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Old view: local minima is major problem in neural network training</a:t>
            </a:r>
          </a:p>
          <a:p>
            <a:pPr>
              <a:spcAft>
                <a:spcPts val="1200"/>
              </a:spcAft>
            </a:pPr>
            <a:r>
              <a:rPr lang="en-US" dirty="0"/>
              <a:t>Recent view:  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For sufficiently large neural networks,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most local minima incur low cost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importan</a:t>
            </a:r>
            <a:r>
              <a:rPr lang="en-US" dirty="0"/>
              <a:t>t to find true global minimum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063"/>
          <a:stretch/>
        </p:blipFill>
        <p:spPr>
          <a:xfrm>
            <a:off x="2138449" y="2002926"/>
            <a:ext cx="2929539" cy="3757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Saddle Points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451232" y="2403231"/>
            <a:ext cx="4915877" cy="372293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Recent studies indicate that in high dim, saddle points are more likely than local min</a:t>
            </a:r>
          </a:p>
          <a:p>
            <a:r>
              <a:rPr lang="en-US" sz="2400" dirty="0"/>
              <a:t>Gradient can be very small near saddle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3998" y="2191238"/>
            <a:ext cx="169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Both local min and max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20449" y="2824138"/>
            <a:ext cx="192404" cy="769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18" y="92189"/>
            <a:ext cx="3416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Conditioning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Poorly conditioned Hessian matrix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High curvature</a:t>
            </a:r>
            <a:r>
              <a:rPr lang="en-US" sz="2400" dirty="0"/>
              <a:t>: small steps leads to huge increase </a:t>
            </a:r>
          </a:p>
          <a:p>
            <a:r>
              <a:rPr lang="en-US" sz="2400" dirty="0"/>
              <a:t>Learning is slow despite strong gradients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0036" y="3975293"/>
            <a:ext cx="3144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Oscillations slow down progress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635" y="2770853"/>
            <a:ext cx="4245074" cy="35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Critical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cost functions do not have critical points. In particular classification.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WHY?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D8941-CC69-B14D-A51D-37E7995E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28" y="2311165"/>
            <a:ext cx="6816058" cy="40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28755"/>
            <a:ext cx="11493416" cy="767276"/>
          </a:xfrm>
        </p:spPr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699" y="4879976"/>
            <a:ext cx="241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activation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deeplearning.ai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425409"/>
            <a:ext cx="8020878" cy="26955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96690" y="4892746"/>
            <a:ext cx="3736513" cy="818227"/>
            <a:chOff x="4637314" y="5156974"/>
            <a:chExt cx="3736513" cy="818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37314" y="5156974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𝑊𝑥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14" y="5156974"/>
                  <a:ext cx="120417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454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652167" y="5605869"/>
                  <a:ext cx="37216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 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=2,…,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167" y="5605869"/>
                  <a:ext cx="37216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75" t="-140984" r="-492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0292377"/>
      </p:ext>
    </p:extLst>
  </p:cSld>
  <p:clrMapOvr>
    <a:masterClrMapping/>
  </p:clrMapOvr>
</p:sld>
</file>

<file path=ppt/theme/theme1.xml><?xml version="1.0" encoding="utf-8"?>
<a:theme xmlns:a="http://schemas.openxmlformats.org/drawingml/2006/main" name="1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3.xml><?xml version="1.0" encoding="utf-8"?>
<a:theme xmlns:a="http://schemas.openxmlformats.org/drawingml/2006/main" name="2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Backprop</Template>
  <TotalTime>14118</TotalTime>
  <Words>895</Words>
  <Application>Microsoft Macintosh PowerPoint</Application>
  <PresentationFormat>Widescreen</PresentationFormat>
  <Paragraphs>283</Paragraphs>
  <Slides>34</Slides>
  <Notes>31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Karla</vt:lpstr>
      <vt:lpstr>Times</vt:lpstr>
      <vt:lpstr>1_GEC_template</vt:lpstr>
      <vt:lpstr>GEC_template</vt:lpstr>
      <vt:lpstr>2_GEC_template</vt:lpstr>
      <vt:lpstr>Equation</vt:lpstr>
      <vt:lpstr>Optimizers</vt:lpstr>
      <vt:lpstr>Outline</vt:lpstr>
      <vt:lpstr>Local Minima</vt:lpstr>
      <vt:lpstr>Critical Points</vt:lpstr>
      <vt:lpstr>Local Minima</vt:lpstr>
      <vt:lpstr>Saddle Points</vt:lpstr>
      <vt:lpstr>Poor Conditioning</vt:lpstr>
      <vt:lpstr>No Critical Points</vt:lpstr>
      <vt:lpstr>Exploding and Vanishing Gradients</vt:lpstr>
      <vt:lpstr>Exploding and Vanishing Gradients</vt:lpstr>
      <vt:lpstr>Exploding and Vanishing Gradients</vt:lpstr>
      <vt:lpstr>Exploding and Vanishing Gradients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Nesterov Momentum</vt:lpstr>
      <vt:lpstr>Outline</vt:lpstr>
      <vt:lpstr>Adaptive Learning Rates</vt:lpstr>
      <vt:lpstr>Adaptive Learning Rates</vt:lpstr>
      <vt:lpstr>Adaptive Learning Rates</vt:lpstr>
      <vt:lpstr>Adaptive Learning Rates</vt:lpstr>
      <vt:lpstr>Adaptive Learning Rates</vt:lpstr>
      <vt:lpstr>AdaGrad</vt:lpstr>
      <vt:lpstr>AdaGrad</vt:lpstr>
      <vt:lpstr>RMSProp</vt:lpstr>
      <vt:lpstr>Adam</vt:lpstr>
      <vt:lpstr>Bias Correction</vt:lpstr>
      <vt:lpstr>Momentum Weighting Parameter 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Protopapas, Pavlos</cp:lastModifiedBy>
  <cp:revision>402</cp:revision>
  <cp:lastPrinted>2020-06-26T10:40:53Z</cp:lastPrinted>
  <dcterms:created xsi:type="dcterms:W3CDTF">2017-11-02T16:57:55Z</dcterms:created>
  <dcterms:modified xsi:type="dcterms:W3CDTF">2020-11-16T03:23:37Z</dcterms:modified>
</cp:coreProperties>
</file>