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9" r:id="rId6"/>
    <p:sldId id="282" r:id="rId7"/>
    <p:sldId id="283" r:id="rId8"/>
    <p:sldId id="28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7E6E-A35E-400D-BC1B-58D0D36E819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4435-C3AE-47A4-9E59-A003BE410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AE8-3CDD-421D-863B-5C667F900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wrong with this data visualization?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9871-86BF-482C-95AD-7C1D001EC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for CGT 2700 Data Visualization</a:t>
            </a:r>
          </a:p>
          <a:p>
            <a:r>
              <a:rPr lang="en-US" dirty="0"/>
              <a:t>Group 14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237A-0913-473A-861E-4046963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F52369-66D1-4147-ABB8-68BD7A25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382AD-AA1E-4D4B-9D38-163C50BE2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Staples, Zachary (Scribe)</a:t>
            </a:r>
          </a:p>
          <a:p>
            <a:r>
              <a:rPr lang="en-US" b="0" i="0" dirty="0" err="1">
                <a:effectLst/>
                <a:latin typeface="Lato" panose="020B0604020202020204" pitchFamily="34" charset="0"/>
              </a:rPr>
              <a:t>Forestal</a:t>
            </a:r>
            <a:r>
              <a:rPr lang="en-US" b="0" i="0" dirty="0">
                <a:effectLst/>
                <a:latin typeface="Lato" panose="020B0604020202020204" pitchFamily="34" charset="0"/>
              </a:rPr>
              <a:t>, Cole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Hamilton, Seth</a:t>
            </a:r>
            <a:endParaRPr lang="en-US" dirty="0">
              <a:latin typeface="Lato" panose="020B0604020202020204" pitchFamily="34" charset="0"/>
            </a:endParaRP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Luo, David</a:t>
            </a:r>
            <a:r>
              <a:rPr lang="en-US" b="0" i="0" dirty="0">
                <a:effectLst/>
                <a:latin typeface="Lato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33305C-B8DA-4C47-AB77-E7C8B0488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B95E4-C6AF-40B7-B344-4B49C45CC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the visualization on the next slide</a:t>
            </a:r>
          </a:p>
          <a:p>
            <a:r>
              <a:rPr lang="en-US" dirty="0"/>
              <a:t>Determine what’s wrong with the visualization</a:t>
            </a:r>
          </a:p>
          <a:p>
            <a:r>
              <a:rPr lang="en-US" dirty="0"/>
              <a:t>Then, provide recommendations on how the group would REFINE the visualization</a:t>
            </a:r>
          </a:p>
          <a:p>
            <a:r>
              <a:rPr lang="en-US" dirty="0"/>
              <a:t>Use any of the resources mentioned in previous lectures and readings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9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0B35B-A57F-498E-9509-1B18A2AA4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0" y="667577"/>
            <a:ext cx="7154932" cy="52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97049" cy="4351338"/>
          </a:xfrm>
        </p:spPr>
        <p:txBody>
          <a:bodyPr/>
          <a:lstStyle/>
          <a:p>
            <a:r>
              <a:rPr lang="en-US" dirty="0"/>
              <a:t>This graphic compares the effectiveness of two allergy medicines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74CDA-F82E-4512-AB9E-772F521B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99" y="1563188"/>
            <a:ext cx="4636466" cy="33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Text is too long, could be condense down. </a:t>
            </a:r>
          </a:p>
          <a:p>
            <a:r>
              <a:rPr lang="en-US" dirty="0"/>
              <a:t>No category labels.</a:t>
            </a:r>
          </a:p>
          <a:p>
            <a:r>
              <a:rPr lang="en-US" dirty="0"/>
              <a:t>Number Value are messed up</a:t>
            </a:r>
          </a:p>
          <a:p>
            <a:r>
              <a:rPr lang="en-US" dirty="0"/>
              <a:t>Mislead/Confusing overall picture.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F5F9B-3536-41C2-80DF-2C97D2F0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99" y="1563188"/>
            <a:ext cx="4636466" cy="33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2D1D-6CB0-4AE8-8F7E-52977D4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they have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CD28-98BD-4003-A573-D192434C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329575" cy="4351338"/>
          </a:xfrm>
        </p:spPr>
        <p:txBody>
          <a:bodyPr>
            <a:normAutofit/>
          </a:bodyPr>
          <a:lstStyle/>
          <a:p>
            <a:r>
              <a:rPr lang="en-US" dirty="0"/>
              <a:t>Possibly use a different graph.</a:t>
            </a:r>
          </a:p>
          <a:p>
            <a:r>
              <a:rPr lang="en-US" dirty="0"/>
              <a:t>Start the number value at 0 for a bar graph</a:t>
            </a:r>
          </a:p>
          <a:p>
            <a:r>
              <a:rPr lang="en-US" dirty="0"/>
              <a:t>Clean up and condense the overall picture</a:t>
            </a:r>
          </a:p>
          <a:p>
            <a:r>
              <a:rPr lang="en-US" dirty="0"/>
              <a:t>Label more things.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7BD92-67ED-44A4-BBA6-8990AA9D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99" y="1563188"/>
            <a:ext cx="4636466" cy="33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6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223CED6C8E44BBB5318CA84F47C7E" ma:contentTypeVersion="7" ma:contentTypeDescription="Create a new document." ma:contentTypeScope="" ma:versionID="40d13ac620b9f444c41e337b4ef0fa48">
  <xsd:schema xmlns:xsd="http://www.w3.org/2001/XMLSchema" xmlns:xs="http://www.w3.org/2001/XMLSchema" xmlns:p="http://schemas.microsoft.com/office/2006/metadata/properties" xmlns:ns3="b9ef4c1a-46f9-4d26-b3ac-4bbf10a9c0da" xmlns:ns4="c1a59cfc-911c-49ab-b79e-08f8dc6fd785" targetNamespace="http://schemas.microsoft.com/office/2006/metadata/properties" ma:root="true" ma:fieldsID="def8e87aa8e26cf722c834fccaf8692b" ns3:_="" ns4:_="">
    <xsd:import namespace="b9ef4c1a-46f9-4d26-b3ac-4bbf10a9c0da"/>
    <xsd:import namespace="c1a59cfc-911c-49ab-b79e-08f8dc6fd7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f4c1a-46f9-4d26-b3ac-4bbf10a9c0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59cfc-911c-49ab-b79e-08f8dc6fd7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A6A51-B772-44DA-A501-50712269B487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b9ef4c1a-46f9-4d26-b3ac-4bbf10a9c0da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1a59cfc-911c-49ab-b79e-08f8dc6fd78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3BEFFC4-BBAB-444D-BD84-E46AB1F1B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FD3CE-4357-4712-B7D3-85C1E0B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f4c1a-46f9-4d26-b3ac-4bbf10a9c0da"/>
    <ds:schemaRef ds:uri="c1a59cfc-911c-49ab-b79e-08f8dc6fd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152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What’s wrong with this data visualization?</vt:lpstr>
      <vt:lpstr>Group 14</vt:lpstr>
      <vt:lpstr>PowerPoint Presentation</vt:lpstr>
      <vt:lpstr>What is it?</vt:lpstr>
      <vt:lpstr>What’s wrong with it?</vt:lpstr>
      <vt:lpstr>What should they have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data visualization?</dc:title>
  <dc:creator>Byrd, Vetria L</dc:creator>
  <cp:lastModifiedBy>Staples, Zachary Thomas</cp:lastModifiedBy>
  <cp:revision>14</cp:revision>
  <dcterms:created xsi:type="dcterms:W3CDTF">2020-09-26T10:08:50Z</dcterms:created>
  <dcterms:modified xsi:type="dcterms:W3CDTF">2022-02-07T15:52:00Z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0x010100352223CED6C8E44BBB5318CA84F47C7E</vt:lpwstr>
  </property>
</Properties>
</file>