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32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92100"/>
            <a:ext cx="8825658" cy="3329581"/>
          </a:xfrm>
        </p:spPr>
        <p:txBody>
          <a:bodyPr/>
          <a:lstStyle/>
          <a:p>
            <a:pPr algn="ctr"/>
            <a:r>
              <a:rPr lang="en-IE" dirty="0" smtClean="0"/>
              <a:t>Third Year Project</a:t>
            </a:r>
            <a:br>
              <a:rPr lang="en-IE" dirty="0" smtClean="0"/>
            </a:br>
            <a:r>
              <a:rPr lang="en-IE" dirty="0" smtClean="0"/>
              <a:t>Charity website </a:t>
            </a:r>
            <a:br>
              <a:rPr lang="en-IE" dirty="0" smtClean="0"/>
            </a:br>
            <a:r>
              <a:rPr lang="en-IE" dirty="0" smtClean="0"/>
              <a:t>“Irish wildlife fund”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5900" y="3621681"/>
            <a:ext cx="11976100" cy="2017119"/>
          </a:xfrm>
        </p:spPr>
        <p:txBody>
          <a:bodyPr/>
          <a:lstStyle/>
          <a:p>
            <a:r>
              <a:rPr lang="en-IE" dirty="0" smtClean="0"/>
              <a:t>‘The nerds with attitude’ (</a:t>
            </a:r>
            <a:r>
              <a:rPr lang="en-IE" dirty="0" err="1" smtClean="0"/>
              <a:t>Nwa</a:t>
            </a:r>
            <a:r>
              <a:rPr lang="en-IE" dirty="0" smtClean="0"/>
              <a:t>)</a:t>
            </a:r>
          </a:p>
          <a:p>
            <a:r>
              <a:rPr lang="en-IE" dirty="0" smtClean="0"/>
              <a:t>Neil Cronin – Project manager – documentation- testing – HTML – CSS – PHP – SQL </a:t>
            </a:r>
          </a:p>
          <a:p>
            <a:r>
              <a:rPr lang="en-IE" dirty="0" smtClean="0"/>
              <a:t>David Broderick – Web development – style – testing – html – </a:t>
            </a:r>
            <a:r>
              <a:rPr lang="en-IE" dirty="0" err="1" smtClean="0"/>
              <a:t>css</a:t>
            </a:r>
            <a:endParaRPr lang="en-IE" dirty="0" smtClean="0"/>
          </a:p>
          <a:p>
            <a:r>
              <a:rPr lang="en-IE" dirty="0" smtClean="0"/>
              <a:t>Shane </a:t>
            </a:r>
            <a:r>
              <a:rPr lang="en-IE" dirty="0" err="1" smtClean="0"/>
              <a:t>fitzgerald</a:t>
            </a:r>
            <a:r>
              <a:rPr lang="en-IE" dirty="0" smtClean="0"/>
              <a:t> – database – algorithm design – </a:t>
            </a:r>
            <a:r>
              <a:rPr lang="en-IE" dirty="0" err="1" smtClean="0"/>
              <a:t>php</a:t>
            </a:r>
            <a:r>
              <a:rPr lang="en-IE" dirty="0"/>
              <a:t> </a:t>
            </a:r>
            <a:r>
              <a:rPr lang="en-IE" dirty="0" smtClean="0"/>
              <a:t>- </a:t>
            </a:r>
            <a:r>
              <a:rPr lang="en-IE" dirty="0" err="1" smtClean="0"/>
              <a:t>sql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7614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 smtClean="0"/>
              <a:t>Gantt Chart for the week ahead</a:t>
            </a:r>
            <a:endParaRPr lang="en-IE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853248"/>
            <a:ext cx="10539624" cy="2320132"/>
          </a:xfrm>
        </p:spPr>
      </p:pic>
    </p:spTree>
    <p:extLst>
      <p:ext uri="{BB962C8B-B14F-4D97-AF65-F5344CB8AC3E}">
        <p14:creationId xmlns:p14="http://schemas.microsoft.com/office/powerpoint/2010/main" val="89294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Gantt Chart projection for full project</a:t>
            </a:r>
            <a:endParaRPr lang="en-I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52" y="1956321"/>
            <a:ext cx="11865954" cy="4018966"/>
          </a:xfrm>
        </p:spPr>
      </p:pic>
    </p:spTree>
    <p:extLst>
      <p:ext uri="{BB962C8B-B14F-4D97-AF65-F5344CB8AC3E}">
        <p14:creationId xmlns:p14="http://schemas.microsoft.com/office/powerpoint/2010/main" val="2705526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711" y="0"/>
            <a:ext cx="9404723" cy="1400530"/>
          </a:xfrm>
        </p:spPr>
        <p:txBody>
          <a:bodyPr/>
          <a:lstStyle/>
          <a:p>
            <a:pPr algn="ctr"/>
            <a:r>
              <a:rPr lang="en-IE" dirty="0" smtClean="0"/>
              <a:t>Web hosting  - 000webhost.com</a:t>
            </a:r>
            <a:endParaRPr lang="en-I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700265"/>
            <a:ext cx="11112500" cy="5925771"/>
          </a:xfrm>
        </p:spPr>
      </p:pic>
    </p:spTree>
    <p:extLst>
      <p:ext uri="{BB962C8B-B14F-4D97-AF65-F5344CB8AC3E}">
        <p14:creationId xmlns:p14="http://schemas.microsoft.com/office/powerpoint/2010/main" val="352642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500" y="81155"/>
            <a:ext cx="4780200" cy="6776845"/>
          </a:xfrm>
        </p:spPr>
      </p:pic>
    </p:spTree>
    <p:extLst>
      <p:ext uri="{BB962C8B-B14F-4D97-AF65-F5344CB8AC3E}">
        <p14:creationId xmlns:p14="http://schemas.microsoft.com/office/powerpoint/2010/main" val="420181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 smtClean="0"/>
              <a:t>Use Case Diagram</a:t>
            </a:r>
            <a:endParaRPr lang="en-I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75" y="1262856"/>
            <a:ext cx="9018959" cy="5508053"/>
          </a:xfrm>
        </p:spPr>
      </p:pic>
    </p:spTree>
    <p:extLst>
      <p:ext uri="{BB962C8B-B14F-4D97-AF65-F5344CB8AC3E}">
        <p14:creationId xmlns:p14="http://schemas.microsoft.com/office/powerpoint/2010/main" val="71113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 smtClean="0"/>
              <a:t>Database Schema/Dictionary</a:t>
            </a:r>
            <a:endParaRPr lang="en-I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019" y="1472837"/>
            <a:ext cx="7936906" cy="5039101"/>
          </a:xfrm>
        </p:spPr>
      </p:pic>
    </p:spTree>
    <p:extLst>
      <p:ext uri="{BB962C8B-B14F-4D97-AF65-F5344CB8AC3E}">
        <p14:creationId xmlns:p14="http://schemas.microsoft.com/office/powerpoint/2010/main" val="372620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Integrated Developer Environment</a:t>
            </a:r>
            <a:br>
              <a:rPr lang="en-IE" dirty="0" smtClean="0"/>
            </a:br>
            <a:r>
              <a:rPr lang="en-IE" dirty="0" smtClean="0"/>
              <a:t>(IDE) Choice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6389" y="2353901"/>
            <a:ext cx="8946541" cy="2364462"/>
          </a:xfrm>
        </p:spPr>
        <p:txBody>
          <a:bodyPr/>
          <a:lstStyle/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r>
              <a:rPr lang="en-IE" sz="7200" i="1" dirty="0" smtClean="0"/>
              <a:t>Eclipse</a:t>
            </a:r>
          </a:p>
        </p:txBody>
      </p:sp>
    </p:spTree>
    <p:extLst>
      <p:ext uri="{BB962C8B-B14F-4D97-AF65-F5344CB8AC3E}">
        <p14:creationId xmlns:p14="http://schemas.microsoft.com/office/powerpoint/2010/main" val="1913302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50</TotalTime>
  <Words>77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Third Year Project Charity website  “Irish wildlife fund”</vt:lpstr>
      <vt:lpstr>Gantt Chart for the week ahead</vt:lpstr>
      <vt:lpstr>Gantt Chart projection for full project</vt:lpstr>
      <vt:lpstr>Web hosting  - 000webhost.com</vt:lpstr>
      <vt:lpstr>PowerPoint Presentation</vt:lpstr>
      <vt:lpstr>Use Case Diagram</vt:lpstr>
      <vt:lpstr>Database Schema/Dictionary</vt:lpstr>
      <vt:lpstr>Integrated Developer Environment (IDE) Choice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Third Year Project Charity website  “Irish wildlife fund”</dc:title>
  <dc:creator>Neil Cronin</dc:creator>
  <cp:lastModifiedBy>Neil Cronin</cp:lastModifiedBy>
  <cp:revision>6</cp:revision>
  <dcterms:created xsi:type="dcterms:W3CDTF">2016-01-28T18:32:11Z</dcterms:created>
  <dcterms:modified xsi:type="dcterms:W3CDTF">2016-01-29T16:51:52Z</dcterms:modified>
</cp:coreProperties>
</file>