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2101"/>
            <a:ext cx="8825658" cy="2451100"/>
          </a:xfrm>
        </p:spPr>
        <p:txBody>
          <a:bodyPr/>
          <a:lstStyle/>
          <a:p>
            <a:pPr algn="ctr"/>
            <a:r>
              <a:rPr lang="en-IE" dirty="0" smtClean="0"/>
              <a:t>Third Year Project</a:t>
            </a:r>
            <a:br>
              <a:rPr lang="en-IE" dirty="0" smtClean="0"/>
            </a:br>
            <a:r>
              <a:rPr lang="en-IE" dirty="0" smtClean="0"/>
              <a:t>Charity website 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" y="3621681"/>
            <a:ext cx="11976100" cy="2017119"/>
          </a:xfrm>
        </p:spPr>
        <p:txBody>
          <a:bodyPr/>
          <a:lstStyle/>
          <a:p>
            <a:r>
              <a:rPr lang="en-IE" dirty="0" smtClean="0"/>
              <a:t>‘The nerds with attitude’ (</a:t>
            </a:r>
            <a:r>
              <a:rPr lang="en-IE" dirty="0" err="1" smtClean="0"/>
              <a:t>Nwa</a:t>
            </a:r>
            <a:r>
              <a:rPr lang="en-IE" dirty="0" smtClean="0"/>
              <a:t>)</a:t>
            </a:r>
          </a:p>
          <a:p>
            <a:r>
              <a:rPr lang="en-IE" dirty="0" smtClean="0"/>
              <a:t>Neil Cronin – Project manager – documentation- testing – HTML – CSS – PHP – SQL </a:t>
            </a:r>
          </a:p>
          <a:p>
            <a:r>
              <a:rPr lang="en-IE" dirty="0" smtClean="0"/>
              <a:t>David Broderick – Web development – style – testing – html – </a:t>
            </a:r>
            <a:r>
              <a:rPr lang="en-IE" dirty="0" err="1" smtClean="0"/>
              <a:t>css</a:t>
            </a:r>
            <a:endParaRPr lang="en-IE" dirty="0" smtClean="0"/>
          </a:p>
          <a:p>
            <a:r>
              <a:rPr lang="en-IE" dirty="0" smtClean="0"/>
              <a:t>Shane </a:t>
            </a:r>
            <a:r>
              <a:rPr lang="en-IE" dirty="0" err="1" smtClean="0"/>
              <a:t>fitzgerald</a:t>
            </a:r>
            <a:r>
              <a:rPr lang="en-IE" dirty="0" smtClean="0"/>
              <a:t> – database – algorithm design – </a:t>
            </a:r>
            <a:r>
              <a:rPr lang="en-IE" dirty="0" err="1" smtClean="0"/>
              <a:t>php</a:t>
            </a:r>
            <a:r>
              <a:rPr lang="en-IE" dirty="0"/>
              <a:t> </a:t>
            </a:r>
            <a:r>
              <a:rPr lang="en-IE" dirty="0" smtClean="0"/>
              <a:t>– </a:t>
            </a:r>
            <a:r>
              <a:rPr lang="en-IE" dirty="0" err="1" smtClean="0"/>
              <a:t>sql</a:t>
            </a:r>
            <a:r>
              <a:rPr lang="en-IE" dirty="0" smtClean="0"/>
              <a:t> - JSP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75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Revised Gantt Chart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72" y="1433756"/>
            <a:ext cx="7467600" cy="2895600"/>
          </a:xfrm>
        </p:spPr>
      </p:pic>
    </p:spTree>
    <p:extLst>
      <p:ext uri="{BB962C8B-B14F-4D97-AF65-F5344CB8AC3E}">
        <p14:creationId xmlns:p14="http://schemas.microsoft.com/office/powerpoint/2010/main" val="16959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70" y="94443"/>
            <a:ext cx="7551617" cy="6763557"/>
          </a:xfrm>
        </p:spPr>
      </p:pic>
    </p:spTree>
    <p:extLst>
      <p:ext uri="{BB962C8B-B14F-4D97-AF65-F5344CB8AC3E}">
        <p14:creationId xmlns:p14="http://schemas.microsoft.com/office/powerpoint/2010/main" val="9263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Database Layout</a:t>
            </a:r>
            <a:br>
              <a:rPr lang="en-IE" dirty="0" smtClean="0"/>
            </a:br>
            <a:r>
              <a:rPr lang="en-IE" dirty="0" smtClean="0"/>
              <a:t>OLD 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86" y="2052638"/>
            <a:ext cx="8224804" cy="4195762"/>
          </a:xfrm>
        </p:spPr>
      </p:pic>
    </p:spTree>
    <p:extLst>
      <p:ext uri="{BB962C8B-B14F-4D97-AF65-F5344CB8AC3E}">
        <p14:creationId xmlns:p14="http://schemas.microsoft.com/office/powerpoint/2010/main" val="4933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915"/>
          </a:xfrm>
        </p:spPr>
        <p:txBody>
          <a:bodyPr/>
          <a:lstStyle/>
          <a:p>
            <a:pPr algn="ctr"/>
            <a:r>
              <a:rPr lang="en-IE" dirty="0" smtClean="0"/>
              <a:t>Current </a:t>
            </a:r>
            <a:r>
              <a:rPr lang="en-IE" dirty="0"/>
              <a:t>D</a:t>
            </a:r>
            <a:r>
              <a:rPr lang="en-IE" dirty="0" smtClean="0"/>
              <a:t>atabase Layout 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00809"/>
            <a:ext cx="10835727" cy="4653470"/>
          </a:xfrm>
        </p:spPr>
      </p:pic>
    </p:spTree>
    <p:extLst>
      <p:ext uri="{BB962C8B-B14F-4D97-AF65-F5344CB8AC3E}">
        <p14:creationId xmlns:p14="http://schemas.microsoft.com/office/powerpoint/2010/main" val="36339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50" y="452718"/>
            <a:ext cx="7009593" cy="6086344"/>
          </a:xfrm>
        </p:spPr>
      </p:pic>
    </p:spTree>
    <p:extLst>
      <p:ext uri="{BB962C8B-B14F-4D97-AF65-F5344CB8AC3E}">
        <p14:creationId xmlns:p14="http://schemas.microsoft.com/office/powerpoint/2010/main" val="31780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7739" cy="6858000"/>
          </a:xfrm>
        </p:spPr>
      </p:pic>
    </p:spTree>
    <p:extLst>
      <p:ext uri="{BB962C8B-B14F-4D97-AF65-F5344CB8AC3E}">
        <p14:creationId xmlns:p14="http://schemas.microsoft.com/office/powerpoint/2010/main" val="41873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62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Third Year Project Charity website </vt:lpstr>
      <vt:lpstr>Revised Gantt Chart</vt:lpstr>
      <vt:lpstr>PowerPoint Presentation</vt:lpstr>
      <vt:lpstr>Database Layout OLD </vt:lpstr>
      <vt:lpstr>Current Database Layout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Year Project presentation 2</dc:title>
  <dc:creator>Neil Cronin</dc:creator>
  <cp:lastModifiedBy>Neil Cronin</cp:lastModifiedBy>
  <cp:revision>5</cp:revision>
  <dcterms:created xsi:type="dcterms:W3CDTF">2016-02-19T14:23:30Z</dcterms:created>
  <dcterms:modified xsi:type="dcterms:W3CDTF">2016-02-19T15:25:21Z</dcterms:modified>
</cp:coreProperties>
</file>