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73" r:id="rId5"/>
    <p:sldId id="275" r:id="rId6"/>
    <p:sldId id="284" r:id="rId7"/>
    <p:sldId id="283" r:id="rId8"/>
    <p:sldId id="285" r:id="rId9"/>
    <p:sldId id="286" r:id="rId10"/>
    <p:sldId id="280" r:id="rId11"/>
    <p:sldId id="287" r:id="rId12"/>
    <p:sldId id="288" r:id="rId13"/>
    <p:sldId id="274" r:id="rId14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5D3CDF-1E57-4E4F-9C13-B72C816017AA}" v="110" dt="2023-04-20T14:16:25.4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8" autoAdjust="0"/>
    <p:restoredTop sz="96327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D68664-0300-4175-8CA8-DC26EDB49BA0}" type="doc">
      <dgm:prSet loTypeId="urn:microsoft.com/office/officeart/2005/8/layout/hProcess11" loCatId="process" qsTypeId="urn:microsoft.com/office/officeart/2005/8/quickstyle/simple3" qsCatId="simple" csTypeId="urn:microsoft.com/office/officeart/2005/8/colors/accent1_2" csCatId="accent1" phldr="1"/>
      <dgm:spPr/>
    </dgm:pt>
    <dgm:pt modelId="{914C80E0-53C8-4D6A-8B32-59DD9EA6AE3E}">
      <dgm:prSet phldrT="[Text]"/>
      <dgm:spPr/>
      <dgm:t>
        <a:bodyPr/>
        <a:lstStyle/>
        <a:p>
          <a:r>
            <a:rPr lang="en-US" dirty="0"/>
            <a:t>Project Planning</a:t>
          </a:r>
        </a:p>
      </dgm:t>
    </dgm:pt>
    <dgm:pt modelId="{8C2BD2F9-FDE3-457B-80F2-BF26C57BD886}" type="parTrans" cxnId="{1FA7B4B1-0F17-4692-BDB2-3FDDC99F61A3}">
      <dgm:prSet/>
      <dgm:spPr/>
      <dgm:t>
        <a:bodyPr/>
        <a:lstStyle/>
        <a:p>
          <a:endParaRPr lang="en-US"/>
        </a:p>
      </dgm:t>
    </dgm:pt>
    <dgm:pt modelId="{83B058D3-06BD-4D7C-9FEE-AEDFD6F1DA33}" type="sibTrans" cxnId="{1FA7B4B1-0F17-4692-BDB2-3FDDC99F61A3}">
      <dgm:prSet/>
      <dgm:spPr/>
      <dgm:t>
        <a:bodyPr/>
        <a:lstStyle/>
        <a:p>
          <a:endParaRPr lang="en-US"/>
        </a:p>
      </dgm:t>
    </dgm:pt>
    <dgm:pt modelId="{5AD0DD4B-24B4-4904-97CF-CC0278768893}">
      <dgm:prSet phldrT="[Text]"/>
      <dgm:spPr/>
      <dgm:t>
        <a:bodyPr/>
        <a:lstStyle/>
        <a:p>
          <a:r>
            <a:rPr lang="en-US" dirty="0"/>
            <a:t>App Development (2-3 Weeks)</a:t>
          </a:r>
        </a:p>
      </dgm:t>
    </dgm:pt>
    <dgm:pt modelId="{FC3B5401-D23E-439D-B39F-2A108C02C7B5}" type="parTrans" cxnId="{F8ACAE07-3B65-44F3-B28D-8B8F86846922}">
      <dgm:prSet/>
      <dgm:spPr/>
      <dgm:t>
        <a:bodyPr/>
        <a:lstStyle/>
        <a:p>
          <a:endParaRPr lang="en-US"/>
        </a:p>
      </dgm:t>
    </dgm:pt>
    <dgm:pt modelId="{4A728B05-4757-4F44-9570-51918C694430}" type="sibTrans" cxnId="{F8ACAE07-3B65-44F3-B28D-8B8F86846922}">
      <dgm:prSet/>
      <dgm:spPr/>
      <dgm:t>
        <a:bodyPr/>
        <a:lstStyle/>
        <a:p>
          <a:endParaRPr lang="en-US"/>
        </a:p>
      </dgm:t>
    </dgm:pt>
    <dgm:pt modelId="{699EEDC2-4663-40BD-9DD6-789EC9667C13}">
      <dgm:prSet phldrT="[Text]"/>
      <dgm:spPr/>
      <dgm:t>
        <a:bodyPr/>
        <a:lstStyle/>
        <a:p>
          <a:r>
            <a:rPr lang="en-US" dirty="0"/>
            <a:t>Release</a:t>
          </a:r>
        </a:p>
      </dgm:t>
    </dgm:pt>
    <dgm:pt modelId="{943AADB7-37C6-47CD-8DCD-0C2F5BAB316B}" type="parTrans" cxnId="{6C6BD388-3748-49B6-A1B5-7B3507935AED}">
      <dgm:prSet/>
      <dgm:spPr/>
      <dgm:t>
        <a:bodyPr/>
        <a:lstStyle/>
        <a:p>
          <a:endParaRPr lang="en-US"/>
        </a:p>
      </dgm:t>
    </dgm:pt>
    <dgm:pt modelId="{33EADE01-4335-48C2-BC5C-6D7507DAD9E5}" type="sibTrans" cxnId="{6C6BD388-3748-49B6-A1B5-7B3507935AED}">
      <dgm:prSet/>
      <dgm:spPr/>
      <dgm:t>
        <a:bodyPr/>
        <a:lstStyle/>
        <a:p>
          <a:endParaRPr lang="en-US"/>
        </a:p>
      </dgm:t>
    </dgm:pt>
    <dgm:pt modelId="{DE1CB594-5261-4481-A4EC-74D466F44EB5}" type="pres">
      <dgm:prSet presAssocID="{3ED68664-0300-4175-8CA8-DC26EDB49BA0}" presName="Name0" presStyleCnt="0">
        <dgm:presLayoutVars>
          <dgm:dir/>
          <dgm:resizeHandles val="exact"/>
        </dgm:presLayoutVars>
      </dgm:prSet>
      <dgm:spPr/>
    </dgm:pt>
    <dgm:pt modelId="{526A5C67-24FE-430F-9781-D36B51C37BAB}" type="pres">
      <dgm:prSet presAssocID="{3ED68664-0300-4175-8CA8-DC26EDB49BA0}" presName="arrow" presStyleLbl="bgShp" presStyleIdx="0" presStyleCnt="1"/>
      <dgm:spPr/>
    </dgm:pt>
    <dgm:pt modelId="{81A123AE-F492-40C9-B01F-BC0174319903}" type="pres">
      <dgm:prSet presAssocID="{3ED68664-0300-4175-8CA8-DC26EDB49BA0}" presName="points" presStyleCnt="0"/>
      <dgm:spPr/>
    </dgm:pt>
    <dgm:pt modelId="{42F8A440-6EE8-4EFB-876A-37B2797E9074}" type="pres">
      <dgm:prSet presAssocID="{914C80E0-53C8-4D6A-8B32-59DD9EA6AE3E}" presName="compositeA" presStyleCnt="0"/>
      <dgm:spPr/>
    </dgm:pt>
    <dgm:pt modelId="{5A71D827-13F4-43AD-9177-E85021F598E4}" type="pres">
      <dgm:prSet presAssocID="{914C80E0-53C8-4D6A-8B32-59DD9EA6AE3E}" presName="textA" presStyleLbl="revTx" presStyleIdx="0" presStyleCnt="3">
        <dgm:presLayoutVars>
          <dgm:bulletEnabled val="1"/>
        </dgm:presLayoutVars>
      </dgm:prSet>
      <dgm:spPr/>
    </dgm:pt>
    <dgm:pt modelId="{91782EC2-FC91-4DD5-82CC-EED0545B76D8}" type="pres">
      <dgm:prSet presAssocID="{914C80E0-53C8-4D6A-8B32-59DD9EA6AE3E}" presName="circleA" presStyleLbl="node1" presStyleIdx="0" presStyleCnt="3"/>
      <dgm:spPr/>
    </dgm:pt>
    <dgm:pt modelId="{973C5B44-0B43-4737-8D08-C18225449301}" type="pres">
      <dgm:prSet presAssocID="{914C80E0-53C8-4D6A-8B32-59DD9EA6AE3E}" presName="spaceA" presStyleCnt="0"/>
      <dgm:spPr/>
    </dgm:pt>
    <dgm:pt modelId="{0C0CA775-053C-4607-B9C6-BA7E3CA61896}" type="pres">
      <dgm:prSet presAssocID="{83B058D3-06BD-4D7C-9FEE-AEDFD6F1DA33}" presName="space" presStyleCnt="0"/>
      <dgm:spPr/>
    </dgm:pt>
    <dgm:pt modelId="{745E0E59-6032-470F-9F4C-AFBDC4908471}" type="pres">
      <dgm:prSet presAssocID="{5AD0DD4B-24B4-4904-97CF-CC0278768893}" presName="compositeB" presStyleCnt="0"/>
      <dgm:spPr/>
    </dgm:pt>
    <dgm:pt modelId="{C2206220-4C1E-445E-9517-940C20B23256}" type="pres">
      <dgm:prSet presAssocID="{5AD0DD4B-24B4-4904-97CF-CC0278768893}" presName="textB" presStyleLbl="revTx" presStyleIdx="1" presStyleCnt="3" custLinFactY="-25000" custLinFactNeighborY="-100000">
        <dgm:presLayoutVars>
          <dgm:bulletEnabled val="1"/>
        </dgm:presLayoutVars>
      </dgm:prSet>
      <dgm:spPr/>
    </dgm:pt>
    <dgm:pt modelId="{25D171C1-69C6-4039-8F2B-1A9B01A4168B}" type="pres">
      <dgm:prSet presAssocID="{5AD0DD4B-24B4-4904-97CF-CC0278768893}" presName="circleB" presStyleLbl="node1" presStyleIdx="1" presStyleCnt="3"/>
      <dgm:spPr/>
    </dgm:pt>
    <dgm:pt modelId="{F446746D-CFA2-44A5-B801-8E5AE76856AF}" type="pres">
      <dgm:prSet presAssocID="{5AD0DD4B-24B4-4904-97CF-CC0278768893}" presName="spaceB" presStyleCnt="0"/>
      <dgm:spPr/>
    </dgm:pt>
    <dgm:pt modelId="{7AFFDA1F-2E75-499A-ACF3-064217A5D8AE}" type="pres">
      <dgm:prSet presAssocID="{4A728B05-4757-4F44-9570-51918C694430}" presName="space" presStyleCnt="0"/>
      <dgm:spPr/>
    </dgm:pt>
    <dgm:pt modelId="{F72BECDD-E611-46F4-99CA-6DF4F69875CE}" type="pres">
      <dgm:prSet presAssocID="{699EEDC2-4663-40BD-9DD6-789EC9667C13}" presName="compositeA" presStyleCnt="0"/>
      <dgm:spPr/>
    </dgm:pt>
    <dgm:pt modelId="{149C3D80-161C-43F0-AA4B-6C67FF1DECC3}" type="pres">
      <dgm:prSet presAssocID="{699EEDC2-4663-40BD-9DD6-789EC9667C13}" presName="textA" presStyleLbl="revTx" presStyleIdx="2" presStyleCnt="3">
        <dgm:presLayoutVars>
          <dgm:bulletEnabled val="1"/>
        </dgm:presLayoutVars>
      </dgm:prSet>
      <dgm:spPr/>
    </dgm:pt>
    <dgm:pt modelId="{F9C86491-F707-4D4A-8FB0-358DA452983C}" type="pres">
      <dgm:prSet presAssocID="{699EEDC2-4663-40BD-9DD6-789EC9667C13}" presName="circleA" presStyleLbl="node1" presStyleIdx="2" presStyleCnt="3"/>
      <dgm:spPr/>
    </dgm:pt>
    <dgm:pt modelId="{47CC2425-7E09-46A4-BF90-AEF931533E18}" type="pres">
      <dgm:prSet presAssocID="{699EEDC2-4663-40BD-9DD6-789EC9667C13}" presName="spaceA" presStyleCnt="0"/>
      <dgm:spPr/>
    </dgm:pt>
  </dgm:ptLst>
  <dgm:cxnLst>
    <dgm:cxn modelId="{F8ACAE07-3B65-44F3-B28D-8B8F86846922}" srcId="{3ED68664-0300-4175-8CA8-DC26EDB49BA0}" destId="{5AD0DD4B-24B4-4904-97CF-CC0278768893}" srcOrd="1" destOrd="0" parTransId="{FC3B5401-D23E-439D-B39F-2A108C02C7B5}" sibTransId="{4A728B05-4757-4F44-9570-51918C694430}"/>
    <dgm:cxn modelId="{411AE60C-A03C-4412-A09C-9CBE4A10203E}" type="presOf" srcId="{914C80E0-53C8-4D6A-8B32-59DD9EA6AE3E}" destId="{5A71D827-13F4-43AD-9177-E85021F598E4}" srcOrd="0" destOrd="0" presId="urn:microsoft.com/office/officeart/2005/8/layout/hProcess11"/>
    <dgm:cxn modelId="{232CD738-EDE5-48FE-BA98-8C7F4C48107F}" type="presOf" srcId="{3ED68664-0300-4175-8CA8-DC26EDB49BA0}" destId="{DE1CB594-5261-4481-A4EC-74D466F44EB5}" srcOrd="0" destOrd="0" presId="urn:microsoft.com/office/officeart/2005/8/layout/hProcess11"/>
    <dgm:cxn modelId="{E2BAAD6E-E1FA-4C27-A9C2-C98E629AA960}" type="presOf" srcId="{699EEDC2-4663-40BD-9DD6-789EC9667C13}" destId="{149C3D80-161C-43F0-AA4B-6C67FF1DECC3}" srcOrd="0" destOrd="0" presId="urn:microsoft.com/office/officeart/2005/8/layout/hProcess11"/>
    <dgm:cxn modelId="{6C6BD388-3748-49B6-A1B5-7B3507935AED}" srcId="{3ED68664-0300-4175-8CA8-DC26EDB49BA0}" destId="{699EEDC2-4663-40BD-9DD6-789EC9667C13}" srcOrd="2" destOrd="0" parTransId="{943AADB7-37C6-47CD-8DCD-0C2F5BAB316B}" sibTransId="{33EADE01-4335-48C2-BC5C-6D7507DAD9E5}"/>
    <dgm:cxn modelId="{1FA7B4B1-0F17-4692-BDB2-3FDDC99F61A3}" srcId="{3ED68664-0300-4175-8CA8-DC26EDB49BA0}" destId="{914C80E0-53C8-4D6A-8B32-59DD9EA6AE3E}" srcOrd="0" destOrd="0" parTransId="{8C2BD2F9-FDE3-457B-80F2-BF26C57BD886}" sibTransId="{83B058D3-06BD-4D7C-9FEE-AEDFD6F1DA33}"/>
    <dgm:cxn modelId="{398E5DE7-DABE-4B06-9152-AF28D071B814}" type="presOf" srcId="{5AD0DD4B-24B4-4904-97CF-CC0278768893}" destId="{C2206220-4C1E-445E-9517-940C20B23256}" srcOrd="0" destOrd="0" presId="urn:microsoft.com/office/officeart/2005/8/layout/hProcess11"/>
    <dgm:cxn modelId="{C98BB065-274C-4C04-9DF8-E49B6D15047C}" type="presParOf" srcId="{DE1CB594-5261-4481-A4EC-74D466F44EB5}" destId="{526A5C67-24FE-430F-9781-D36B51C37BAB}" srcOrd="0" destOrd="0" presId="urn:microsoft.com/office/officeart/2005/8/layout/hProcess11"/>
    <dgm:cxn modelId="{38AF7A7E-7D60-4A50-88BC-0343E16AE93A}" type="presParOf" srcId="{DE1CB594-5261-4481-A4EC-74D466F44EB5}" destId="{81A123AE-F492-40C9-B01F-BC0174319903}" srcOrd="1" destOrd="0" presId="urn:microsoft.com/office/officeart/2005/8/layout/hProcess11"/>
    <dgm:cxn modelId="{DCFAB35C-AF07-48E1-AE67-1B227507FCEE}" type="presParOf" srcId="{81A123AE-F492-40C9-B01F-BC0174319903}" destId="{42F8A440-6EE8-4EFB-876A-37B2797E9074}" srcOrd="0" destOrd="0" presId="urn:microsoft.com/office/officeart/2005/8/layout/hProcess11"/>
    <dgm:cxn modelId="{10080C8D-F871-44C5-B587-0E29A47511ED}" type="presParOf" srcId="{42F8A440-6EE8-4EFB-876A-37B2797E9074}" destId="{5A71D827-13F4-43AD-9177-E85021F598E4}" srcOrd="0" destOrd="0" presId="urn:microsoft.com/office/officeart/2005/8/layout/hProcess11"/>
    <dgm:cxn modelId="{9C0EA730-0CF3-40C9-BF74-1E25C500761D}" type="presParOf" srcId="{42F8A440-6EE8-4EFB-876A-37B2797E9074}" destId="{91782EC2-FC91-4DD5-82CC-EED0545B76D8}" srcOrd="1" destOrd="0" presId="urn:microsoft.com/office/officeart/2005/8/layout/hProcess11"/>
    <dgm:cxn modelId="{26BFFF77-35DD-487B-A7D3-4667F0101C6A}" type="presParOf" srcId="{42F8A440-6EE8-4EFB-876A-37B2797E9074}" destId="{973C5B44-0B43-4737-8D08-C18225449301}" srcOrd="2" destOrd="0" presId="urn:microsoft.com/office/officeart/2005/8/layout/hProcess11"/>
    <dgm:cxn modelId="{9C1AE8E2-A53D-4F6E-8F62-806ECAB88631}" type="presParOf" srcId="{81A123AE-F492-40C9-B01F-BC0174319903}" destId="{0C0CA775-053C-4607-B9C6-BA7E3CA61896}" srcOrd="1" destOrd="0" presId="urn:microsoft.com/office/officeart/2005/8/layout/hProcess11"/>
    <dgm:cxn modelId="{42DCBFC0-835D-4A93-BF4E-618E4D7D6CF4}" type="presParOf" srcId="{81A123AE-F492-40C9-B01F-BC0174319903}" destId="{745E0E59-6032-470F-9F4C-AFBDC4908471}" srcOrd="2" destOrd="0" presId="urn:microsoft.com/office/officeart/2005/8/layout/hProcess11"/>
    <dgm:cxn modelId="{04CBAC39-803B-4784-83C5-954C8FE4A2BD}" type="presParOf" srcId="{745E0E59-6032-470F-9F4C-AFBDC4908471}" destId="{C2206220-4C1E-445E-9517-940C20B23256}" srcOrd="0" destOrd="0" presId="urn:microsoft.com/office/officeart/2005/8/layout/hProcess11"/>
    <dgm:cxn modelId="{C0319CB6-8AB1-4F90-82E1-F38E78882FA7}" type="presParOf" srcId="{745E0E59-6032-470F-9F4C-AFBDC4908471}" destId="{25D171C1-69C6-4039-8F2B-1A9B01A4168B}" srcOrd="1" destOrd="0" presId="urn:microsoft.com/office/officeart/2005/8/layout/hProcess11"/>
    <dgm:cxn modelId="{C53D0C2D-8925-47CD-84B2-B4E714E367C2}" type="presParOf" srcId="{745E0E59-6032-470F-9F4C-AFBDC4908471}" destId="{F446746D-CFA2-44A5-B801-8E5AE76856AF}" srcOrd="2" destOrd="0" presId="urn:microsoft.com/office/officeart/2005/8/layout/hProcess11"/>
    <dgm:cxn modelId="{C2096CB3-5918-4665-A19A-819735D0171B}" type="presParOf" srcId="{81A123AE-F492-40C9-B01F-BC0174319903}" destId="{7AFFDA1F-2E75-499A-ACF3-064217A5D8AE}" srcOrd="3" destOrd="0" presId="urn:microsoft.com/office/officeart/2005/8/layout/hProcess11"/>
    <dgm:cxn modelId="{13C6BC24-B9D9-47EB-A1B1-DF02D0C770BF}" type="presParOf" srcId="{81A123AE-F492-40C9-B01F-BC0174319903}" destId="{F72BECDD-E611-46F4-99CA-6DF4F69875CE}" srcOrd="4" destOrd="0" presId="urn:microsoft.com/office/officeart/2005/8/layout/hProcess11"/>
    <dgm:cxn modelId="{036A3E39-C8C0-4FC5-B282-7E0CCD4FC028}" type="presParOf" srcId="{F72BECDD-E611-46F4-99CA-6DF4F69875CE}" destId="{149C3D80-161C-43F0-AA4B-6C67FF1DECC3}" srcOrd="0" destOrd="0" presId="urn:microsoft.com/office/officeart/2005/8/layout/hProcess11"/>
    <dgm:cxn modelId="{2DF371F6-FB2A-42A5-84C2-F916131312EF}" type="presParOf" srcId="{F72BECDD-E611-46F4-99CA-6DF4F69875CE}" destId="{F9C86491-F707-4D4A-8FB0-358DA452983C}" srcOrd="1" destOrd="0" presId="urn:microsoft.com/office/officeart/2005/8/layout/hProcess11"/>
    <dgm:cxn modelId="{1FABC7F8-DBAD-44C7-B834-1E514062E808}" type="presParOf" srcId="{F72BECDD-E611-46F4-99CA-6DF4F69875CE}" destId="{47CC2425-7E09-46A4-BF90-AEF931533E1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A5C67-24FE-430F-9781-D36B51C37BAB}">
      <dsp:nvSpPr>
        <dsp:cNvPr id="0" name=""/>
        <dsp:cNvSpPr/>
      </dsp:nvSpPr>
      <dsp:spPr>
        <a:xfrm>
          <a:off x="0" y="702259"/>
          <a:ext cx="6771827" cy="93634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A71D827-13F4-43AD-9177-E85021F598E4}">
      <dsp:nvSpPr>
        <dsp:cNvPr id="0" name=""/>
        <dsp:cNvSpPr/>
      </dsp:nvSpPr>
      <dsp:spPr>
        <a:xfrm>
          <a:off x="2975" y="0"/>
          <a:ext cx="1964094" cy="936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Project Planning</a:t>
          </a:r>
        </a:p>
      </dsp:txBody>
      <dsp:txXfrm>
        <a:off x="2975" y="0"/>
        <a:ext cx="1964094" cy="936345"/>
      </dsp:txXfrm>
    </dsp:sp>
    <dsp:sp modelId="{91782EC2-FC91-4DD5-82CC-EED0545B76D8}">
      <dsp:nvSpPr>
        <dsp:cNvPr id="0" name=""/>
        <dsp:cNvSpPr/>
      </dsp:nvSpPr>
      <dsp:spPr>
        <a:xfrm>
          <a:off x="867979" y="1053388"/>
          <a:ext cx="234086" cy="2340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2206220-4C1E-445E-9517-940C20B23256}">
      <dsp:nvSpPr>
        <dsp:cNvPr id="0" name=""/>
        <dsp:cNvSpPr/>
      </dsp:nvSpPr>
      <dsp:spPr>
        <a:xfrm>
          <a:off x="2065274" y="234086"/>
          <a:ext cx="1964094" cy="936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App Development (2-3 Weeks)</a:t>
          </a:r>
        </a:p>
      </dsp:txBody>
      <dsp:txXfrm>
        <a:off x="2065274" y="234086"/>
        <a:ext cx="1964094" cy="936345"/>
      </dsp:txXfrm>
    </dsp:sp>
    <dsp:sp modelId="{25D171C1-69C6-4039-8F2B-1A9B01A4168B}">
      <dsp:nvSpPr>
        <dsp:cNvPr id="0" name=""/>
        <dsp:cNvSpPr/>
      </dsp:nvSpPr>
      <dsp:spPr>
        <a:xfrm>
          <a:off x="2930278" y="1053388"/>
          <a:ext cx="234086" cy="2340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49C3D80-161C-43F0-AA4B-6C67FF1DECC3}">
      <dsp:nvSpPr>
        <dsp:cNvPr id="0" name=""/>
        <dsp:cNvSpPr/>
      </dsp:nvSpPr>
      <dsp:spPr>
        <a:xfrm>
          <a:off x="4127574" y="0"/>
          <a:ext cx="1964094" cy="936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Release</a:t>
          </a:r>
        </a:p>
      </dsp:txBody>
      <dsp:txXfrm>
        <a:off x="4127574" y="0"/>
        <a:ext cx="1964094" cy="936345"/>
      </dsp:txXfrm>
    </dsp:sp>
    <dsp:sp modelId="{F9C86491-F707-4D4A-8FB0-358DA452983C}">
      <dsp:nvSpPr>
        <dsp:cNvPr id="0" name=""/>
        <dsp:cNvSpPr/>
      </dsp:nvSpPr>
      <dsp:spPr>
        <a:xfrm>
          <a:off x="4992578" y="1053388"/>
          <a:ext cx="234086" cy="2340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4/20/2023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1" y="1408176"/>
            <a:ext cx="7255807" cy="2387600"/>
          </a:xfrm>
        </p:spPr>
        <p:txBody>
          <a:bodyPr>
            <a:normAutofit fontScale="90000"/>
          </a:bodyPr>
          <a:lstStyle/>
          <a:p>
            <a:r>
              <a:rPr lang="en-US" sz="9600" dirty="0"/>
              <a:t>BookWorm</a:t>
            </a:r>
            <a:br>
              <a:rPr lang="en-US" sz="9600" dirty="0"/>
            </a:br>
            <a:r>
              <a:rPr lang="en-US" sz="3600" dirty="0"/>
              <a:t>university library</a:t>
            </a:r>
            <a:br>
              <a:rPr lang="en-US" sz="3600" dirty="0"/>
            </a:br>
            <a:r>
              <a:rPr lang="en-US" sz="3600" dirty="0"/>
              <a:t>web application</a:t>
            </a:r>
            <a:endParaRPr lang="en-US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4807791"/>
            <a:ext cx="7255808" cy="384048"/>
          </a:xfrm>
        </p:spPr>
        <p:txBody>
          <a:bodyPr/>
          <a:lstStyle/>
          <a:p>
            <a:r>
              <a:rPr lang="en-US" dirty="0"/>
              <a:t>TEAM MEMBERS:</a:t>
            </a:r>
          </a:p>
          <a:p>
            <a:r>
              <a:rPr lang="en-US" b="0" dirty="0"/>
              <a:t>David Brunner, Zachary Taylor, Kaiden Gallardo, Sam Salinas, Joseph Egan</a:t>
            </a:r>
            <a:endParaRPr lang="en-PK" b="0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680464"/>
            <a:ext cx="6675120" cy="1702816"/>
          </a:xfrm>
        </p:spPr>
        <p:txBody>
          <a:bodyPr/>
          <a:lstStyle/>
          <a:p>
            <a:r>
              <a:rPr lang="en-US" sz="80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 have any questions, please ask!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9730E-E638-275F-6C74-85FDCE30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Library Web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Develop an interactive library 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Ideally designed for educational institutions for students by students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key features include:</a:t>
            </a:r>
          </a:p>
          <a:p>
            <a:pPr marL="1485900" lvl="2" indent="-342900"/>
            <a:r>
              <a:rPr lang="en-US" dirty="0"/>
              <a:t>Easy access to a variety of online material (databases, books, articles, etc.)</a:t>
            </a:r>
          </a:p>
          <a:p>
            <a:pPr marL="1485900" lvl="2" indent="-342900"/>
            <a:r>
              <a:rPr lang="en-US" dirty="0"/>
              <a:t>Useful tools such as book annotation, bookmarking,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1485900" lvl="2" indent="-34290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CBB25E-4DAA-29FC-516F-AB911FA6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Library Web Application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A86D81-62DB-EF08-DF97-6F9FDAF50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91CCE3-7ACE-21AB-55A4-950AFF20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0F058-C994-EF41-E5EB-280A9846D6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PROJECTION OF COSTS: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00F5BB-3B72-6E48-9824-947DE4D21B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4510922"/>
          </a:xfrm>
        </p:spPr>
        <p:txBody>
          <a:bodyPr/>
          <a:lstStyle/>
          <a:p>
            <a:r>
              <a:rPr lang="en-US" dirty="0"/>
              <a:t>Cost for staff during development is $24,570</a:t>
            </a:r>
          </a:p>
          <a:p>
            <a:pPr lvl="1"/>
            <a:r>
              <a:rPr lang="en-US" dirty="0"/>
              <a:t>$273/</a:t>
            </a:r>
            <a:r>
              <a:rPr lang="en-US" dirty="0" err="1"/>
              <a:t>hr</a:t>
            </a:r>
            <a:r>
              <a:rPr lang="en-US" dirty="0"/>
              <a:t> for entire team</a:t>
            </a:r>
          </a:p>
          <a:p>
            <a:pPr lvl="1"/>
            <a:r>
              <a:rPr lang="en-US" dirty="0"/>
              <a:t>$65/</a:t>
            </a:r>
            <a:r>
              <a:rPr lang="en-US" dirty="0" err="1"/>
              <a:t>hr</a:t>
            </a:r>
            <a:r>
              <a:rPr lang="en-US" dirty="0"/>
              <a:t> for manager</a:t>
            </a:r>
          </a:p>
          <a:p>
            <a:pPr lvl="1"/>
            <a:r>
              <a:rPr lang="en-US" dirty="0"/>
              <a:t>$52/</a:t>
            </a:r>
            <a:r>
              <a:rPr lang="en-US" dirty="0" err="1"/>
              <a:t>hr</a:t>
            </a:r>
            <a:r>
              <a:rPr lang="en-US" dirty="0"/>
              <a:t> for developer</a:t>
            </a:r>
          </a:p>
          <a:p>
            <a:r>
              <a:rPr lang="en-US" dirty="0"/>
              <a:t>Hardware Cost is $2,000</a:t>
            </a:r>
          </a:p>
          <a:p>
            <a:pPr lvl="1"/>
            <a:r>
              <a:rPr lang="en-US" dirty="0"/>
              <a:t>5 Desktops</a:t>
            </a:r>
          </a:p>
          <a:p>
            <a:r>
              <a:rPr lang="en-US" dirty="0"/>
              <a:t>Software Costs is $10,184/month</a:t>
            </a:r>
          </a:p>
          <a:p>
            <a:pPr lvl="1"/>
            <a:r>
              <a:rPr lang="en-US" dirty="0"/>
              <a:t>$10,000/month for Database</a:t>
            </a:r>
          </a:p>
          <a:p>
            <a:pPr lvl="2"/>
            <a:r>
              <a:rPr lang="en-US" dirty="0"/>
              <a:t>50TB storage</a:t>
            </a:r>
          </a:p>
          <a:p>
            <a:pPr lvl="2"/>
            <a:r>
              <a:rPr lang="en-US" dirty="0"/>
              <a:t>25TB download data per month</a:t>
            </a:r>
          </a:p>
          <a:p>
            <a:pPr lvl="1"/>
            <a:r>
              <a:rPr lang="en-US" dirty="0"/>
              <a:t>$100/month for dedicated server</a:t>
            </a:r>
          </a:p>
          <a:p>
            <a:pPr lvl="1"/>
            <a:r>
              <a:rPr lang="en-US" dirty="0"/>
              <a:t>$84/month for GitHub Enterprise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81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Timeline</a:t>
            </a:r>
            <a:br>
              <a:rPr lang="en-US" sz="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EA3CB1-AF25-EA4C-A297-4DDC6E0E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Library Web Application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E68DE-3756-7E72-3F5A-34338BB3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4C38CEA0-C193-AE9E-CDC7-5B38FCDD47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5052575"/>
              </p:ext>
            </p:extLst>
          </p:nvPr>
        </p:nvGraphicFramePr>
        <p:xfrm>
          <a:off x="4589163" y="644652"/>
          <a:ext cx="6771827" cy="2340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E79795E5-4AA6-BFBA-2139-3F3FE03D85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960" y="3031024"/>
            <a:ext cx="10452796" cy="331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1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F2891B-B42A-14F1-8495-AF34340B3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Library Web Application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41989C-2594-9CA9-B951-2E2CC13E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2C205D-16B4-362F-8DB5-5718E25B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Requirements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B6920-0825-AD08-02F5-4505D2BA49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FUNCTIONAL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76B39F-65E1-A064-11F1-F686C2665A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7" y="2971800"/>
            <a:ext cx="5111495" cy="490538"/>
          </a:xfrm>
        </p:spPr>
        <p:txBody>
          <a:bodyPr/>
          <a:lstStyle/>
          <a:p>
            <a:r>
              <a:rPr lang="en-US" dirty="0"/>
              <a:t>NON-FUNCTIONAL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944AEC-B496-EC42-1773-706E40AEDE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2635248"/>
          </a:xfrm>
        </p:spPr>
        <p:txBody>
          <a:bodyPr/>
          <a:lstStyle/>
          <a:p>
            <a:r>
              <a:rPr lang="en-US" dirty="0"/>
              <a:t>Authenticated users should be able to:</a:t>
            </a:r>
          </a:p>
          <a:p>
            <a:pPr lvl="1"/>
            <a:r>
              <a:rPr lang="en-US" b="1" dirty="0"/>
              <a:t>Login</a:t>
            </a:r>
            <a:r>
              <a:rPr lang="en-US" dirty="0"/>
              <a:t> and </a:t>
            </a:r>
            <a:r>
              <a:rPr lang="en-US" b="1" dirty="0"/>
              <a:t>Pay Fines</a:t>
            </a:r>
          </a:p>
          <a:p>
            <a:pPr lvl="1"/>
            <a:r>
              <a:rPr lang="en-US" b="1" dirty="0"/>
              <a:t>Search</a:t>
            </a:r>
            <a:r>
              <a:rPr lang="en-US" dirty="0"/>
              <a:t> for, </a:t>
            </a:r>
            <a:r>
              <a:rPr lang="en-US" b="1" dirty="0"/>
              <a:t>View, </a:t>
            </a:r>
            <a:r>
              <a:rPr lang="en-US" dirty="0"/>
              <a:t>and </a:t>
            </a:r>
            <a:r>
              <a:rPr lang="en-US" b="1" dirty="0"/>
              <a:t>Download</a:t>
            </a:r>
            <a:r>
              <a:rPr lang="en-US" dirty="0"/>
              <a:t> specific databases, articles, and books</a:t>
            </a:r>
          </a:p>
          <a:p>
            <a:pPr lvl="1"/>
            <a:r>
              <a:rPr lang="en-US" dirty="0"/>
              <a:t>Create a </a:t>
            </a:r>
            <a:r>
              <a:rPr lang="en-US" b="1" dirty="0"/>
              <a:t>Personal Collection </a:t>
            </a:r>
            <a:r>
              <a:rPr lang="en-US" dirty="0"/>
              <a:t>of books and be able to </a:t>
            </a:r>
            <a:r>
              <a:rPr lang="en-US" b="1" dirty="0"/>
              <a:t>Edit</a:t>
            </a:r>
            <a:r>
              <a:rPr lang="en-US" dirty="0"/>
              <a:t> them</a:t>
            </a:r>
          </a:p>
          <a:p>
            <a:pPr lvl="1"/>
            <a:r>
              <a:rPr lang="en-US" dirty="0"/>
              <a:t>Reserve a </a:t>
            </a:r>
            <a:r>
              <a:rPr lang="en-US" b="1" dirty="0"/>
              <a:t>Study Room </a:t>
            </a:r>
            <a:r>
              <a:rPr lang="en-US" dirty="0"/>
              <a:t>by date and size</a:t>
            </a:r>
          </a:p>
          <a:p>
            <a:pPr lvl="1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3DDD7B-66A3-DB4D-5613-CEAF8A4D0A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2635248"/>
          </a:xfrm>
        </p:spPr>
        <p:txBody>
          <a:bodyPr/>
          <a:lstStyle/>
          <a:p>
            <a:r>
              <a:rPr lang="en-US" b="1" dirty="0"/>
              <a:t>Safety / Security</a:t>
            </a:r>
            <a:r>
              <a:rPr lang="en-US" dirty="0"/>
              <a:t>- All databases, articles, and books must be scanned for malware/viruses beforehand to ensure that users are not exposed</a:t>
            </a:r>
          </a:p>
          <a:p>
            <a:r>
              <a:rPr lang="en-US" b="1" dirty="0"/>
              <a:t>Regulatory</a:t>
            </a:r>
            <a:r>
              <a:rPr lang="en-US" dirty="0"/>
              <a:t> - All databases, articles, and books must be checked for their relation to academics in some way shape or form to be kept in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376738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35C5C3-AF28-364A-B855-12C6E5EB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5275A8-CA37-CBC3-6D44-EDC19B2FC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269DE2C6-9501-26A6-0D02-ED4753B22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34" y="0"/>
            <a:ext cx="4634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2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390" y="919888"/>
            <a:ext cx="4846320" cy="1682749"/>
          </a:xfrm>
        </p:spPr>
        <p:txBody>
          <a:bodyPr/>
          <a:lstStyle/>
          <a:p>
            <a:r>
              <a:rPr lang="en-US" sz="5400" dirty="0"/>
              <a:t>Sample</a:t>
            </a:r>
            <a:br>
              <a:rPr lang="en-US" sz="5400" dirty="0"/>
            </a:br>
            <a:r>
              <a:rPr lang="en-US" sz="5400" dirty="0"/>
              <a:t>Sequence Diagram</a:t>
            </a:r>
            <a:br>
              <a:rPr lang="en-US" dirty="0"/>
            </a:b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74F0DD-9277-50B0-68E1-220BA834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Library Web Application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660026-7C0E-E9AF-870D-32D688727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710" y="0"/>
            <a:ext cx="53236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5CFB50-69F6-842E-4DDF-7530D3827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D0DB1F-982F-FAAF-02AF-102A4AFD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Class Diagram</a:t>
            </a:r>
          </a:p>
        </p:txBody>
      </p:sp>
      <p:pic>
        <p:nvPicPr>
          <p:cNvPr id="12" name="Picture 11" descr="Diagram, schematic&#10;&#10;Description automatically generated">
            <a:extLst>
              <a:ext uri="{FF2B5EF4-FFF2-40B4-BE49-F238E27FC236}">
                <a16:creationId xmlns:a16="http://schemas.microsoft.com/office/drawing/2014/main" id="{AA11530E-484F-B5A5-9D0B-00DA9C9B1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25" y="0"/>
            <a:ext cx="45143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03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3DFB00-FC32-DCF7-59BD-E5C22C40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Library Web Application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35813C-DC45-7598-7BD3-0E7CCFC1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8AC1D6-5783-DB90-514B-15BF73C4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1" y="1088482"/>
            <a:ext cx="5428489" cy="1682749"/>
          </a:xfrm>
        </p:spPr>
        <p:txBody>
          <a:bodyPr/>
          <a:lstStyle/>
          <a:p>
            <a:r>
              <a:rPr lang="en-US" sz="4800" dirty="0"/>
              <a:t>Repository</a:t>
            </a:r>
            <a:br>
              <a:rPr lang="en-US" sz="4800" dirty="0"/>
            </a:br>
            <a:r>
              <a:rPr lang="en-US" sz="4800" dirty="0"/>
              <a:t>Architectural</a:t>
            </a:r>
            <a:br>
              <a:rPr lang="en-US" sz="4800" dirty="0"/>
            </a:br>
            <a:r>
              <a:rPr lang="en-US" sz="4800" dirty="0"/>
              <a:t>Design</a:t>
            </a:r>
            <a:br>
              <a:rPr lang="en-US" sz="4800" dirty="0"/>
            </a:br>
            <a:endParaRPr lang="en-US" sz="4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034EAB-432F-A108-A65E-044C88C25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498" y="235303"/>
            <a:ext cx="4188098" cy="638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7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3" id="{548E155F-A436-4869-AA06-37335B2050B4}" vid="{0EDDC63E-FF1F-4E31-B8F2-45C944B9CE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553</TotalTime>
  <Words>317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BookWorm university library web application</vt:lpstr>
      <vt:lpstr>Objective</vt:lpstr>
      <vt:lpstr>Costs</vt:lpstr>
      <vt:lpstr>Timeline </vt:lpstr>
      <vt:lpstr>Requirements</vt:lpstr>
      <vt:lpstr>Use case diagram</vt:lpstr>
      <vt:lpstr>Sample Sequence Diagram </vt:lpstr>
      <vt:lpstr>Class Diagram</vt:lpstr>
      <vt:lpstr>Repository Architectural Design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Database deliverable 2</dc:title>
  <dc:creator>Kaiden Gallardo</dc:creator>
  <cp:lastModifiedBy>Zachary Taylor</cp:lastModifiedBy>
  <cp:revision>2</cp:revision>
  <dcterms:created xsi:type="dcterms:W3CDTF">2023-04-20T05:34:25Z</dcterms:created>
  <dcterms:modified xsi:type="dcterms:W3CDTF">2023-04-21T02:16:57Z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