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2DA"/>
    <a:srgbClr val="F19B61"/>
    <a:srgbClr val="EEAAA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F05C-E7EF-3438-972A-3CC43CEC2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9F943-60EC-3731-FEDE-581C11A7D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DAFA0-75DA-1429-33D0-3FB2B721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A9D0-9C47-459E-8224-60CDDF31E438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68EC5-87F4-D5E2-AC30-EB649EE5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4B744-8EB0-C261-2593-F8BB8460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D3F-B2A6-4564-8E73-D26C57EA02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76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EB43-61C7-078B-1A66-AECD029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62206-5A2A-4434-B1EB-2D3E100C4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D91D2-291A-C57F-81B4-5BF89151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A9D0-9C47-459E-8224-60CDDF31E438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1C518-CEF9-FA73-03E6-20D899DB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BE34-C371-B3E7-C71E-DB8B65E5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D3F-B2A6-4564-8E73-D26C57EA02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14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BBAA0-5945-35A1-4E54-7DED21D5A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1F0E3-5AFC-6BB7-E3F5-9F9E4F833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3EE63-038D-CDB3-E8CF-377742CE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A9D0-9C47-459E-8224-60CDDF31E438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C3D38-A078-8A57-F830-8A6FB753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0589-4149-8149-AF2F-1D5F5AED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D3F-B2A6-4564-8E73-D26C57EA02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17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A07A-148B-B36F-14B2-301F6BF6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A10D-1860-404E-0A23-0E978AE3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520C2-CE04-AD86-994D-4F9E1745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A9D0-9C47-459E-8224-60CDDF31E438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6A7A6-144C-574E-7841-AA53BE52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9D240-22E7-7113-37D9-DE33655F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D3F-B2A6-4564-8E73-D26C57EA02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82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4C6A-FAF0-B065-8961-BBF0AF20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1DEEF-63D0-EB73-B653-268AB4100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E51D-5CA1-21D6-5C48-EA762B27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A9D0-9C47-459E-8224-60CDDF31E438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34DC5-1C5B-6394-FA10-2DDACF2E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915BF-95AE-D924-4DED-A5D47B54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D3F-B2A6-4564-8E73-D26C57EA02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11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D170-BE85-5E33-4CC9-81859141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196C9-C96D-31C4-6595-4B92CADF5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0E4B1-8644-B49B-EF08-6F6EC4E6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AC491-D604-0CEA-E8B9-B03A4B02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A9D0-9C47-459E-8224-60CDDF31E438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9C164-2A2B-CFD5-5FBF-78C77E38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B387-4892-EF8D-66AC-A05ED43C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D3F-B2A6-4564-8E73-D26C57EA02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68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C015-334E-759C-4842-1F51C0A0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AF0A-9007-11AD-85F3-5605AE2C9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793B0-087C-160D-8A41-892D32CE9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B19CD-EF5F-7890-44F8-E9F93B022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D16B8-90AE-A73B-5C8F-858597A02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8297F-E497-DE34-F14A-4122C0D2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A9D0-9C47-459E-8224-60CDDF31E438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58AF8-4DB8-29D0-2757-DDE7EA80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B81FC-0E94-594E-E7FC-6B57E7CD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D3F-B2A6-4564-8E73-D26C57EA02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26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CCCA-94F2-388E-CFB1-B02D745B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77E4A-40CE-CDD2-843F-9AFAD73F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A9D0-9C47-459E-8224-60CDDF31E438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5B296-3C6C-18BA-0FE7-2C611577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E462A-65FC-5A95-41DB-406DD410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D3F-B2A6-4564-8E73-D26C57EA02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445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9C66E-B931-AD89-4357-84256AA9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A9D0-9C47-459E-8224-60CDDF31E438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99D2B-0685-639B-B71B-44BA37E0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E08A3-F716-0D06-B6B7-D0F8DC2C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D3F-B2A6-4564-8E73-D26C57EA02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76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7F4C-2EF6-4C5A-94EA-2683A44B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10E3-A2F1-CF06-81DE-447A627E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5F2A1-DCC8-791F-158F-A279BAC71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78089-65B8-0A29-2EB5-B4B44484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A9D0-9C47-459E-8224-60CDDF31E438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D3A98-E085-ADC2-DCD0-B4B5758D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F47F6-F19E-C5C7-D72A-1504934A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D3F-B2A6-4564-8E73-D26C57EA02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60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F8D6-D4BA-2260-B8CF-053C28B6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B2B4F-BF41-A70C-BCA9-B62E02BB1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8F237-E2DA-F65E-7E17-A596C2A1E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61D68-1EEE-BB7C-D2ED-6F0E57E7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A9D0-9C47-459E-8224-60CDDF31E438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67F26-8EA8-4DBC-11EB-B1E4B9E9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A4A31-BB1C-E095-42D0-49C1A472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D3F-B2A6-4564-8E73-D26C57EA02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72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FA5B7-C8DA-9713-7B65-847A740E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3B08A-9374-D7FB-5407-7553DD2C0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B8E6A-884B-E23A-10D3-300EB5D9B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6A9D0-9C47-459E-8224-60CDDF31E438}" type="datetimeFigureOut">
              <a:rPr lang="es-ES" smtClean="0"/>
              <a:t>22/11/2023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ED9EB-56F4-3B0C-0EC9-A773583AF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38097-A3F2-D281-0BAF-5CC307DF7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CAD3F-B2A6-4564-8E73-D26C57EA02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71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65FACB-E1DF-8FC6-92BC-79E3A80D348F}"/>
              </a:ext>
            </a:extLst>
          </p:cNvPr>
          <p:cNvSpPr txBox="1"/>
          <p:nvPr/>
        </p:nvSpPr>
        <p:spPr>
          <a:xfrm>
            <a:off x="1818986" y="840208"/>
            <a:ext cx="125945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BEEP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C7AE32-0A01-16AC-61A3-C4168116D6DA}"/>
              </a:ext>
            </a:extLst>
          </p:cNvPr>
          <p:cNvSpPr txBox="1"/>
          <p:nvPr/>
        </p:nvSpPr>
        <p:spPr>
          <a:xfrm>
            <a:off x="3211519" y="840211"/>
            <a:ext cx="125945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LIGHT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E916A-C5FA-D332-3187-8DE6E0A5332C}"/>
              </a:ext>
            </a:extLst>
          </p:cNvPr>
          <p:cNvSpPr txBox="1"/>
          <p:nvPr/>
        </p:nvSpPr>
        <p:spPr>
          <a:xfrm>
            <a:off x="4597494" y="840209"/>
            <a:ext cx="2705821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AUTOMATIC BRAKE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16CA9-D356-964F-8303-74C63B64C52A}"/>
              </a:ext>
            </a:extLst>
          </p:cNvPr>
          <p:cNvSpPr txBox="1"/>
          <p:nvPr/>
        </p:nvSpPr>
        <p:spPr>
          <a:xfrm>
            <a:off x="7881283" y="840207"/>
            <a:ext cx="125945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DISPLAY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8E3425-F09A-660A-D256-1CDDDB03B005}"/>
              </a:ext>
            </a:extLst>
          </p:cNvPr>
          <p:cNvSpPr txBox="1"/>
          <p:nvPr/>
        </p:nvSpPr>
        <p:spPr>
          <a:xfrm>
            <a:off x="4712515" y="2666140"/>
            <a:ext cx="125945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CABEZA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D2C01-2B4C-27C3-C211-70F829068FC1}"/>
              </a:ext>
            </a:extLst>
          </p:cNvPr>
          <p:cNvSpPr txBox="1"/>
          <p:nvPr/>
        </p:nvSpPr>
        <p:spPr>
          <a:xfrm>
            <a:off x="1353964" y="2666140"/>
            <a:ext cx="1558506" cy="461665"/>
          </a:xfrm>
          <a:prstGeom prst="rect">
            <a:avLst/>
          </a:prstGeom>
          <a:solidFill>
            <a:srgbClr val="F19B6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DISTANCIA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C54318-6AC8-9484-5C61-E9E521D72AC5}"/>
              </a:ext>
            </a:extLst>
          </p:cNvPr>
          <p:cNvSpPr txBox="1"/>
          <p:nvPr/>
        </p:nvSpPr>
        <p:spPr>
          <a:xfrm>
            <a:off x="3142508" y="2666140"/>
            <a:ext cx="1339970" cy="461665"/>
          </a:xfrm>
          <a:prstGeom prst="rect">
            <a:avLst/>
          </a:prstGeom>
          <a:solidFill>
            <a:srgbClr val="F19B6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RIESGOS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44AF4-D361-9DA6-6DC5-DC4585A0C61B}"/>
              </a:ext>
            </a:extLst>
          </p:cNvPr>
          <p:cNvSpPr txBox="1"/>
          <p:nvPr/>
        </p:nvSpPr>
        <p:spPr>
          <a:xfrm>
            <a:off x="6202008" y="2666140"/>
            <a:ext cx="140898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VOLANTE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BD54D-F83D-635E-1217-F5F88C1999A3}"/>
              </a:ext>
            </a:extLst>
          </p:cNvPr>
          <p:cNvSpPr txBox="1"/>
          <p:nvPr/>
        </p:nvSpPr>
        <p:spPr>
          <a:xfrm>
            <a:off x="7841026" y="2666140"/>
            <a:ext cx="133997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DISPLAY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26EAE-352D-259B-0C64-A1E3DE729BE8}"/>
              </a:ext>
            </a:extLst>
          </p:cNvPr>
          <p:cNvSpPr txBox="1"/>
          <p:nvPr/>
        </p:nvSpPr>
        <p:spPr>
          <a:xfrm>
            <a:off x="9411033" y="2666140"/>
            <a:ext cx="133997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MODO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7E826F-FBE4-9120-40EE-9062B0788565}"/>
              </a:ext>
            </a:extLst>
          </p:cNvPr>
          <p:cNvSpPr txBox="1"/>
          <p:nvPr/>
        </p:nvSpPr>
        <p:spPr>
          <a:xfrm>
            <a:off x="2168583" y="4261240"/>
            <a:ext cx="1558505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SÍNTOMAS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7B2660-65ED-0D68-ECB9-FA2D9D20E215}"/>
              </a:ext>
            </a:extLst>
          </p:cNvPr>
          <p:cNvSpPr txBox="1"/>
          <p:nvPr/>
        </p:nvSpPr>
        <p:spPr>
          <a:xfrm>
            <a:off x="4563851" y="4261238"/>
            <a:ext cx="1558505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MEDIDAS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AB7783-92FB-5714-8A0B-8FD8C9096F9F}"/>
              </a:ext>
            </a:extLst>
          </p:cNvPr>
          <p:cNvSpPr txBox="1"/>
          <p:nvPr/>
        </p:nvSpPr>
        <p:spPr>
          <a:xfrm>
            <a:off x="8465579" y="4266203"/>
            <a:ext cx="2953115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INTERRUPT HANDLER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807369-97B1-4B8B-4C48-75D1E21E989C}"/>
              </a:ext>
            </a:extLst>
          </p:cNvPr>
          <p:cNvCxnSpPr>
            <a:cxnSpLocks/>
          </p:cNvCxnSpPr>
          <p:nvPr/>
        </p:nvCxnSpPr>
        <p:spPr>
          <a:xfrm flipV="1">
            <a:off x="3841247" y="1452688"/>
            <a:ext cx="0" cy="1086929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7928FB-F19C-D19B-EAA0-EF5F07A786D5}"/>
              </a:ext>
            </a:extLst>
          </p:cNvPr>
          <p:cNvCxnSpPr/>
          <p:nvPr/>
        </p:nvCxnSpPr>
        <p:spPr>
          <a:xfrm>
            <a:off x="3841247" y="1996152"/>
            <a:ext cx="2001328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3E21D3A-58BE-21E7-7D9D-7D8A6A05EF42}"/>
              </a:ext>
            </a:extLst>
          </p:cNvPr>
          <p:cNvCxnSpPr>
            <a:cxnSpLocks/>
          </p:cNvCxnSpPr>
          <p:nvPr/>
        </p:nvCxnSpPr>
        <p:spPr>
          <a:xfrm>
            <a:off x="2448714" y="1996152"/>
            <a:ext cx="1395984" cy="276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A50828-B4C7-F8FF-0873-B2B45F3C61DB}"/>
              </a:ext>
            </a:extLst>
          </p:cNvPr>
          <p:cNvCxnSpPr>
            <a:cxnSpLocks/>
          </p:cNvCxnSpPr>
          <p:nvPr/>
        </p:nvCxnSpPr>
        <p:spPr>
          <a:xfrm flipV="1">
            <a:off x="5829118" y="1452688"/>
            <a:ext cx="0" cy="54956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6476C4-807B-B624-4A39-D5D948BA3FE6}"/>
              </a:ext>
            </a:extLst>
          </p:cNvPr>
          <p:cNvCxnSpPr>
            <a:cxnSpLocks/>
          </p:cNvCxnSpPr>
          <p:nvPr/>
        </p:nvCxnSpPr>
        <p:spPr>
          <a:xfrm flipV="1">
            <a:off x="2458030" y="1452688"/>
            <a:ext cx="0" cy="54956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4AEA15-CFE3-48F9-743E-1042B54DC089}"/>
              </a:ext>
            </a:extLst>
          </p:cNvPr>
          <p:cNvCxnSpPr>
            <a:cxnSpLocks/>
          </p:cNvCxnSpPr>
          <p:nvPr/>
        </p:nvCxnSpPr>
        <p:spPr>
          <a:xfrm flipV="1">
            <a:off x="8511011" y="1452688"/>
            <a:ext cx="0" cy="1086929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79EFBBD-AFB6-079C-6ABC-23876560BE87}"/>
              </a:ext>
            </a:extLst>
          </p:cNvPr>
          <p:cNvSpPr txBox="1"/>
          <p:nvPr/>
        </p:nvSpPr>
        <p:spPr>
          <a:xfrm>
            <a:off x="5320676" y="5644853"/>
            <a:ext cx="1259456" cy="461665"/>
          </a:xfrm>
          <a:prstGeom prst="rect">
            <a:avLst/>
          </a:prstGeom>
          <a:solidFill>
            <a:srgbClr val="B482DA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SPEED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4EC1F2-E597-87AD-2E09-1FBA48C52225}"/>
              </a:ext>
            </a:extLst>
          </p:cNvPr>
          <p:cNvSpPr txBox="1"/>
          <p:nvPr/>
        </p:nvSpPr>
        <p:spPr>
          <a:xfrm>
            <a:off x="998842" y="5644853"/>
            <a:ext cx="2081841" cy="461665"/>
          </a:xfrm>
          <a:prstGeom prst="rect">
            <a:avLst/>
          </a:prstGeom>
          <a:solidFill>
            <a:srgbClr val="B482DA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HEADPOSITION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177828-1C9E-AEE3-37C3-171DEDC9C734}"/>
              </a:ext>
            </a:extLst>
          </p:cNvPr>
          <p:cNvSpPr txBox="1"/>
          <p:nvPr/>
        </p:nvSpPr>
        <p:spPr>
          <a:xfrm>
            <a:off x="3540758" y="5644853"/>
            <a:ext cx="1408980" cy="461665"/>
          </a:xfrm>
          <a:prstGeom prst="rect">
            <a:avLst/>
          </a:prstGeom>
          <a:solidFill>
            <a:srgbClr val="B482DA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DISTANCE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140F84-EF8E-4624-34F8-6ECC6D3E0244}"/>
              </a:ext>
            </a:extLst>
          </p:cNvPr>
          <p:cNvSpPr txBox="1"/>
          <p:nvPr/>
        </p:nvSpPr>
        <p:spPr>
          <a:xfrm>
            <a:off x="6906498" y="5644853"/>
            <a:ext cx="1408981" cy="461665"/>
          </a:xfrm>
          <a:prstGeom prst="rect">
            <a:avLst/>
          </a:prstGeom>
          <a:solidFill>
            <a:srgbClr val="B482DA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STEERING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136F4B-3984-FD55-25ED-F1C3A7ECEC16}"/>
              </a:ext>
            </a:extLst>
          </p:cNvPr>
          <p:cNvSpPr txBox="1"/>
          <p:nvPr/>
        </p:nvSpPr>
        <p:spPr>
          <a:xfrm>
            <a:off x="8545516" y="5644857"/>
            <a:ext cx="2878350" cy="461665"/>
          </a:xfrm>
          <a:prstGeom prst="rect">
            <a:avLst/>
          </a:prstGeom>
          <a:solidFill>
            <a:srgbClr val="EEAAAA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BUTTON_INTERRUPT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E5078E-76CD-82F9-CD60-59AB110D7D87}"/>
              </a:ext>
            </a:extLst>
          </p:cNvPr>
          <p:cNvCxnSpPr>
            <a:cxnSpLocks/>
          </p:cNvCxnSpPr>
          <p:nvPr/>
        </p:nvCxnSpPr>
        <p:spPr>
          <a:xfrm>
            <a:off x="10081018" y="3268549"/>
            <a:ext cx="0" cy="8367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C9BDB8-8BC8-6ABD-EAC6-2D345F46BE24}"/>
              </a:ext>
            </a:extLst>
          </p:cNvPr>
          <p:cNvCxnSpPr>
            <a:cxnSpLocks/>
          </p:cNvCxnSpPr>
          <p:nvPr/>
        </p:nvCxnSpPr>
        <p:spPr>
          <a:xfrm flipV="1">
            <a:off x="9984691" y="4894628"/>
            <a:ext cx="0" cy="646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4A22A8-1C97-EE4C-265A-759E211354C0}"/>
              </a:ext>
            </a:extLst>
          </p:cNvPr>
          <p:cNvCxnSpPr>
            <a:cxnSpLocks/>
          </p:cNvCxnSpPr>
          <p:nvPr/>
        </p:nvCxnSpPr>
        <p:spPr>
          <a:xfrm>
            <a:off x="7372324" y="3268549"/>
            <a:ext cx="0" cy="2272787"/>
          </a:xfrm>
          <a:prstGeom prst="straightConnector1">
            <a:avLst/>
          </a:prstGeom>
          <a:ln w="38100">
            <a:solidFill>
              <a:srgbClr val="B482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B37C38-2017-5EFB-65F3-9D3C2DDD68D8}"/>
              </a:ext>
            </a:extLst>
          </p:cNvPr>
          <p:cNvCxnSpPr>
            <a:cxnSpLocks/>
          </p:cNvCxnSpPr>
          <p:nvPr/>
        </p:nvCxnSpPr>
        <p:spPr>
          <a:xfrm flipV="1">
            <a:off x="1653937" y="3589162"/>
            <a:ext cx="3688306" cy="11215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9A43FD-B441-4174-3479-EB50482BBE81}"/>
              </a:ext>
            </a:extLst>
          </p:cNvPr>
          <p:cNvCxnSpPr>
            <a:cxnSpLocks/>
          </p:cNvCxnSpPr>
          <p:nvPr/>
        </p:nvCxnSpPr>
        <p:spPr>
          <a:xfrm>
            <a:off x="2947835" y="3580536"/>
            <a:ext cx="0" cy="524775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B4C885-832B-1095-CAFC-E6B2C92C6AAD}"/>
              </a:ext>
            </a:extLst>
          </p:cNvPr>
          <p:cNvCxnSpPr>
            <a:cxnSpLocks/>
          </p:cNvCxnSpPr>
          <p:nvPr/>
        </p:nvCxnSpPr>
        <p:spPr>
          <a:xfrm>
            <a:off x="3108004" y="3709790"/>
            <a:ext cx="3597501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7F2EEE3-B07D-30C7-54DB-7B2ED2330666}"/>
              </a:ext>
            </a:extLst>
          </p:cNvPr>
          <p:cNvCxnSpPr>
            <a:cxnSpLocks/>
          </p:cNvCxnSpPr>
          <p:nvPr/>
        </p:nvCxnSpPr>
        <p:spPr>
          <a:xfrm>
            <a:off x="6705505" y="3228148"/>
            <a:ext cx="0" cy="49026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35F501-3BF1-9209-DA4E-99961156F22D}"/>
              </a:ext>
            </a:extLst>
          </p:cNvPr>
          <p:cNvCxnSpPr>
            <a:cxnSpLocks/>
          </p:cNvCxnSpPr>
          <p:nvPr/>
        </p:nvCxnSpPr>
        <p:spPr>
          <a:xfrm>
            <a:off x="3125256" y="3709790"/>
            <a:ext cx="0" cy="395521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68A5EED-95B2-959C-3388-FD99C8D28BD3}"/>
              </a:ext>
            </a:extLst>
          </p:cNvPr>
          <p:cNvCxnSpPr>
            <a:cxnSpLocks/>
          </p:cNvCxnSpPr>
          <p:nvPr/>
        </p:nvCxnSpPr>
        <p:spPr>
          <a:xfrm>
            <a:off x="1970750" y="3413615"/>
            <a:ext cx="567908" cy="0"/>
          </a:xfrm>
          <a:prstGeom prst="line">
            <a:avLst/>
          </a:prstGeom>
          <a:ln w="38100">
            <a:solidFill>
              <a:srgbClr val="F19B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1D84F0F-42AA-4BBF-7E08-B77F6C6706EF}"/>
              </a:ext>
            </a:extLst>
          </p:cNvPr>
          <p:cNvCxnSpPr>
            <a:cxnSpLocks/>
          </p:cNvCxnSpPr>
          <p:nvPr/>
        </p:nvCxnSpPr>
        <p:spPr>
          <a:xfrm>
            <a:off x="1989439" y="3268549"/>
            <a:ext cx="0" cy="1626079"/>
          </a:xfrm>
          <a:prstGeom prst="line">
            <a:avLst/>
          </a:prstGeom>
          <a:ln w="38100">
            <a:solidFill>
              <a:srgbClr val="F19B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6C0476-6A94-5F81-4684-2E4666D345AC}"/>
              </a:ext>
            </a:extLst>
          </p:cNvPr>
          <p:cNvCxnSpPr>
            <a:cxnSpLocks/>
          </p:cNvCxnSpPr>
          <p:nvPr/>
        </p:nvCxnSpPr>
        <p:spPr>
          <a:xfrm>
            <a:off x="2538658" y="3407290"/>
            <a:ext cx="0" cy="698021"/>
          </a:xfrm>
          <a:prstGeom prst="straightConnector1">
            <a:avLst/>
          </a:prstGeom>
          <a:ln w="38100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4F954DF-B9C3-7A58-AD5A-C5CBF1C3F0AF}"/>
              </a:ext>
            </a:extLst>
          </p:cNvPr>
          <p:cNvCxnSpPr>
            <a:cxnSpLocks/>
          </p:cNvCxnSpPr>
          <p:nvPr/>
        </p:nvCxnSpPr>
        <p:spPr>
          <a:xfrm>
            <a:off x="2727000" y="3413615"/>
            <a:ext cx="1085493" cy="0"/>
          </a:xfrm>
          <a:prstGeom prst="line">
            <a:avLst/>
          </a:prstGeom>
          <a:ln w="38100">
            <a:solidFill>
              <a:srgbClr val="F19B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EA9C05-7877-1444-E6F3-D803BEC89211}"/>
              </a:ext>
            </a:extLst>
          </p:cNvPr>
          <p:cNvCxnSpPr>
            <a:cxnSpLocks/>
          </p:cNvCxnSpPr>
          <p:nvPr/>
        </p:nvCxnSpPr>
        <p:spPr>
          <a:xfrm>
            <a:off x="2742240" y="3407290"/>
            <a:ext cx="0" cy="714095"/>
          </a:xfrm>
          <a:prstGeom prst="line">
            <a:avLst/>
          </a:prstGeom>
          <a:ln w="38100">
            <a:solidFill>
              <a:srgbClr val="F19B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919A86B-BD76-56DA-972B-1EFF6549F821}"/>
              </a:ext>
            </a:extLst>
          </p:cNvPr>
          <p:cNvCxnSpPr>
            <a:cxnSpLocks/>
          </p:cNvCxnSpPr>
          <p:nvPr/>
        </p:nvCxnSpPr>
        <p:spPr>
          <a:xfrm flipV="1">
            <a:off x="3812493" y="3200400"/>
            <a:ext cx="0" cy="225806"/>
          </a:xfrm>
          <a:prstGeom prst="straightConnector1">
            <a:avLst/>
          </a:prstGeom>
          <a:ln w="38100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966176F-22C4-E380-3242-491C6A721620}"/>
              </a:ext>
            </a:extLst>
          </p:cNvPr>
          <p:cNvCxnSpPr>
            <a:cxnSpLocks/>
          </p:cNvCxnSpPr>
          <p:nvPr/>
        </p:nvCxnSpPr>
        <p:spPr>
          <a:xfrm>
            <a:off x="3324585" y="3840048"/>
            <a:ext cx="5186426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EA1A814-AEA3-F5DA-6744-F8953AAD376E}"/>
              </a:ext>
            </a:extLst>
          </p:cNvPr>
          <p:cNvCxnSpPr>
            <a:cxnSpLocks/>
          </p:cNvCxnSpPr>
          <p:nvPr/>
        </p:nvCxnSpPr>
        <p:spPr>
          <a:xfrm flipV="1">
            <a:off x="8498070" y="3200400"/>
            <a:ext cx="0" cy="63500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71EB246-8336-1A89-A6CD-093ED0E13450}"/>
              </a:ext>
            </a:extLst>
          </p:cNvPr>
          <p:cNvCxnSpPr>
            <a:cxnSpLocks/>
          </p:cNvCxnSpPr>
          <p:nvPr/>
        </p:nvCxnSpPr>
        <p:spPr>
          <a:xfrm>
            <a:off x="3329328" y="3823774"/>
            <a:ext cx="0" cy="29761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28E47EF-6638-531A-055D-FA9C874B40CB}"/>
              </a:ext>
            </a:extLst>
          </p:cNvPr>
          <p:cNvCxnSpPr>
            <a:cxnSpLocks/>
          </p:cNvCxnSpPr>
          <p:nvPr/>
        </p:nvCxnSpPr>
        <p:spPr>
          <a:xfrm>
            <a:off x="1653937" y="3584203"/>
            <a:ext cx="7190" cy="1964753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140D526-F566-5617-DD96-549F4EFB0AD1}"/>
              </a:ext>
            </a:extLst>
          </p:cNvPr>
          <p:cNvCxnSpPr>
            <a:cxnSpLocks/>
          </p:cNvCxnSpPr>
          <p:nvPr/>
        </p:nvCxnSpPr>
        <p:spPr>
          <a:xfrm flipV="1">
            <a:off x="5332868" y="3200400"/>
            <a:ext cx="0" cy="399977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0B1787C-7C7D-0272-66C1-108D770355F7}"/>
              </a:ext>
            </a:extLst>
          </p:cNvPr>
          <p:cNvCxnSpPr>
            <a:cxnSpLocks/>
          </p:cNvCxnSpPr>
          <p:nvPr/>
        </p:nvCxnSpPr>
        <p:spPr>
          <a:xfrm>
            <a:off x="1967735" y="4894628"/>
            <a:ext cx="2173857" cy="0"/>
          </a:xfrm>
          <a:prstGeom prst="line">
            <a:avLst/>
          </a:prstGeom>
          <a:ln w="38100">
            <a:solidFill>
              <a:srgbClr val="F19B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CD40417-B4C5-8DCB-CE0F-400952F482AE}"/>
              </a:ext>
            </a:extLst>
          </p:cNvPr>
          <p:cNvCxnSpPr>
            <a:cxnSpLocks/>
          </p:cNvCxnSpPr>
          <p:nvPr/>
        </p:nvCxnSpPr>
        <p:spPr>
          <a:xfrm>
            <a:off x="4114271" y="4465435"/>
            <a:ext cx="341464" cy="0"/>
          </a:xfrm>
          <a:prstGeom prst="straightConnector1">
            <a:avLst/>
          </a:prstGeom>
          <a:ln w="38100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D2D2A05-6B04-52CF-9085-FE0C04D5DAC0}"/>
              </a:ext>
            </a:extLst>
          </p:cNvPr>
          <p:cNvCxnSpPr>
            <a:cxnSpLocks/>
          </p:cNvCxnSpPr>
          <p:nvPr/>
        </p:nvCxnSpPr>
        <p:spPr>
          <a:xfrm>
            <a:off x="4129511" y="4465435"/>
            <a:ext cx="0" cy="438509"/>
          </a:xfrm>
          <a:prstGeom prst="line">
            <a:avLst/>
          </a:prstGeom>
          <a:ln w="38100">
            <a:solidFill>
              <a:srgbClr val="F19B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2D5F56E-3FCD-C0F9-9BC5-4DCB8584E3CD}"/>
              </a:ext>
            </a:extLst>
          </p:cNvPr>
          <p:cNvCxnSpPr>
            <a:cxnSpLocks/>
          </p:cNvCxnSpPr>
          <p:nvPr/>
        </p:nvCxnSpPr>
        <p:spPr>
          <a:xfrm>
            <a:off x="1825541" y="5047028"/>
            <a:ext cx="3968146" cy="10556"/>
          </a:xfrm>
          <a:prstGeom prst="line">
            <a:avLst/>
          </a:prstGeom>
          <a:ln w="38100">
            <a:solidFill>
              <a:srgbClr val="B482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7DF6E25-EDEF-BB59-B518-41A9A72B1499}"/>
              </a:ext>
            </a:extLst>
          </p:cNvPr>
          <p:cNvCxnSpPr>
            <a:cxnSpLocks/>
          </p:cNvCxnSpPr>
          <p:nvPr/>
        </p:nvCxnSpPr>
        <p:spPr>
          <a:xfrm flipV="1">
            <a:off x="1818985" y="3268549"/>
            <a:ext cx="6556" cy="1783242"/>
          </a:xfrm>
          <a:prstGeom prst="straightConnector1">
            <a:avLst/>
          </a:prstGeom>
          <a:ln w="38100">
            <a:solidFill>
              <a:srgbClr val="B482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EBC622F-41DF-4D24-314A-1D701108F987}"/>
              </a:ext>
            </a:extLst>
          </p:cNvPr>
          <p:cNvCxnSpPr>
            <a:cxnSpLocks/>
          </p:cNvCxnSpPr>
          <p:nvPr/>
        </p:nvCxnSpPr>
        <p:spPr>
          <a:xfrm>
            <a:off x="4205280" y="5039408"/>
            <a:ext cx="0" cy="494308"/>
          </a:xfrm>
          <a:prstGeom prst="line">
            <a:avLst/>
          </a:prstGeom>
          <a:ln w="38100">
            <a:solidFill>
              <a:srgbClr val="B482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D935756-21DE-4CFD-A1FE-5FF1008107A8}"/>
              </a:ext>
            </a:extLst>
          </p:cNvPr>
          <p:cNvCxnSpPr>
            <a:cxnSpLocks/>
          </p:cNvCxnSpPr>
          <p:nvPr/>
        </p:nvCxnSpPr>
        <p:spPr>
          <a:xfrm>
            <a:off x="5793687" y="5039408"/>
            <a:ext cx="0" cy="494308"/>
          </a:xfrm>
          <a:prstGeom prst="line">
            <a:avLst/>
          </a:prstGeom>
          <a:ln w="38100">
            <a:solidFill>
              <a:srgbClr val="B482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0210676-8663-0A94-8933-A6B5B4D45CDD}"/>
              </a:ext>
            </a:extLst>
          </p:cNvPr>
          <p:cNvCxnSpPr>
            <a:cxnSpLocks/>
          </p:cNvCxnSpPr>
          <p:nvPr/>
        </p:nvCxnSpPr>
        <p:spPr>
          <a:xfrm>
            <a:off x="3949363" y="3408027"/>
            <a:ext cx="1085493" cy="0"/>
          </a:xfrm>
          <a:prstGeom prst="line">
            <a:avLst/>
          </a:prstGeom>
          <a:ln w="38100">
            <a:solidFill>
              <a:srgbClr val="F19B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9D643AF-3B8B-32DC-C1BE-F8F72CE95538}"/>
              </a:ext>
            </a:extLst>
          </p:cNvPr>
          <p:cNvCxnSpPr>
            <a:cxnSpLocks/>
          </p:cNvCxnSpPr>
          <p:nvPr/>
        </p:nvCxnSpPr>
        <p:spPr>
          <a:xfrm>
            <a:off x="3950943" y="3228148"/>
            <a:ext cx="0" cy="192197"/>
          </a:xfrm>
          <a:prstGeom prst="line">
            <a:avLst/>
          </a:prstGeom>
          <a:ln w="38100">
            <a:solidFill>
              <a:srgbClr val="F19B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91B4042-8870-95F0-191E-57B049794494}"/>
              </a:ext>
            </a:extLst>
          </p:cNvPr>
          <p:cNvCxnSpPr>
            <a:cxnSpLocks/>
          </p:cNvCxnSpPr>
          <p:nvPr/>
        </p:nvCxnSpPr>
        <p:spPr>
          <a:xfrm>
            <a:off x="5034856" y="3392768"/>
            <a:ext cx="0" cy="775022"/>
          </a:xfrm>
          <a:prstGeom prst="straightConnector1">
            <a:avLst/>
          </a:prstGeom>
          <a:ln w="38100">
            <a:solidFill>
              <a:srgbClr val="F1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0FBA42B-84B4-482F-DAAC-2CC4A987499F}"/>
              </a:ext>
            </a:extLst>
          </p:cNvPr>
          <p:cNvCxnSpPr>
            <a:cxnSpLocks/>
          </p:cNvCxnSpPr>
          <p:nvPr/>
        </p:nvCxnSpPr>
        <p:spPr>
          <a:xfrm>
            <a:off x="5516268" y="3835409"/>
            <a:ext cx="0" cy="29761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4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5808AB-3409-59E4-B64A-6F3A3199ED8E}"/>
              </a:ext>
            </a:extLst>
          </p:cNvPr>
          <p:cNvSpPr/>
          <p:nvPr/>
        </p:nvSpPr>
        <p:spPr>
          <a:xfrm>
            <a:off x="595223" y="1121433"/>
            <a:ext cx="439947" cy="431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CBCF1-E10B-80B8-74C6-1EC9ED85D4F7}"/>
              </a:ext>
            </a:extLst>
          </p:cNvPr>
          <p:cNvSpPr txBox="1"/>
          <p:nvPr/>
        </p:nvSpPr>
        <p:spPr>
          <a:xfrm>
            <a:off x="595223" y="457198"/>
            <a:ext cx="2467154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LEGEND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C7474-1AF6-BDFF-0E70-C831F6B6AF7B}"/>
              </a:ext>
            </a:extLst>
          </p:cNvPr>
          <p:cNvSpPr/>
          <p:nvPr/>
        </p:nvSpPr>
        <p:spPr>
          <a:xfrm>
            <a:off x="595222" y="1755324"/>
            <a:ext cx="439947" cy="431321"/>
          </a:xfrm>
          <a:prstGeom prst="rect">
            <a:avLst/>
          </a:prstGeom>
          <a:solidFill>
            <a:srgbClr val="F19B6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FD528-1760-1F87-55DA-782F35319562}"/>
              </a:ext>
            </a:extLst>
          </p:cNvPr>
          <p:cNvSpPr/>
          <p:nvPr/>
        </p:nvSpPr>
        <p:spPr>
          <a:xfrm>
            <a:off x="595222" y="2386983"/>
            <a:ext cx="439947" cy="431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17DC2B-00FD-68C8-C46E-E76AC4E2B770}"/>
              </a:ext>
            </a:extLst>
          </p:cNvPr>
          <p:cNvSpPr/>
          <p:nvPr/>
        </p:nvSpPr>
        <p:spPr>
          <a:xfrm>
            <a:off x="595222" y="3014931"/>
            <a:ext cx="439947" cy="4313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B74754-E5D4-0479-5765-3A9FC1F659D6}"/>
              </a:ext>
            </a:extLst>
          </p:cNvPr>
          <p:cNvSpPr txBox="1"/>
          <p:nvPr/>
        </p:nvSpPr>
        <p:spPr>
          <a:xfrm>
            <a:off x="1204823" y="1135390"/>
            <a:ext cx="185755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HW ACTUATORS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FE3AD2-44AB-0D85-66EB-9BA427190275}"/>
              </a:ext>
            </a:extLst>
          </p:cNvPr>
          <p:cNvSpPr txBox="1"/>
          <p:nvPr/>
        </p:nvSpPr>
        <p:spPr>
          <a:xfrm>
            <a:off x="1204823" y="1766842"/>
            <a:ext cx="185755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SW ACTUATORS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8547E6-FBA8-DC71-1C65-1DC8719C4871}"/>
              </a:ext>
            </a:extLst>
          </p:cNvPr>
          <p:cNvSpPr txBox="1"/>
          <p:nvPr/>
        </p:nvSpPr>
        <p:spPr>
          <a:xfrm>
            <a:off x="1204823" y="2402588"/>
            <a:ext cx="185755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SENSORS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88CB-A006-132E-180F-F7B998B558D7}"/>
              </a:ext>
            </a:extLst>
          </p:cNvPr>
          <p:cNvSpPr txBox="1"/>
          <p:nvPr/>
        </p:nvSpPr>
        <p:spPr>
          <a:xfrm>
            <a:off x="1204823" y="3030536"/>
            <a:ext cx="185755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PROTECTED OBJ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BFF40A-7D38-2DF0-15E8-CC51249B5D43}"/>
              </a:ext>
            </a:extLst>
          </p:cNvPr>
          <p:cNvSpPr/>
          <p:nvPr/>
        </p:nvSpPr>
        <p:spPr>
          <a:xfrm>
            <a:off x="595222" y="3642879"/>
            <a:ext cx="439947" cy="431321"/>
          </a:xfrm>
          <a:prstGeom prst="rect">
            <a:avLst/>
          </a:prstGeom>
          <a:solidFill>
            <a:srgbClr val="B482D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A844CD-9671-9E49-9DA5-4EC664297BC1}"/>
              </a:ext>
            </a:extLst>
          </p:cNvPr>
          <p:cNvSpPr/>
          <p:nvPr/>
        </p:nvSpPr>
        <p:spPr>
          <a:xfrm>
            <a:off x="595221" y="4270827"/>
            <a:ext cx="439947" cy="431321"/>
          </a:xfrm>
          <a:prstGeom prst="rect">
            <a:avLst/>
          </a:prstGeom>
          <a:solidFill>
            <a:srgbClr val="EEAAA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215A90-990D-9EE1-2569-8412F2FD2CAD}"/>
              </a:ext>
            </a:extLst>
          </p:cNvPr>
          <p:cNvSpPr txBox="1"/>
          <p:nvPr/>
        </p:nvSpPr>
        <p:spPr>
          <a:xfrm>
            <a:off x="1204823" y="3658484"/>
            <a:ext cx="185755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HW SENSORS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2596F4-762A-C07E-FE0F-8CCD813AECD6}"/>
              </a:ext>
            </a:extLst>
          </p:cNvPr>
          <p:cNvSpPr txBox="1"/>
          <p:nvPr/>
        </p:nvSpPr>
        <p:spPr>
          <a:xfrm>
            <a:off x="1204823" y="4286432"/>
            <a:ext cx="185755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HW SENSORS</a:t>
            </a:r>
          </a:p>
        </p:txBody>
      </p:sp>
    </p:spTree>
    <p:extLst>
      <p:ext uri="{BB962C8B-B14F-4D97-AF65-F5344CB8AC3E}">
        <p14:creationId xmlns:p14="http://schemas.microsoft.com/office/powerpoint/2010/main" val="305067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34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BALENZATEGUI GARCIA</dc:creator>
  <cp:lastModifiedBy>DAVID BALENZATEGUI GARCIA</cp:lastModifiedBy>
  <cp:revision>28</cp:revision>
  <dcterms:created xsi:type="dcterms:W3CDTF">2023-11-22T21:25:06Z</dcterms:created>
  <dcterms:modified xsi:type="dcterms:W3CDTF">2023-11-22T23:04:51Z</dcterms:modified>
</cp:coreProperties>
</file>