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A6A"/>
    <a:srgbClr val="FAF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6FC60-5CC2-B9BB-AB20-326118F7D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C35C89-4BE0-612A-8E79-755002BAC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192D4F-3833-7AEB-3857-1DE21F5F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6E3-1384-49EE-9133-2396A8C94B2C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89B453-0CA5-70D3-9CCC-B4A89AA7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17752-34B0-5B91-8CA4-4E00E5B3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BF9A-4A82-4B40-8FF2-A3FF9761D7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15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219E3-D9BA-DF6D-A504-F03B5304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33DB5C-1AB0-A81A-848F-A550ECDDE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8B90EB-6315-D1DB-BA61-8758E581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6E3-1384-49EE-9133-2396A8C94B2C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A45512-1A22-8377-97A7-44BEB18F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60AD87-F5CB-6431-8BCF-946509F1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BF9A-4A82-4B40-8FF2-A3FF9761D7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18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FBC09B-F5F2-8FA3-D07F-5DC3724D2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F9C39B-E249-E9B3-41F8-8AAC5DE22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36FFCF-95B7-6D5D-80C0-37C7BBCF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6E3-1384-49EE-9133-2396A8C94B2C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2F454B-4322-FEEE-ECCF-78975487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FB4E5A-9D09-FF7E-ACF9-69AD32F6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BF9A-4A82-4B40-8FF2-A3FF9761D7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61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3A59C-2E10-6EB7-5A12-CDCF69D6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7A681-C858-92CA-FC30-884BD505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5D88DF-AB5E-D2A3-9E42-E2599270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6E3-1384-49EE-9133-2396A8C94B2C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42D884-6D6E-4ED6-E7EE-3BF60A39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C3A938-895B-6336-3ED2-0F0F90CA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BF9A-4A82-4B40-8FF2-A3FF9761D7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9F31C-8D32-FDBA-B996-159BE63F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3B40C5-6582-28FD-E677-835D1D9F2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6D065-1612-0C51-1462-71964BC3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6E3-1384-49EE-9133-2396A8C94B2C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EC4B03-9E0B-0C6D-AC21-C3E6111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47F660-A903-B115-7BA2-61F5B01D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BF9A-4A82-4B40-8FF2-A3FF9761D7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87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05478-AD9E-2B32-A290-57105339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C9595-0A15-7376-CF81-61BB246C5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4E6BCC-AE91-BF9A-3FE2-D651DF46D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C54A39-CDC5-F21A-47E7-27F1E074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6E3-1384-49EE-9133-2396A8C94B2C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224427-7C55-9F08-65B8-59CEAA64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C126E2-1402-F0E3-9E65-B6A042D4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BF9A-4A82-4B40-8FF2-A3FF9761D7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08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4744A-30E2-262A-FB86-B715088A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C7C56C-107B-EA84-03FD-B79C81C7F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B49C13-AD68-592F-923A-777405DD5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C12F6B-996C-9E99-AAB7-070D47789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07A322-6805-838A-5BEB-653143D9F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985371-ED57-5F20-124B-32EAC17A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6E3-1384-49EE-9133-2396A8C94B2C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C60645-303D-1552-F089-067BA338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6F8367-FAA9-D82F-AE0E-594E2691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BF9A-4A82-4B40-8FF2-A3FF9761D7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10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5548D-F25E-81FC-0C9C-9C351B8B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658991-528C-A828-830C-50D50330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6E3-1384-49EE-9133-2396A8C94B2C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781FFC-A989-6C79-CC16-A7BD4A05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F995B3-C703-736C-554A-6B0CC03E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BF9A-4A82-4B40-8FF2-A3FF9761D7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15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60CFFE-C478-941F-2168-F6C2B024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6E3-1384-49EE-9133-2396A8C94B2C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F59AB6-D5DC-27C7-EEAC-775AF27B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2F05C6-2080-3F54-AD68-651DAB64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BF9A-4A82-4B40-8FF2-A3FF9761D7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03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DA2C9-47A7-3538-5689-A8FFFD2D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40582E-2D40-1A37-6065-299058EA3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EDDB11-9648-2C95-8FEA-CEBF920BA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214F84-57ED-6207-9D6C-32C448BA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6E3-1384-49EE-9133-2396A8C94B2C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FAAF70-B27D-2AED-F56E-A0A20D4A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4137BE-1B31-C812-C071-64F66519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BF9A-4A82-4B40-8FF2-A3FF9761D7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60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28497-8708-2652-A031-F95C4570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84BC57-EC88-7164-9BFA-673C190B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C86196-B5D5-3E3F-E6BF-DC5CFA175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03113F-9572-1F12-3797-1EF366F7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06E3-1384-49EE-9133-2396A8C94B2C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B8C0D-4830-A452-5F87-0E245B12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1CC27F-A554-C78E-ADD2-3B70486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BF9A-4A82-4B40-8FF2-A3FF9761D7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04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32626A-4FB9-61FD-EB53-D3612662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43D4A9-37DC-69AA-C34D-F9B46BCD1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2D5452-F5E5-D236-CA7F-40CC16F98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3A06E3-1384-49EE-9133-2396A8C94B2C}" type="datetimeFigureOut">
              <a:rPr lang="es-ES" smtClean="0"/>
              <a:t>01/05/2024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D5A149-B7F0-C0DC-9300-DF290F15E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A417E3-560C-FB8B-25F7-A1DC9D14B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2FBF9A-4A82-4B40-8FF2-A3FF9761D7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5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26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14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17" Type="http://schemas.microsoft.com/office/2007/relationships/hdphoto" Target="../media/hdphoto5.wdp"/><Relationship Id="rId25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24" Type="http://schemas.openxmlformats.org/officeDocument/2006/relationships/image" Target="../media/image16.png"/><Relationship Id="rId5" Type="http://schemas.microsoft.com/office/2007/relationships/hdphoto" Target="../media/hdphoto1.wdp"/><Relationship Id="rId15" Type="http://schemas.microsoft.com/office/2007/relationships/hdphoto" Target="../media/hdphoto4.wdp"/><Relationship Id="rId23" Type="http://schemas.openxmlformats.org/officeDocument/2006/relationships/image" Target="../media/image15.png"/><Relationship Id="rId28" Type="http://schemas.openxmlformats.org/officeDocument/2006/relationships/image" Target="../media/image19.png"/><Relationship Id="rId10" Type="http://schemas.microsoft.com/office/2007/relationships/hdphoto" Target="../media/hdphoto3.wdp"/><Relationship Id="rId19" Type="http://schemas.microsoft.com/office/2007/relationships/hdphoto" Target="../media/hdphoto6.wdp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microsoft.com/office/2007/relationships/hdphoto" Target="../media/hdphoto7.wdp"/><Relationship Id="rId2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4A64C49-E062-A2E7-8A25-9973DD6A5BA5}"/>
              </a:ext>
            </a:extLst>
          </p:cNvPr>
          <p:cNvSpPr/>
          <p:nvPr/>
        </p:nvSpPr>
        <p:spPr>
          <a:xfrm>
            <a:off x="1687651" y="1953738"/>
            <a:ext cx="8585008" cy="4840761"/>
          </a:xfrm>
          <a:prstGeom prst="rect">
            <a:avLst/>
          </a:prstGeom>
          <a:solidFill>
            <a:srgbClr val="FAF7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8CBB0FA-0B52-B809-082F-BD2E6FAA7E70}"/>
              </a:ext>
            </a:extLst>
          </p:cNvPr>
          <p:cNvSpPr/>
          <p:nvPr/>
        </p:nvSpPr>
        <p:spPr>
          <a:xfrm>
            <a:off x="2117012" y="2590800"/>
            <a:ext cx="6515304" cy="4117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Panel solar - Iconos gratis de naturaleza">
            <a:extLst>
              <a:ext uri="{FF2B5EF4-FFF2-40B4-BE49-F238E27FC236}">
                <a16:creationId xmlns:a16="http://schemas.microsoft.com/office/drawing/2014/main" id="{6AC33BD6-D5A3-B181-9E1E-A059B85F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65840" y="733820"/>
            <a:ext cx="1241241" cy="124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ágenes de Tierra Png - Descarga gratuita en Freepik">
            <a:extLst>
              <a:ext uri="{FF2B5EF4-FFF2-40B4-BE49-F238E27FC236}">
                <a16:creationId xmlns:a16="http://schemas.microsoft.com/office/drawing/2014/main" id="{3C68238E-41CD-73E9-7F24-7C75639D9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14" b="37198"/>
          <a:stretch/>
        </p:blipFill>
        <p:spPr bwMode="auto">
          <a:xfrm>
            <a:off x="3364518" y="6233311"/>
            <a:ext cx="4272825" cy="33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NodeMCU V3 CH340 ESP8266 - Compatible with Arduino®">
            <a:extLst>
              <a:ext uri="{FF2B5EF4-FFF2-40B4-BE49-F238E27FC236}">
                <a16:creationId xmlns:a16="http://schemas.microsoft.com/office/drawing/2014/main" id="{3FB2F55C-DEB7-B79C-B3E8-E4886A104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56" b="89904" l="9856" r="90144">
                        <a14:foregroundMark x1="13221" y1="26923" x2="13221" y2="26923"/>
                        <a14:foregroundMark x1="12740" y1="63462" x2="12740" y2="63462"/>
                        <a14:foregroundMark x1="86058" y1="61058" x2="86058" y2="61058"/>
                        <a14:foregroundMark x1="90144" y1="43269" x2="90144" y2="43269"/>
                        <a14:foregroundMark x1="84856" y1="25962" x2="84856" y2="259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00" t="21336" r="6610" b="34078"/>
          <a:stretch/>
        </p:blipFill>
        <p:spPr bwMode="auto">
          <a:xfrm>
            <a:off x="3254113" y="2839792"/>
            <a:ext cx="1111752" cy="57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F58C845-F55B-93F1-CD4D-09EFABED2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390" b="96454" l="9694" r="89796">
                        <a14:foregroundMark x1="53571" y1="96454" x2="53571" y2="96454"/>
                        <a14:foregroundMark x1="76020" y1="7518" x2="76020" y2="7518"/>
                        <a14:foregroundMark x1="20918" y1="7234" x2="20918" y2="7234"/>
                        <a14:foregroundMark x1="73980" y1="5390" x2="73980" y2="5390"/>
                        <a14:foregroundMark x1="22449" y1="5248" x2="22449" y2="52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5729" y="5390933"/>
            <a:ext cx="297019" cy="1068359"/>
          </a:xfrm>
          <a:prstGeom prst="rect">
            <a:avLst/>
          </a:prstGeom>
        </p:spPr>
      </p:pic>
      <p:pic>
        <p:nvPicPr>
          <p:cNvPr id="5" name="Picture 2" descr="Doodle dibujo a mano alzada de orégano. 11962757 PNG">
            <a:extLst>
              <a:ext uri="{FF2B5EF4-FFF2-40B4-BE49-F238E27FC236}">
                <a16:creationId xmlns:a16="http://schemas.microsoft.com/office/drawing/2014/main" id="{9B9C6B30-8C0F-B58F-A019-C3C4333E2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808" y="5638343"/>
            <a:ext cx="829875" cy="79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oodle dibujo a mano alzada de orégano. 11962757 PNG">
            <a:extLst>
              <a:ext uri="{FF2B5EF4-FFF2-40B4-BE49-F238E27FC236}">
                <a16:creationId xmlns:a16="http://schemas.microsoft.com/office/drawing/2014/main" id="{8FAA5C16-DF43-6BD1-0CE0-13D76034E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62139" y="5638343"/>
            <a:ext cx="829875" cy="79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oodle dibujo a mano alzada de orégano. 11962757 PNG">
            <a:extLst>
              <a:ext uri="{FF2B5EF4-FFF2-40B4-BE49-F238E27FC236}">
                <a16:creationId xmlns:a16="http://schemas.microsoft.com/office/drawing/2014/main" id="{9F5E7D6A-4314-1076-2FFA-C10A04080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10069" y="5649754"/>
            <a:ext cx="829875" cy="79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oodle dibujo a mano alzada de orégano. 11962757 PNG">
            <a:extLst>
              <a:ext uri="{FF2B5EF4-FFF2-40B4-BE49-F238E27FC236}">
                <a16:creationId xmlns:a16="http://schemas.microsoft.com/office/drawing/2014/main" id="{A8F9F82F-0B24-5529-CECB-E2C41CA2C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81870" y="5638343"/>
            <a:ext cx="829875" cy="79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oodle dibujo a mano alzada de orégano. 11962757 PNG">
            <a:extLst>
              <a:ext uri="{FF2B5EF4-FFF2-40B4-BE49-F238E27FC236}">
                <a16:creationId xmlns:a16="http://schemas.microsoft.com/office/drawing/2014/main" id="{F2994E82-1D4E-29D8-62E1-D6C27783E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006" y="5633598"/>
            <a:ext cx="829875" cy="79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Batería png imágenes | PNGWing">
            <a:extLst>
              <a:ext uri="{FF2B5EF4-FFF2-40B4-BE49-F238E27FC236}">
                <a16:creationId xmlns:a16="http://schemas.microsoft.com/office/drawing/2014/main" id="{E97557C8-6877-7430-72C2-5178509BE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29722" y1="18143" x2="29722" y2="18143"/>
                        <a14:foregroundMark x1="44444" y1="85654" x2="44444" y2="85654"/>
                        <a14:foregroundMark x1="75278" y1="26582" x2="75278" y2="26582"/>
                        <a14:foregroundMark x1="57500" y1="17300" x2="57500" y2="17300"/>
                        <a14:foregroundMark x1="71111" y1="18565" x2="71111" y2="18565"/>
                        <a14:foregroundMark x1="70000" y1="18987" x2="70000" y2="18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81" t="11534" r="15563" b="10474"/>
          <a:stretch/>
        </p:blipFill>
        <p:spPr bwMode="auto">
          <a:xfrm>
            <a:off x="4706096" y="2075275"/>
            <a:ext cx="519145" cy="39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3BB9E74-9630-7A2D-DB83-86E60E11C1A6}"/>
              </a:ext>
            </a:extLst>
          </p:cNvPr>
          <p:cNvCxnSpPr>
            <a:cxnSpLocks/>
          </p:cNvCxnSpPr>
          <p:nvPr/>
        </p:nvCxnSpPr>
        <p:spPr>
          <a:xfrm>
            <a:off x="3269010" y="1953738"/>
            <a:ext cx="0" cy="317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EBAAC1C-8ADB-D80A-696F-BD13E6240847}"/>
              </a:ext>
            </a:extLst>
          </p:cNvPr>
          <p:cNvCxnSpPr>
            <a:cxnSpLocks/>
            <a:stCxn id="15" idx="1"/>
            <a:endCxn id="1034" idx="3"/>
          </p:cNvCxnSpPr>
          <p:nvPr/>
        </p:nvCxnSpPr>
        <p:spPr>
          <a:xfrm flipH="1">
            <a:off x="4186724" y="2271397"/>
            <a:ext cx="5193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49DB5B1-ACEE-8F89-0B28-ED970CE86948}"/>
              </a:ext>
            </a:extLst>
          </p:cNvPr>
          <p:cNvGrpSpPr/>
          <p:nvPr/>
        </p:nvGrpSpPr>
        <p:grpSpPr>
          <a:xfrm>
            <a:off x="4476562" y="2707741"/>
            <a:ext cx="660564" cy="829873"/>
            <a:chOff x="2451540" y="3647551"/>
            <a:chExt cx="710103" cy="882512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F8A9FB1B-38B7-5250-851F-AB27E335F9DD}"/>
                </a:ext>
              </a:extLst>
            </p:cNvPr>
            <p:cNvGrpSpPr/>
            <p:nvPr/>
          </p:nvGrpSpPr>
          <p:grpSpPr>
            <a:xfrm>
              <a:off x="2451540" y="3647551"/>
              <a:ext cx="710103" cy="882512"/>
              <a:chOff x="2142635" y="2989401"/>
              <a:chExt cx="710103" cy="882512"/>
            </a:xfrm>
          </p:grpSpPr>
          <p:pic>
            <p:nvPicPr>
              <p:cNvPr id="1032" name="Picture 8" descr="Humedad - Iconos gratis de clima">
                <a:extLst>
                  <a:ext uri="{FF2B5EF4-FFF2-40B4-BE49-F238E27FC236}">
                    <a16:creationId xmlns:a16="http://schemas.microsoft.com/office/drawing/2014/main" id="{AE842F9B-8B15-ACF9-B6A1-72879FED08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2350" y="3577947"/>
                <a:ext cx="184789" cy="1847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Temperatura PNG para descargar gratis">
                <a:extLst>
                  <a:ext uri="{FF2B5EF4-FFF2-40B4-BE49-F238E27FC236}">
                    <a16:creationId xmlns:a16="http://schemas.microsoft.com/office/drawing/2014/main" id="{3BA296CE-C5A3-ABD6-6C99-CCA0DCDC78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7599" y="3546285"/>
                <a:ext cx="240273" cy="240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Imagen 25">
                <a:extLst>
                  <a:ext uri="{FF2B5EF4-FFF2-40B4-BE49-F238E27FC236}">
                    <a16:creationId xmlns:a16="http://schemas.microsoft.com/office/drawing/2014/main" id="{AD8A2666-5F66-2E9B-7010-E5F50135E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34201" y="3546285"/>
                <a:ext cx="261426" cy="261426"/>
              </a:xfrm>
              <a:prstGeom prst="rect">
                <a:avLst/>
              </a:prstGeom>
            </p:spPr>
          </p:pic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C87DADC2-5D8B-85EA-9990-5D34F4554CE7}"/>
                  </a:ext>
                </a:extLst>
              </p:cNvPr>
              <p:cNvSpPr/>
              <p:nvPr/>
            </p:nvSpPr>
            <p:spPr>
              <a:xfrm>
                <a:off x="2142635" y="2989401"/>
                <a:ext cx="710103" cy="8825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67211054-5B52-9A3C-C2DA-562399834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955" b="91176" l="7449" r="92737">
                          <a14:foregroundMark x1="68529" y1="23982" x2="68529" y2="23982"/>
                          <a14:foregroundMark x1="67225" y1="15385" x2="67225" y2="15385"/>
                          <a14:foregroundMark x1="65363" y1="11086" x2="81564" y2="42081"/>
                          <a14:foregroundMark x1="91434" y1="11538" x2="91434" y2="11538"/>
                          <a14:foregroundMark x1="91434" y1="10407" x2="91434" y2="10407"/>
                          <a14:foregroundMark x1="92365" y1="13122" x2="92365" y2="13122"/>
                          <a14:foregroundMark x1="87337" y1="54072" x2="87337" y2="54072"/>
                          <a14:foregroundMark x1="89572" y1="56787" x2="89572" y2="56787"/>
                          <a14:foregroundMark x1="91061" y1="74208" x2="91061" y2="74208"/>
                          <a14:foregroundMark x1="89199" y1="87783" x2="89199" y2="87783"/>
                          <a14:foregroundMark x1="87337" y1="86652" x2="87337" y2="86652"/>
                          <a14:foregroundMark x1="8007" y1="30543" x2="8007" y2="30543"/>
                          <a14:foregroundMark x1="8007" y1="17421" x2="8007" y2="17421"/>
                          <a14:foregroundMark x1="7449" y1="14706" x2="9311" y2="38235"/>
                          <a14:foregroundMark x1="9870" y1="91176" x2="92737" y2="89367"/>
                          <a14:foregroundMark x1="49348" y1="87330" x2="21974" y2="87330"/>
                          <a14:foregroundMark x1="33147" y1="87330" x2="18250" y2="84615"/>
                          <a14:foregroundMark x1="16574" y1="84615" x2="18808" y2="90045"/>
                          <a14:foregroundMark x1="14339" y1="20136" x2="15642" y2="15837"/>
                          <a14:foregroundMark x1="18250" y1="22398" x2="15642" y2="15837"/>
                          <a14:foregroundMark x1="19739" y1="26697" x2="11546" y2="23982"/>
                          <a14:foregroundMark x1="55493" y1="21946" x2="90130" y2="16516"/>
                          <a14:foregroundMark x1="62756" y1="13801" x2="86406" y2="61086"/>
                          <a14:foregroundMark x1="63687" y1="14253" x2="91806" y2="59955"/>
                          <a14:foregroundMark x1="92365" y1="55204" x2="56052" y2="15385"/>
                          <a14:foregroundMark x1="39479" y1="11086" x2="86406" y2="20814"/>
                          <a14:foregroundMark x1="56797" y1="33937" x2="60894" y2="62217"/>
                          <a14:foregroundMark x1="70764" y1="14253" x2="71322" y2="78054"/>
                          <a14:foregroundMark x1="75233" y1="44118" x2="78957" y2="9955"/>
                          <a14:foregroundMark x1="72998" y1="15837" x2="92365" y2="15385"/>
                          <a14:foregroundMark x1="87896" y1="19683" x2="90130" y2="61765"/>
                          <a14:foregroundMark x1="18808" y1="26697" x2="11173" y2="110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47155" y="3706774"/>
              <a:ext cx="530785" cy="436885"/>
            </a:xfrm>
            <a:prstGeom prst="rect">
              <a:avLst/>
            </a:prstGeom>
          </p:spPr>
        </p:pic>
      </p:grpSp>
      <p:pic>
        <p:nvPicPr>
          <p:cNvPr id="1034" name="Picture 10" descr="5 V/12 V 1 2 Módulo de relé de 4 Canales (Size : 2 Channel 12V) :  Amazon.es: Bricolaje y herramientas">
            <a:extLst>
              <a:ext uri="{FF2B5EF4-FFF2-40B4-BE49-F238E27FC236}">
                <a16:creationId xmlns:a16="http://schemas.microsoft.com/office/drawing/2014/main" id="{8BAA5D68-4E09-6350-9842-0EA8F4777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737" b="96527" l="1119" r="98322">
                        <a14:foregroundMark x1="52349" y1="5789" x2="52349" y2="5789"/>
                        <a14:foregroundMark x1="50559" y1="1737" x2="50559" y2="1737"/>
                        <a14:foregroundMark x1="92058" y1="47323" x2="94631" y2="53980"/>
                        <a14:foregroundMark x1="95638" y1="48770" x2="96980" y2="51664"/>
                        <a14:foregroundMark x1="44966" y1="82200" x2="38255" y2="91027"/>
                        <a14:foregroundMark x1="38255" y1="91027" x2="37025" y2="91606"/>
                        <a14:foregroundMark x1="49329" y1="71201" x2="46868" y2="60347"/>
                        <a14:foregroundMark x1="31655" y1="43415" x2="37360" y2="59190"/>
                        <a14:foregroundMark x1="20805" y1="60926" x2="32327" y2="79161"/>
                        <a14:foregroundMark x1="35570" y1="75687" x2="39150" y2="85384"/>
                        <a14:foregroundMark x1="10515" y1="57164" x2="5257" y2="53835"/>
                        <a14:foregroundMark x1="41834" y1="75398" x2="42394" y2="81766"/>
                        <a14:foregroundMark x1="1230" y1="51375" x2="2125" y2="51375"/>
                        <a14:foregroundMark x1="37696" y1="95803" x2="37136" y2="95658"/>
                        <a14:foregroundMark x1="96644" y1="56151" x2="94183" y2="57598"/>
                        <a14:foregroundMark x1="93512" y1="58611" x2="77517" y2="68886"/>
                        <a14:foregroundMark x1="78076" y1="69609" x2="63311" y2="79595"/>
                        <a14:foregroundMark x1="63535" y1="79595" x2="42058" y2="94067"/>
                        <a14:foregroundMark x1="41051" y1="94935" x2="31879" y2="90738"/>
                        <a14:foregroundMark x1="31879" y1="90738" x2="31544" y2="90304"/>
                        <a14:foregroundMark x1="41387" y1="95224" x2="32662" y2="94211"/>
                        <a14:foregroundMark x1="32662" y1="94211" x2="28971" y2="89001"/>
                        <a14:foregroundMark x1="31544" y1="93777" x2="40604" y2="96527"/>
                        <a14:foregroundMark x1="40604" y1="96527" x2="42282" y2="95514"/>
                        <a14:foregroundMark x1="38255" y1="96816" x2="32774" y2="93054"/>
                        <a14:foregroundMark x1="97315" y1="56151" x2="97651" y2="56006"/>
                        <a14:foregroundMark x1="98098" y1="54993" x2="98322" y2="54559"/>
                        <a14:foregroundMark x1="29306" y1="90449" x2="4251" y2="56006"/>
                        <a14:foregroundMark x1="15884" y1="72504" x2="1902" y2="53835"/>
                        <a14:foregroundMark x1="5705" y1="60347" x2="1230" y2="53111"/>
                        <a14:foregroundMark x1="3132" y1="56440" x2="1342" y2="535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796" y="2065052"/>
            <a:ext cx="533928" cy="41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3369E2F7-F626-6D64-4767-062E7B5F5E43}"/>
              </a:ext>
            </a:extLst>
          </p:cNvPr>
          <p:cNvCxnSpPr>
            <a:cxnSpLocks/>
            <a:stCxn id="1034" idx="1"/>
          </p:cNvCxnSpPr>
          <p:nvPr/>
        </p:nvCxnSpPr>
        <p:spPr>
          <a:xfrm flipH="1" flipV="1">
            <a:off x="3267568" y="2264685"/>
            <a:ext cx="385228" cy="6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0D331CC9-C184-7081-CEC7-0C00C1A5AE97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6229899" y="2276593"/>
            <a:ext cx="5193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10" descr="5 V/12 V 1 2 Módulo de relé de 4 Canales (Size : 2 Channel 12V) :  Amazon.es: Bricolaje y herramientas">
            <a:extLst>
              <a:ext uri="{FF2B5EF4-FFF2-40B4-BE49-F238E27FC236}">
                <a16:creationId xmlns:a16="http://schemas.microsoft.com/office/drawing/2014/main" id="{9FCD71FD-41CA-DD9A-9E4E-DF8A77C49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737" b="96527" l="1119" r="98322">
                        <a14:foregroundMark x1="52349" y1="5789" x2="52349" y2="5789"/>
                        <a14:foregroundMark x1="50559" y1="1737" x2="50559" y2="1737"/>
                        <a14:foregroundMark x1="92058" y1="47323" x2="94631" y2="53980"/>
                        <a14:foregroundMark x1="95638" y1="48770" x2="96980" y2="51664"/>
                        <a14:foregroundMark x1="44966" y1="82200" x2="38255" y2="91027"/>
                        <a14:foregroundMark x1="38255" y1="91027" x2="37025" y2="91606"/>
                        <a14:foregroundMark x1="49329" y1="71201" x2="46868" y2="60347"/>
                        <a14:foregroundMark x1="31655" y1="43415" x2="37360" y2="59190"/>
                        <a14:foregroundMark x1="20805" y1="60926" x2="32327" y2="79161"/>
                        <a14:foregroundMark x1="35570" y1="75687" x2="39150" y2="85384"/>
                        <a14:foregroundMark x1="10515" y1="57164" x2="5257" y2="53835"/>
                        <a14:foregroundMark x1="41834" y1="75398" x2="42394" y2="81766"/>
                        <a14:foregroundMark x1="1230" y1="51375" x2="2125" y2="51375"/>
                        <a14:foregroundMark x1="37696" y1="95803" x2="37136" y2="95658"/>
                        <a14:foregroundMark x1="96644" y1="56151" x2="94183" y2="57598"/>
                        <a14:foregroundMark x1="93512" y1="58611" x2="77517" y2="68886"/>
                        <a14:foregroundMark x1="78076" y1="69609" x2="63311" y2="79595"/>
                        <a14:foregroundMark x1="63535" y1="79595" x2="42058" y2="94067"/>
                        <a14:foregroundMark x1="41051" y1="94935" x2="31879" y2="90738"/>
                        <a14:foregroundMark x1="31879" y1="90738" x2="31544" y2="90304"/>
                        <a14:foregroundMark x1="41387" y1="95224" x2="32662" y2="94211"/>
                        <a14:foregroundMark x1="32662" y1="94211" x2="28971" y2="89001"/>
                        <a14:foregroundMark x1="31544" y1="93777" x2="40604" y2="96527"/>
                        <a14:foregroundMark x1="40604" y1="96527" x2="42282" y2="95514"/>
                        <a14:foregroundMark x1="38255" y1="96816" x2="32774" y2="93054"/>
                        <a14:foregroundMark x1="97315" y1="56151" x2="97651" y2="56006"/>
                        <a14:foregroundMark x1="98098" y1="54993" x2="98322" y2="54559"/>
                        <a14:foregroundMark x1="29306" y1="90449" x2="4251" y2="56006"/>
                        <a14:foregroundMark x1="15884" y1="72504" x2="1902" y2="53835"/>
                        <a14:foregroundMark x1="5705" y1="60347" x2="1230" y2="53111"/>
                        <a14:foregroundMark x1="3132" y1="56440" x2="1342" y2="535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71" y="2070248"/>
            <a:ext cx="533928" cy="41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3B2CF76-D2C4-CBF4-6D1D-BC1084A6860A}"/>
              </a:ext>
            </a:extLst>
          </p:cNvPr>
          <p:cNvCxnSpPr>
            <a:cxnSpLocks/>
            <a:stCxn id="48" idx="1"/>
            <a:endCxn id="15" idx="3"/>
          </p:cNvCxnSpPr>
          <p:nvPr/>
        </p:nvCxnSpPr>
        <p:spPr>
          <a:xfrm flipH="1" flipV="1">
            <a:off x="5225241" y="2271397"/>
            <a:ext cx="470730" cy="51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5" name="Grupo 1054">
            <a:extLst>
              <a:ext uri="{FF2B5EF4-FFF2-40B4-BE49-F238E27FC236}">
                <a16:creationId xmlns:a16="http://schemas.microsoft.com/office/drawing/2014/main" id="{EB61E39F-0B02-B029-E6CD-4B84115D9D1C}"/>
              </a:ext>
            </a:extLst>
          </p:cNvPr>
          <p:cNvGrpSpPr/>
          <p:nvPr/>
        </p:nvGrpSpPr>
        <p:grpSpPr>
          <a:xfrm>
            <a:off x="2321484" y="3957356"/>
            <a:ext cx="6310832" cy="1397421"/>
            <a:chOff x="2321484" y="2791342"/>
            <a:chExt cx="6310832" cy="1397421"/>
          </a:xfrm>
        </p:grpSpPr>
        <p:grpSp>
          <p:nvGrpSpPr>
            <p:cNvPr id="1039" name="Grupo 1038">
              <a:extLst>
                <a:ext uri="{FF2B5EF4-FFF2-40B4-BE49-F238E27FC236}">
                  <a16:creationId xmlns:a16="http://schemas.microsoft.com/office/drawing/2014/main" id="{F4429F86-5650-8A7B-19C2-FD6BD36E3D5D}"/>
                </a:ext>
              </a:extLst>
            </p:cNvPr>
            <p:cNvGrpSpPr/>
            <p:nvPr/>
          </p:nvGrpSpPr>
          <p:grpSpPr>
            <a:xfrm>
              <a:off x="2321484" y="2791342"/>
              <a:ext cx="1021265" cy="1397421"/>
              <a:chOff x="3800881" y="2771151"/>
              <a:chExt cx="1021265" cy="1397421"/>
            </a:xfrm>
          </p:grpSpPr>
          <p:grpSp>
            <p:nvGrpSpPr>
              <p:cNvPr id="1033" name="Grupo 1032">
                <a:extLst>
                  <a:ext uri="{FF2B5EF4-FFF2-40B4-BE49-F238E27FC236}">
                    <a16:creationId xmlns:a16="http://schemas.microsoft.com/office/drawing/2014/main" id="{A23BBB55-F431-121F-48DA-C44EDA35E030}"/>
                  </a:ext>
                </a:extLst>
              </p:cNvPr>
              <p:cNvGrpSpPr/>
              <p:nvPr/>
            </p:nvGrpSpPr>
            <p:grpSpPr>
              <a:xfrm>
                <a:off x="3800881" y="2771151"/>
                <a:ext cx="1021265" cy="1397421"/>
                <a:chOff x="4301112" y="3108248"/>
                <a:chExt cx="1021265" cy="1397421"/>
              </a:xfrm>
            </p:grpSpPr>
            <p:pic>
              <p:nvPicPr>
                <p:cNvPr id="1038" name="Picture 14" descr="Water Level Sensor Depth of Detection Water Sensor for Arduino">
                  <a:extLst>
                    <a:ext uri="{FF2B5EF4-FFF2-40B4-BE49-F238E27FC236}">
                      <a16:creationId xmlns:a16="http://schemas.microsoft.com/office/drawing/2014/main" id="{6F0AFE14-4BDD-D7A4-7842-7D1C8AF05C0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8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backgroundRemoval t="7187" b="93125" l="10000" r="90000">
                              <a14:foregroundMark x1="37813" y1="93125" x2="56563" y2="93125"/>
                              <a14:foregroundMark x1="56563" y1="93125" x2="56563" y2="93125"/>
                              <a14:foregroundMark x1="44688" y1="15625" x2="45322" y2="12772"/>
                              <a14:foregroundMark x1="51625" y1="10308" x2="51250" y2="15000"/>
                              <a14:foregroundMark x1="51875" y1="7187" x2="51709" y2="9261"/>
                              <a14:foregroundMark x1="59062" y1="16563" x2="60313" y2="18438"/>
                              <a14:foregroundMark x1="58125" y1="19375" x2="56563" y2="19688"/>
                              <a14:foregroundMark x1="40313" y1="18750" x2="37813" y2="19063"/>
                              <a14:foregroundMark x1="48438" y1="7187" x2="48438" y2="7187"/>
                              <a14:backgroundMark x1="46250" y1="8438" x2="46563" y2="10938"/>
                              <a14:backgroundMark x1="46250" y1="8125" x2="45625" y2="1281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874" r="30571"/>
                <a:stretch/>
              </p:blipFill>
              <p:spPr bwMode="auto">
                <a:xfrm>
                  <a:off x="4485428" y="3146088"/>
                  <a:ext cx="277704" cy="6847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Depósito de agua - Iconos gratis de industria">
                  <a:extLst>
                    <a:ext uri="{FF2B5EF4-FFF2-40B4-BE49-F238E27FC236}">
                      <a16:creationId xmlns:a16="http://schemas.microsoft.com/office/drawing/2014/main" id="{8941C64E-FD0E-0714-5D20-144F3A18D1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34571" y="3323749"/>
                  <a:ext cx="385570" cy="3855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31" name="Rectángulo 1030">
                  <a:extLst>
                    <a:ext uri="{FF2B5EF4-FFF2-40B4-BE49-F238E27FC236}">
                      <a16:creationId xmlns:a16="http://schemas.microsoft.com/office/drawing/2014/main" id="{31CF39BE-1A3C-47AA-625E-98474554FD4D}"/>
                    </a:ext>
                  </a:extLst>
                </p:cNvPr>
                <p:cNvSpPr/>
                <p:nvPr/>
              </p:nvSpPr>
              <p:spPr>
                <a:xfrm>
                  <a:off x="4301112" y="3108248"/>
                  <a:ext cx="1021265" cy="13974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pic>
            <p:nvPicPr>
              <p:cNvPr id="1037" name="Imagen 1036">
                <a:extLst>
                  <a:ext uri="{FF2B5EF4-FFF2-40B4-BE49-F238E27FC236}">
                    <a16:creationId xmlns:a16="http://schemas.microsoft.com/office/drawing/2014/main" id="{D0E6F4F2-438F-8063-1F67-A1D02E0A32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backgroundRemoval t="5982" b="96840" l="9091" r="95193">
                            <a14:foregroundMark x1="26019" y1="5982" x2="26123" y2="12867"/>
                            <a14:foregroundMark x1="10763" y1="13544" x2="9195" y2="14334"/>
                            <a14:foregroundMark x1="90805" y1="84086" x2="92163" y2="87472"/>
                            <a14:foregroundMark x1="93835" y1="88713" x2="93835" y2="88713"/>
                            <a14:foregroundMark x1="92059" y1="84989" x2="94462" y2="92099"/>
                            <a14:foregroundMark x1="91641" y1="85214" x2="90282" y2="83521"/>
                            <a14:foregroundMark x1="92372" y1="85214" x2="90596" y2="82506"/>
                            <a14:foregroundMark x1="95193" y1="95260" x2="95193" y2="96840"/>
                          </a14:backgroundRemoval>
                        </a14:imgEffect>
                      </a14:imgLayer>
                    </a14:imgProps>
                  </a:ext>
                </a:extLst>
              </a:blip>
              <a:srcRect l="5083" t="1" r="36873" b="46809"/>
              <a:stretch/>
            </p:blipFill>
            <p:spPr>
              <a:xfrm>
                <a:off x="3999138" y="3479272"/>
                <a:ext cx="648147" cy="549892"/>
              </a:xfrm>
              <a:prstGeom prst="rect">
                <a:avLst/>
              </a:prstGeom>
            </p:spPr>
          </p:pic>
        </p:grpSp>
        <p:pic>
          <p:nvPicPr>
            <p:cNvPr id="1042" name="Picture 18" descr="Aspersor PNG, Vectores, PSD, e Clipart Para Descarga Gratuita - Pngtree">
              <a:extLst>
                <a:ext uri="{FF2B5EF4-FFF2-40B4-BE49-F238E27FC236}">
                  <a16:creationId xmlns:a16="http://schemas.microsoft.com/office/drawing/2014/main" id="{CA417689-0319-E499-3F8B-2B4BD2C51B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193170" y="2987212"/>
              <a:ext cx="829875" cy="829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8" descr="Aspersor PNG, Vectores, PSD, e Clipart Para Descarga Gratuita - Pngtree">
              <a:extLst>
                <a:ext uri="{FF2B5EF4-FFF2-40B4-BE49-F238E27FC236}">
                  <a16:creationId xmlns:a16="http://schemas.microsoft.com/office/drawing/2014/main" id="{B30B3763-C09B-8CB3-5B3C-F3F549E66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567293" y="2987213"/>
              <a:ext cx="829875" cy="829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4" name="Conector recto 1043">
              <a:extLst>
                <a:ext uri="{FF2B5EF4-FFF2-40B4-BE49-F238E27FC236}">
                  <a16:creationId xmlns:a16="http://schemas.microsoft.com/office/drawing/2014/main" id="{A3FC0660-6164-83B9-848A-68C89AA99F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2749" y="3158894"/>
              <a:ext cx="1054058" cy="0"/>
            </a:xfrm>
            <a:prstGeom prst="line">
              <a:avLst/>
            </a:prstGeom>
            <a:ln w="28575">
              <a:solidFill>
                <a:srgbClr val="6A6A6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Conector recto 1046">
              <a:extLst>
                <a:ext uri="{FF2B5EF4-FFF2-40B4-BE49-F238E27FC236}">
                  <a16:creationId xmlns:a16="http://schemas.microsoft.com/office/drawing/2014/main" id="{E0FCFE85-E56E-FF71-6674-FAD1B6749B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11745" y="3158894"/>
              <a:ext cx="967549" cy="0"/>
            </a:xfrm>
            <a:prstGeom prst="line">
              <a:avLst/>
            </a:prstGeom>
            <a:ln w="28575">
              <a:solidFill>
                <a:srgbClr val="6A6A6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Conector recto 1052">
              <a:extLst>
                <a:ext uri="{FF2B5EF4-FFF2-40B4-BE49-F238E27FC236}">
                  <a16:creationId xmlns:a16="http://schemas.microsoft.com/office/drawing/2014/main" id="{8CB772F9-140B-46E0-C35C-04AA45F939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6539" y="3151751"/>
              <a:ext cx="2445777" cy="7143"/>
            </a:xfrm>
            <a:prstGeom prst="line">
              <a:avLst/>
            </a:prstGeom>
            <a:ln w="28575">
              <a:solidFill>
                <a:srgbClr val="6A6A6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39F30876-77D9-F793-4FB5-C729E5508BD9}"/>
              </a:ext>
            </a:extLst>
          </p:cNvPr>
          <p:cNvGrpSpPr/>
          <p:nvPr/>
        </p:nvGrpSpPr>
        <p:grpSpPr>
          <a:xfrm>
            <a:off x="5452302" y="2703746"/>
            <a:ext cx="1021265" cy="696340"/>
            <a:chOff x="2541085" y="2772318"/>
            <a:chExt cx="1021265" cy="696340"/>
          </a:xfrm>
        </p:grpSpPr>
        <p:pic>
          <p:nvPicPr>
            <p:cNvPr id="57" name="Imagen 56">
              <a:extLst>
                <a:ext uri="{FF2B5EF4-FFF2-40B4-BE49-F238E27FC236}">
                  <a16:creationId xmlns:a16="http://schemas.microsoft.com/office/drawing/2014/main" id="{63D6821C-963C-5ECE-E9C4-F33C05877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1802" b="96847" l="7296" r="95279">
                          <a14:foregroundMark x1="11159" y1="9910" x2="30043" y2="21622"/>
                          <a14:foregroundMark x1="30043" y1="21622" x2="14163" y2="8108"/>
                          <a14:foregroundMark x1="25322" y1="6306" x2="15451" y2="27477"/>
                          <a14:foregroundMark x1="15451" y1="27477" x2="12876" y2="27928"/>
                          <a14:foregroundMark x1="25322" y1="6757" x2="19313" y2="28829"/>
                          <a14:foregroundMark x1="19313" y1="28829" x2="25751" y2="29730"/>
                          <a14:foregroundMark x1="29614" y1="8108" x2="67811" y2="10811"/>
                          <a14:foregroundMark x1="26180" y1="7207" x2="73820" y2="4955"/>
                          <a14:foregroundMark x1="73820" y1="4955" x2="79399" y2="5405"/>
                          <a14:foregroundMark x1="83691" y1="1802" x2="17597" y2="2703"/>
                          <a14:foregroundMark x1="52790" y1="9910" x2="34764" y2="45045"/>
                          <a14:foregroundMark x1="34764" y1="45045" x2="41631" y2="67568"/>
                          <a14:foregroundMark x1="60086" y1="20721" x2="18884" y2="18919"/>
                          <a14:foregroundMark x1="76824" y1="33784" x2="81545" y2="58559"/>
                          <a14:foregroundMark x1="81545" y1="58559" x2="59227" y2="87838"/>
                          <a14:foregroundMark x1="59227" y1="87838" x2="40343" y2="90090"/>
                          <a14:foregroundMark x1="88841" y1="40991" x2="90129" y2="90991"/>
                          <a14:foregroundMark x1="90129" y1="90991" x2="90129" y2="90991"/>
                          <a14:foregroundMark x1="93562" y1="47297" x2="93133" y2="85586"/>
                          <a14:foregroundMark x1="87983" y1="27027" x2="85408" y2="9009"/>
                          <a14:foregroundMark x1="92275" y1="6757" x2="95279" y2="17117"/>
                          <a14:foregroundMark x1="92704" y1="7207" x2="93991" y2="24775"/>
                          <a14:foregroundMark x1="94421" y1="9459" x2="94850" y2="23874"/>
                          <a14:foregroundMark x1="93991" y1="9910" x2="93562" y2="30180"/>
                          <a14:foregroundMark x1="84549" y1="91441" x2="22318" y2="91892"/>
                          <a14:foregroundMark x1="87124" y1="95495" x2="20172" y2="96847"/>
                          <a14:foregroundMark x1="20172" y1="92793" x2="9871" y2="51351"/>
                          <a14:foregroundMark x1="9871" y1="51351" x2="11159" y2="40090"/>
                          <a14:foregroundMark x1="9871" y1="10811" x2="10730" y2="90090"/>
                          <a14:foregroundMark x1="18026" y1="74324" x2="24464" y2="71171"/>
                          <a14:foregroundMark x1="7296" y1="84685" x2="7296" y2="16667"/>
                          <a14:foregroundMark x1="94850" y1="9910" x2="90987" y2="310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18969" y="2867690"/>
              <a:ext cx="524406" cy="499649"/>
            </a:xfrm>
            <a:prstGeom prst="rect">
              <a:avLst/>
            </a:prstGeom>
          </p:spPr>
        </p:pic>
        <p:pic>
          <p:nvPicPr>
            <p:cNvPr id="1036" name="Picture 12" descr="Luz - Iconos gratis de educación">
              <a:extLst>
                <a:ext uri="{FF2B5EF4-FFF2-40B4-BE49-F238E27FC236}">
                  <a16:creationId xmlns:a16="http://schemas.microsoft.com/office/drawing/2014/main" id="{77D9B7FA-74A8-2943-1921-647221DB0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6361" y="2937697"/>
              <a:ext cx="324981" cy="324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A1E7E3DB-A067-57EC-F0DC-473CFBCE7FD1}"/>
                </a:ext>
              </a:extLst>
            </p:cNvPr>
            <p:cNvSpPr/>
            <p:nvPr/>
          </p:nvSpPr>
          <p:spPr>
            <a:xfrm>
              <a:off x="2541085" y="2772318"/>
              <a:ext cx="1021265" cy="6963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1056" name="Picture 20" descr="Ventilador - Iconos gratis de computadora">
            <a:extLst>
              <a:ext uri="{FF2B5EF4-FFF2-40B4-BE49-F238E27FC236}">
                <a16:creationId xmlns:a16="http://schemas.microsoft.com/office/drawing/2014/main" id="{F54A5966-2942-77ED-A986-1D0BB7A50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159" y="2993062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20" descr="Ventilador - Iconos gratis de computadora">
            <a:extLst>
              <a:ext uri="{FF2B5EF4-FFF2-40B4-BE49-F238E27FC236}">
                <a16:creationId xmlns:a16="http://schemas.microsoft.com/office/drawing/2014/main" id="{4BA073F3-FAC5-D20D-88C4-655654BDA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604" y="2999037"/>
            <a:ext cx="472107" cy="4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Flecha: a la derecha 1058">
            <a:extLst>
              <a:ext uri="{FF2B5EF4-FFF2-40B4-BE49-F238E27FC236}">
                <a16:creationId xmlns:a16="http://schemas.microsoft.com/office/drawing/2014/main" id="{260E7159-183C-E8BF-D7FD-665E1AF0E34F}"/>
              </a:ext>
            </a:extLst>
          </p:cNvPr>
          <p:cNvSpPr/>
          <p:nvPr/>
        </p:nvSpPr>
        <p:spPr>
          <a:xfrm flipH="1">
            <a:off x="8479153" y="3179113"/>
            <a:ext cx="350834" cy="11231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0" name="Flecha: a la derecha 1059">
            <a:extLst>
              <a:ext uri="{FF2B5EF4-FFF2-40B4-BE49-F238E27FC236}">
                <a16:creationId xmlns:a16="http://schemas.microsoft.com/office/drawing/2014/main" id="{9B8AD10E-F9D0-4E3C-DAE4-B15A1A504085}"/>
              </a:ext>
            </a:extLst>
          </p:cNvPr>
          <p:cNvSpPr/>
          <p:nvPr/>
        </p:nvSpPr>
        <p:spPr>
          <a:xfrm flipH="1">
            <a:off x="1867910" y="3168380"/>
            <a:ext cx="350834" cy="11231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63" name="Picture 24" descr="27.000+ Foco Led Ilustraciones de Stock, gráficos vectoriales libres de  derechos y clip art - iStock | Calentador solar">
            <a:extLst>
              <a:ext uri="{FF2B5EF4-FFF2-40B4-BE49-F238E27FC236}">
                <a16:creationId xmlns:a16="http://schemas.microsoft.com/office/drawing/2014/main" id="{3F3ED89A-19B5-75C1-E260-513B4C9990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56735" b="84082" l="79412" r="92157">
                        <a14:foregroundMark x1="85131" y1="57755" x2="85131" y2="57755"/>
                        <a14:foregroundMark x1="86438" y1="56735" x2="86438" y2="56735"/>
                        <a14:foregroundMark x1="84150" y1="57143" x2="80882" y2="60000"/>
                        <a14:foregroundMark x1="87418" y1="57143" x2="92157" y2="63469"/>
                        <a14:foregroundMark x1="86438" y1="77551" x2="84804" y2="77143"/>
                        <a14:foregroundMark x1="85784" y1="78980" x2="85784" y2="78980"/>
                        <a14:foregroundMark x1="86275" y1="81429" x2="86275" y2="81429"/>
                        <a14:foregroundMark x1="85621" y1="84082" x2="85621" y2="8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831" t="55185" r="5891" b="13894"/>
          <a:stretch/>
        </p:blipFill>
        <p:spPr bwMode="auto">
          <a:xfrm rot="10800000">
            <a:off x="6435488" y="3602532"/>
            <a:ext cx="316786" cy="48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2" descr="Doodle dibujo a mano alzada de orégano. 11962757 PNG">
            <a:extLst>
              <a:ext uri="{FF2B5EF4-FFF2-40B4-BE49-F238E27FC236}">
                <a16:creationId xmlns:a16="http://schemas.microsoft.com/office/drawing/2014/main" id="{DF6DAD44-4637-82C1-747D-ACC35E800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027" y="5632101"/>
            <a:ext cx="829875" cy="79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24" descr="27.000+ Foco Led Ilustraciones de Stock, gráficos vectoriales libres de  derechos y clip art - iStock | Calentador solar">
            <a:extLst>
              <a:ext uri="{FF2B5EF4-FFF2-40B4-BE49-F238E27FC236}">
                <a16:creationId xmlns:a16="http://schemas.microsoft.com/office/drawing/2014/main" id="{E992DE59-ED09-962E-280F-6A48A0FC9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ackgroundRemoval t="56735" b="84082" l="79412" r="92157">
                        <a14:foregroundMark x1="85131" y1="57755" x2="85131" y2="57755"/>
                        <a14:foregroundMark x1="86438" y1="56735" x2="86438" y2="56735"/>
                        <a14:foregroundMark x1="84150" y1="57143" x2="80882" y2="60000"/>
                        <a14:foregroundMark x1="87418" y1="57143" x2="92157" y2="63469"/>
                        <a14:foregroundMark x1="86438" y1="77551" x2="84804" y2="77143"/>
                        <a14:foregroundMark x1="85784" y1="78980" x2="85784" y2="78980"/>
                        <a14:foregroundMark x1="86275" y1="81429" x2="86275" y2="81429"/>
                        <a14:foregroundMark x1="85621" y1="84082" x2="85621" y2="840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831" t="55185" r="5891" b="13894"/>
          <a:stretch/>
        </p:blipFill>
        <p:spPr bwMode="auto">
          <a:xfrm rot="10800000">
            <a:off x="5137126" y="3599688"/>
            <a:ext cx="316786" cy="48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7" name="Conector recto 1066">
            <a:extLst>
              <a:ext uri="{FF2B5EF4-FFF2-40B4-BE49-F238E27FC236}">
                <a16:creationId xmlns:a16="http://schemas.microsoft.com/office/drawing/2014/main" id="{85058BBC-76F9-5562-B37F-5113F67F884F}"/>
              </a:ext>
            </a:extLst>
          </p:cNvPr>
          <p:cNvCxnSpPr>
            <a:cxnSpLocks/>
          </p:cNvCxnSpPr>
          <p:nvPr/>
        </p:nvCxnSpPr>
        <p:spPr>
          <a:xfrm flipH="1">
            <a:off x="5275237" y="3637788"/>
            <a:ext cx="1336442" cy="0"/>
          </a:xfrm>
          <a:prstGeom prst="line">
            <a:avLst/>
          </a:prstGeom>
          <a:ln w="28575">
            <a:solidFill>
              <a:srgbClr val="6A6A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Conector recto 1069">
            <a:extLst>
              <a:ext uri="{FF2B5EF4-FFF2-40B4-BE49-F238E27FC236}">
                <a16:creationId xmlns:a16="http://schemas.microsoft.com/office/drawing/2014/main" id="{86927F80-F4FA-B4FA-BEA8-D833CED1BC02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5962934" y="3400086"/>
            <a:ext cx="1" cy="249114"/>
          </a:xfrm>
          <a:prstGeom prst="line">
            <a:avLst/>
          </a:prstGeom>
          <a:ln w="28575">
            <a:solidFill>
              <a:srgbClr val="6A6A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2" name="Grupo 1081">
            <a:extLst>
              <a:ext uri="{FF2B5EF4-FFF2-40B4-BE49-F238E27FC236}">
                <a16:creationId xmlns:a16="http://schemas.microsoft.com/office/drawing/2014/main" id="{BDDAFAC6-CC49-016A-15CC-6315DFA9570C}"/>
              </a:ext>
            </a:extLst>
          </p:cNvPr>
          <p:cNvGrpSpPr/>
          <p:nvPr/>
        </p:nvGrpSpPr>
        <p:grpSpPr>
          <a:xfrm>
            <a:off x="8874005" y="2091380"/>
            <a:ext cx="1200983" cy="1508307"/>
            <a:chOff x="8874005" y="2091380"/>
            <a:chExt cx="1200983" cy="1508307"/>
          </a:xfrm>
        </p:grpSpPr>
        <p:pic>
          <p:nvPicPr>
            <p:cNvPr id="14" name="Picture 4" descr="NodeMCU V3 CH340 ESP8266 - Compatible with Arduino®">
              <a:extLst>
                <a:ext uri="{FF2B5EF4-FFF2-40B4-BE49-F238E27FC236}">
                  <a16:creationId xmlns:a16="http://schemas.microsoft.com/office/drawing/2014/main" id="{AE579916-EE11-D29F-72C5-EE1F5971EB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56" b="89904" l="9856" r="90144">
                          <a14:foregroundMark x1="13221" y1="26923" x2="13221" y2="26923"/>
                          <a14:foregroundMark x1="12740" y1="63462" x2="12740" y2="63462"/>
                          <a14:foregroundMark x1="86058" y1="61058" x2="86058" y2="61058"/>
                          <a14:foregroundMark x1="90144" y1="43269" x2="90144" y2="43269"/>
                          <a14:foregroundMark x1="84856" y1="25962" x2="84856" y2="259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0" t="21336" r="6610" b="34078"/>
            <a:stretch/>
          </p:blipFill>
          <p:spPr bwMode="auto">
            <a:xfrm>
              <a:off x="8951160" y="2302240"/>
              <a:ext cx="1111752" cy="57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2" name="Grupo 51">
              <a:extLst>
                <a:ext uri="{FF2B5EF4-FFF2-40B4-BE49-F238E27FC236}">
                  <a16:creationId xmlns:a16="http://schemas.microsoft.com/office/drawing/2014/main" id="{9CBB1FED-53C4-1950-1CF4-0BE5ADA443F3}"/>
                </a:ext>
              </a:extLst>
            </p:cNvPr>
            <p:cNvGrpSpPr/>
            <p:nvPr/>
          </p:nvGrpSpPr>
          <p:grpSpPr>
            <a:xfrm>
              <a:off x="9050243" y="3048109"/>
              <a:ext cx="913586" cy="436885"/>
              <a:chOff x="8993255" y="3051916"/>
              <a:chExt cx="913586" cy="436885"/>
            </a:xfrm>
          </p:grpSpPr>
          <p:pic>
            <p:nvPicPr>
              <p:cNvPr id="31" name="Picture 6" descr="Temperatura PNG para descargar gratis">
                <a:extLst>
                  <a:ext uri="{FF2B5EF4-FFF2-40B4-BE49-F238E27FC236}">
                    <a16:creationId xmlns:a16="http://schemas.microsoft.com/office/drawing/2014/main" id="{65A2FDEE-7A25-565E-4D63-DDB2AA7A2B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10246" y="3072062"/>
                <a:ext cx="396595" cy="396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Imagen 31">
                <a:extLst>
                  <a:ext uri="{FF2B5EF4-FFF2-40B4-BE49-F238E27FC236}">
                    <a16:creationId xmlns:a16="http://schemas.microsoft.com/office/drawing/2014/main" id="{D344BEF4-38E3-DA45-FBCB-2E749BD3BA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955" b="91176" l="7449" r="92737">
                            <a14:foregroundMark x1="68529" y1="23982" x2="68529" y2="23982"/>
                            <a14:foregroundMark x1="67225" y1="15385" x2="67225" y2="15385"/>
                            <a14:foregroundMark x1="65363" y1="11086" x2="81564" y2="42081"/>
                            <a14:foregroundMark x1="91434" y1="11538" x2="91434" y2="11538"/>
                            <a14:foregroundMark x1="91434" y1="10407" x2="91434" y2="10407"/>
                            <a14:foregroundMark x1="92365" y1="13122" x2="92365" y2="13122"/>
                            <a14:foregroundMark x1="87337" y1="54072" x2="87337" y2="54072"/>
                            <a14:foregroundMark x1="89572" y1="56787" x2="89572" y2="56787"/>
                            <a14:foregroundMark x1="91061" y1="74208" x2="91061" y2="74208"/>
                            <a14:foregroundMark x1="89199" y1="87783" x2="89199" y2="87783"/>
                            <a14:foregroundMark x1="87337" y1="86652" x2="87337" y2="86652"/>
                            <a14:foregroundMark x1="8007" y1="30543" x2="8007" y2="30543"/>
                            <a14:foregroundMark x1="8007" y1="17421" x2="8007" y2="17421"/>
                            <a14:foregroundMark x1="7449" y1="14706" x2="9311" y2="38235"/>
                            <a14:foregroundMark x1="9870" y1="91176" x2="92737" y2="89367"/>
                            <a14:foregroundMark x1="49348" y1="87330" x2="21974" y2="87330"/>
                            <a14:foregroundMark x1="33147" y1="87330" x2="18250" y2="84615"/>
                            <a14:foregroundMark x1="16574" y1="84615" x2="18808" y2="90045"/>
                            <a14:foregroundMark x1="14339" y1="20136" x2="15642" y2="15837"/>
                            <a14:foregroundMark x1="18250" y1="22398" x2="15642" y2="15837"/>
                            <a14:foregroundMark x1="19739" y1="26697" x2="11546" y2="23982"/>
                            <a14:foregroundMark x1="55493" y1="21946" x2="90130" y2="16516"/>
                            <a14:foregroundMark x1="62756" y1="13801" x2="86406" y2="61086"/>
                            <a14:foregroundMark x1="63687" y1="14253" x2="91806" y2="59955"/>
                            <a14:foregroundMark x1="92365" y1="55204" x2="56052" y2="15385"/>
                            <a14:foregroundMark x1="39479" y1="11086" x2="86406" y2="20814"/>
                            <a14:foregroundMark x1="56797" y1="33937" x2="60894" y2="62217"/>
                            <a14:foregroundMark x1="70764" y1="14253" x2="71322" y2="78054"/>
                            <a14:foregroundMark x1="75233" y1="44118" x2="78957" y2="9955"/>
                            <a14:foregroundMark x1="72998" y1="15837" x2="92365" y2="15385"/>
                            <a14:foregroundMark x1="87896" y1="19683" x2="90130" y2="61765"/>
                            <a14:foregroundMark x1="18808" y1="26697" x2="11173" y2="1108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993255" y="3051916"/>
                <a:ext cx="530785" cy="436885"/>
              </a:xfrm>
              <a:prstGeom prst="rect">
                <a:avLst/>
              </a:prstGeom>
            </p:spPr>
          </p:pic>
        </p:grpSp>
        <p:sp>
          <p:nvSpPr>
            <p:cNvPr id="1081" name="Rectángulo 1080">
              <a:extLst>
                <a:ext uri="{FF2B5EF4-FFF2-40B4-BE49-F238E27FC236}">
                  <a16:creationId xmlns:a16="http://schemas.microsoft.com/office/drawing/2014/main" id="{8802C515-90DC-E080-F5AF-D347EFCF9EA0}"/>
                </a:ext>
              </a:extLst>
            </p:cNvPr>
            <p:cNvSpPr/>
            <p:nvPr/>
          </p:nvSpPr>
          <p:spPr>
            <a:xfrm>
              <a:off x="8874005" y="2091380"/>
              <a:ext cx="1200983" cy="15083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084" name="Grupo 1083">
            <a:extLst>
              <a:ext uri="{FF2B5EF4-FFF2-40B4-BE49-F238E27FC236}">
                <a16:creationId xmlns:a16="http://schemas.microsoft.com/office/drawing/2014/main" id="{6F7072DD-22DD-ED26-18D9-E60BF1E9079F}"/>
              </a:ext>
            </a:extLst>
          </p:cNvPr>
          <p:cNvGrpSpPr/>
          <p:nvPr/>
        </p:nvGrpSpPr>
        <p:grpSpPr>
          <a:xfrm>
            <a:off x="4699083" y="841465"/>
            <a:ext cx="2398410" cy="898173"/>
            <a:chOff x="4699083" y="841465"/>
            <a:chExt cx="2398410" cy="898173"/>
          </a:xfrm>
        </p:grpSpPr>
        <p:pic>
          <p:nvPicPr>
            <p:cNvPr id="1028" name="Picture 4" descr="NodeMCU V3 CH340 ESP8266 - Compatible with Arduino®">
              <a:extLst>
                <a:ext uri="{FF2B5EF4-FFF2-40B4-BE49-F238E27FC236}">
                  <a16:creationId xmlns:a16="http://schemas.microsoft.com/office/drawing/2014/main" id="{E7521081-71D4-C09D-ECCD-F32112012D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56" b="89904" l="9856" r="90144">
                          <a14:foregroundMark x1="13221" y1="26923" x2="13221" y2="26923"/>
                          <a14:foregroundMark x1="12740" y1="63462" x2="12740" y2="63462"/>
                          <a14:foregroundMark x1="86058" y1="61058" x2="86058" y2="61058"/>
                          <a14:foregroundMark x1="90144" y1="43269" x2="90144" y2="43269"/>
                          <a14:foregroundMark x1="84856" y1="25962" x2="84856" y2="259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0" t="21336" r="6610" b="34078"/>
            <a:stretch/>
          </p:blipFill>
          <p:spPr bwMode="auto">
            <a:xfrm>
              <a:off x="4818788" y="995675"/>
              <a:ext cx="1111752" cy="57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0A094109-2D92-E27C-779A-4B7CA6A926DB}"/>
                </a:ext>
              </a:extLst>
            </p:cNvPr>
            <p:cNvGrpSpPr/>
            <p:nvPr/>
          </p:nvGrpSpPr>
          <p:grpSpPr>
            <a:xfrm>
              <a:off x="6096000" y="1063667"/>
              <a:ext cx="913586" cy="436885"/>
              <a:chOff x="7170413" y="1149805"/>
              <a:chExt cx="913586" cy="436885"/>
            </a:xfrm>
          </p:grpSpPr>
          <p:pic>
            <p:nvPicPr>
              <p:cNvPr id="1030" name="Picture 6" descr="Temperatura PNG para descargar gratis">
                <a:extLst>
                  <a:ext uri="{FF2B5EF4-FFF2-40B4-BE49-F238E27FC236}">
                    <a16:creationId xmlns:a16="http://schemas.microsoft.com/office/drawing/2014/main" id="{7FAC7751-62C9-71FF-9BDB-3CEDE1D4F9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7404" y="1169951"/>
                <a:ext cx="396595" cy="396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Imagen 24">
                <a:extLst>
                  <a:ext uri="{FF2B5EF4-FFF2-40B4-BE49-F238E27FC236}">
                    <a16:creationId xmlns:a16="http://schemas.microsoft.com/office/drawing/2014/main" id="{448B1E15-026E-2083-AAB4-FB5001AAC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955" b="91176" l="7449" r="92737">
                            <a14:foregroundMark x1="68529" y1="23982" x2="68529" y2="23982"/>
                            <a14:foregroundMark x1="67225" y1="15385" x2="67225" y2="15385"/>
                            <a14:foregroundMark x1="65363" y1="11086" x2="81564" y2="42081"/>
                            <a14:foregroundMark x1="91434" y1="11538" x2="91434" y2="11538"/>
                            <a14:foregroundMark x1="91434" y1="10407" x2="91434" y2="10407"/>
                            <a14:foregroundMark x1="92365" y1="13122" x2="92365" y2="13122"/>
                            <a14:foregroundMark x1="87337" y1="54072" x2="87337" y2="54072"/>
                            <a14:foregroundMark x1="89572" y1="56787" x2="89572" y2="56787"/>
                            <a14:foregroundMark x1="91061" y1="74208" x2="91061" y2="74208"/>
                            <a14:foregroundMark x1="89199" y1="87783" x2="89199" y2="87783"/>
                            <a14:foregroundMark x1="87337" y1="86652" x2="87337" y2="86652"/>
                            <a14:foregroundMark x1="8007" y1="30543" x2="8007" y2="30543"/>
                            <a14:foregroundMark x1="8007" y1="17421" x2="8007" y2="17421"/>
                            <a14:foregroundMark x1="7449" y1="14706" x2="9311" y2="38235"/>
                            <a14:foregroundMark x1="9870" y1="91176" x2="92737" y2="89367"/>
                            <a14:foregroundMark x1="49348" y1="87330" x2="21974" y2="87330"/>
                            <a14:foregroundMark x1="33147" y1="87330" x2="18250" y2="84615"/>
                            <a14:foregroundMark x1="16574" y1="84615" x2="18808" y2="90045"/>
                            <a14:foregroundMark x1="14339" y1="20136" x2="15642" y2="15837"/>
                            <a14:foregroundMark x1="18250" y1="22398" x2="15642" y2="15837"/>
                            <a14:foregroundMark x1="19739" y1="26697" x2="11546" y2="23982"/>
                            <a14:foregroundMark x1="55493" y1="21946" x2="90130" y2="16516"/>
                            <a14:foregroundMark x1="62756" y1="13801" x2="86406" y2="61086"/>
                            <a14:foregroundMark x1="63687" y1="14253" x2="91806" y2="59955"/>
                            <a14:foregroundMark x1="92365" y1="55204" x2="56052" y2="15385"/>
                            <a14:foregroundMark x1="39479" y1="11086" x2="86406" y2="20814"/>
                            <a14:foregroundMark x1="56797" y1="33937" x2="60894" y2="62217"/>
                            <a14:foregroundMark x1="70764" y1="14253" x2="71322" y2="78054"/>
                            <a14:foregroundMark x1="75233" y1="44118" x2="78957" y2="9955"/>
                            <a14:foregroundMark x1="72998" y1="15837" x2="92365" y2="15385"/>
                            <a14:foregroundMark x1="87896" y1="19683" x2="90130" y2="61765"/>
                            <a14:foregroundMark x1="18808" y1="26697" x2="11173" y2="1108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170413" y="1149805"/>
                <a:ext cx="530785" cy="436885"/>
              </a:xfrm>
              <a:prstGeom prst="rect">
                <a:avLst/>
              </a:prstGeom>
            </p:spPr>
          </p:pic>
        </p:grpSp>
        <p:sp>
          <p:nvSpPr>
            <p:cNvPr id="1083" name="Rectángulo 1082">
              <a:extLst>
                <a:ext uri="{FF2B5EF4-FFF2-40B4-BE49-F238E27FC236}">
                  <a16:creationId xmlns:a16="http://schemas.microsoft.com/office/drawing/2014/main" id="{1CBA5223-3BB3-11DD-68EB-1C05CA8CF676}"/>
                </a:ext>
              </a:extLst>
            </p:cNvPr>
            <p:cNvSpPr/>
            <p:nvPr/>
          </p:nvSpPr>
          <p:spPr>
            <a:xfrm>
              <a:off x="4699083" y="841465"/>
              <a:ext cx="2398410" cy="898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2955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BALENZATEGUI GARCIA</dc:creator>
  <cp:lastModifiedBy>DAVID BALENZATEGUI GARCIA</cp:lastModifiedBy>
  <cp:revision>12</cp:revision>
  <dcterms:created xsi:type="dcterms:W3CDTF">2024-04-27T10:14:19Z</dcterms:created>
  <dcterms:modified xsi:type="dcterms:W3CDTF">2024-05-01T19:09:29Z</dcterms:modified>
</cp:coreProperties>
</file>