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9" d="100"/>
          <a:sy n="109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55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6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27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9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1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42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2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1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3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74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6000" y="729000"/>
            <a:ext cx="7920000" cy="5670000"/>
          </a:xfrm>
          <a:prstGeom prst="rect">
            <a:avLst/>
          </a:prstGeom>
          <a:pattFill prst="lt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Full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managed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ULA (224T x 320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7291" y="900514"/>
            <a:ext cx="6840000" cy="54084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 anchorCtr="0"/>
          <a:lstStyle/>
          <a:p>
            <a:pPr algn="ctr"/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(176T x 304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6000" y="1449000"/>
            <a:ext cx="576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</a:rPr>
              <a:t>Display </a:t>
            </a:r>
            <a:r>
              <a:rPr lang="hu-HU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hu-HU" dirty="0">
                <a:solidFill>
                  <a:schemeClr val="bg2">
                    <a:lumMod val="25000"/>
                  </a:schemeClr>
                </a:solidFill>
              </a:rPr>
              <a:t> (128T x 192 </a:t>
            </a:r>
            <a:r>
              <a:rPr lang="hu-HU" dirty="0" err="1">
                <a:solidFill>
                  <a:schemeClr val="bg2">
                    <a:lumMod val="25000"/>
                  </a:schemeClr>
                </a:solidFill>
              </a:rPr>
              <a:t>lines</a:t>
            </a:r>
            <a:r>
              <a:rPr lang="hu-HU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56000" y="549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1945266" y="549000"/>
            <a:ext cx="336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96000" y="549000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256000" y="549000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787291" y="54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76000" y="549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56000" y="639000"/>
            <a:ext cx="9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796000" y="639000"/>
            <a:ext cx="1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56000" y="639000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256000" y="639000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96000" y="639000"/>
            <a:ext cx="57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03" y="242390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HorizontalBlankingTime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0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6288" y="24239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BorderLeftTime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2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01000" y="23709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>
                <a:latin typeface="Consolas" panose="020B0609020204030204" pitchFamily="49" charset="0"/>
              </a:rPr>
              <a:t>DisplayLineTime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76000" y="472423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87832" y="23709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BorderRightTime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2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6000" y="237098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NonvisibleBorderRightTime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88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256000" y="1449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256000" y="5769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6000" y="630900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976000" y="639900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9066000" y="900514"/>
            <a:ext cx="0" cy="548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066000" y="1449000"/>
            <a:ext cx="0" cy="43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796000" y="900514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947291" y="819000"/>
            <a:ext cx="7028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976000" y="72900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976000" y="81900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066000" y="729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066000" y="5769000"/>
            <a:ext cx="0" cy="5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066000" y="6309000"/>
            <a:ext cx="0" cy="9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3284" y="58143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VerticalSyncLines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93283" y="748248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NonVisibleBorderTopLines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44116" y="105239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BorderTopLines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cxnSpLocks/>
            <a:stCxn id="44" idx="1"/>
          </p:cNvCxnSpPr>
          <p:nvPr/>
        </p:nvCxnSpPr>
        <p:spPr>
          <a:xfrm flipH="1">
            <a:off x="9066000" y="1183195"/>
            <a:ext cx="178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44116" y="330239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DisplayLines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9066000" y="3429000"/>
            <a:ext cx="178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9067226" y="6039000"/>
            <a:ext cx="178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44116" y="5908195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BorderBottomLines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44116" y="6212337"/>
            <a:ext cx="2262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NonVisibleBorderBottomLines</a:t>
            </a:r>
            <a:endParaRPr lang="hu-H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1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István Novák</dc:creator>
  <cp:lastModifiedBy>István Novák</cp:lastModifiedBy>
  <cp:revision>9</cp:revision>
  <dcterms:created xsi:type="dcterms:W3CDTF">2017-02-19T17:17:12Z</dcterms:created>
  <dcterms:modified xsi:type="dcterms:W3CDTF">2017-02-20T06:57:44Z</dcterms:modified>
</cp:coreProperties>
</file>