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9" d="100"/>
          <a:sy n="109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755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65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70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27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690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215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42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624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13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33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4EAF-7DD1-45CB-A5FB-AB2E71BFE0F0}" type="datetimeFigureOut">
              <a:rPr lang="hu-HU" smtClean="0"/>
              <a:t>2017. 02. 20.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741DD-F140-4461-A018-B246C1D8C1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174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6000" y="729000"/>
            <a:ext cx="7920000" cy="5670000"/>
          </a:xfrm>
          <a:prstGeom prst="rect">
            <a:avLst/>
          </a:prstGeom>
          <a:pattFill prst="lt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Full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area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managed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ULA (224T x 320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7291" y="900514"/>
            <a:ext cx="6840000" cy="540848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 anchorCtr="0"/>
          <a:lstStyle/>
          <a:p>
            <a:pPr algn="ctr"/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Border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Area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(176T x 304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lines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496000" y="1449000"/>
            <a:ext cx="576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</a:rPr>
              <a:t>Display </a:t>
            </a:r>
            <a:r>
              <a:rPr lang="hu-HU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hu-HU" dirty="0">
                <a:solidFill>
                  <a:schemeClr val="bg2">
                    <a:lumMod val="25000"/>
                  </a:schemeClr>
                </a:solidFill>
              </a:rPr>
              <a:t> (128T x 192 </a:t>
            </a:r>
            <a:r>
              <a:rPr lang="hu-HU" dirty="0" err="1">
                <a:solidFill>
                  <a:schemeClr val="bg2">
                    <a:lumMod val="25000"/>
                  </a:schemeClr>
                </a:solidFill>
              </a:rPr>
              <a:t>lines</a:t>
            </a:r>
            <a:r>
              <a:rPr lang="hu-HU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56000" y="5490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1945266" y="549000"/>
            <a:ext cx="336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496000" y="549000"/>
            <a:ext cx="0" cy="9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256000" y="549000"/>
            <a:ext cx="0" cy="9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8787291" y="54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76000" y="5490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56000" y="639000"/>
            <a:ext cx="90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796000" y="639000"/>
            <a:ext cx="1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56000" y="639000"/>
            <a:ext cx="5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256000" y="639000"/>
            <a:ext cx="5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96000" y="639000"/>
            <a:ext cx="57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03" y="242390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100" dirty="0" err="1">
                <a:latin typeface="Consolas" panose="020B0609020204030204" pitchFamily="49" charset="0"/>
              </a:rPr>
              <a:t>HorizontalBlankingTime</a:t>
            </a:r>
            <a:endParaRPr lang="hu-HU" sz="1100" dirty="0">
              <a:latin typeface="Consolas" panose="020B06090202040302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06000" y="459000"/>
            <a:ext cx="0" cy="18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16288" y="242390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100" dirty="0" err="1">
                <a:latin typeface="Consolas" panose="020B0609020204030204" pitchFamily="49" charset="0"/>
              </a:rPr>
              <a:t>BorderLeftTime</a:t>
            </a:r>
            <a:endParaRPr lang="hu-HU" sz="1100" dirty="0"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26000" y="459000"/>
            <a:ext cx="0" cy="18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01000" y="23709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100" dirty="0">
                <a:latin typeface="Consolas" panose="020B0609020204030204" pitchFamily="49" charset="0"/>
              </a:rPr>
              <a:t>DisplayLineTime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76000" y="472423"/>
            <a:ext cx="0" cy="18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87832" y="237098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100" dirty="0" err="1">
                <a:latin typeface="Consolas" panose="020B0609020204030204" pitchFamily="49" charset="0"/>
              </a:rPr>
              <a:t>BorderRightTime</a:t>
            </a:r>
            <a:endParaRPr lang="hu-HU" sz="1100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526000" y="459000"/>
            <a:ext cx="0" cy="18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706000" y="237098"/>
            <a:ext cx="2108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100" dirty="0" err="1">
                <a:latin typeface="Consolas" panose="020B0609020204030204" pitchFamily="49" charset="0"/>
              </a:rPr>
              <a:t>NonVisibleBorderRightTime</a:t>
            </a:r>
            <a:endParaRPr lang="hu-HU" sz="1100" dirty="0"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886000" y="459000"/>
            <a:ext cx="0" cy="18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256000" y="144900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256000" y="576900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6000" y="6309000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976000" y="6399000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9066000" y="900514"/>
            <a:ext cx="0" cy="548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066000" y="1449000"/>
            <a:ext cx="0" cy="43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796000" y="900514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947291" y="819000"/>
            <a:ext cx="7028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976000" y="729000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976000" y="819000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9066000" y="72900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9066000" y="5769000"/>
            <a:ext cx="0" cy="54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066000" y="6309000"/>
            <a:ext cx="0" cy="9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193284" y="58143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err="1">
                <a:latin typeface="Consolas" panose="020B0609020204030204" pitchFamily="49" charset="0"/>
              </a:rPr>
              <a:t>VerticalSyncLines</a:t>
            </a:r>
            <a:endParaRPr lang="hu-HU" sz="1100" dirty="0"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93283" y="748248"/>
            <a:ext cx="2031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err="1">
                <a:latin typeface="Consolas" panose="020B0609020204030204" pitchFamily="49" charset="0"/>
              </a:rPr>
              <a:t>NonVisibleBorderTopLines</a:t>
            </a:r>
            <a:endParaRPr lang="hu-HU" sz="1100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244116" y="1052390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err="1">
                <a:latin typeface="Consolas" panose="020B0609020204030204" pitchFamily="49" charset="0"/>
              </a:rPr>
              <a:t>BorderTopLines</a:t>
            </a:r>
            <a:endParaRPr lang="hu-HU" sz="11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cxnSpLocks/>
            <a:stCxn id="44" idx="1"/>
          </p:cNvCxnSpPr>
          <p:nvPr/>
        </p:nvCxnSpPr>
        <p:spPr>
          <a:xfrm flipH="1">
            <a:off x="9066000" y="1183195"/>
            <a:ext cx="178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244116" y="330239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err="1">
                <a:latin typeface="Consolas" panose="020B0609020204030204" pitchFamily="49" charset="0"/>
              </a:rPr>
              <a:t>DisplayLines</a:t>
            </a:r>
            <a:endParaRPr lang="hu-HU" sz="1100" dirty="0">
              <a:latin typeface="Consolas" panose="020B0609020204030204" pitchFamily="49" charset="0"/>
            </a:endParaRP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9066000" y="3429000"/>
            <a:ext cx="178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9067226" y="6039000"/>
            <a:ext cx="178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244116" y="5908195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err="1">
                <a:latin typeface="Consolas" panose="020B0609020204030204" pitchFamily="49" charset="0"/>
              </a:rPr>
              <a:t>BorderBottomLines</a:t>
            </a:r>
            <a:endParaRPr lang="hu-HU" sz="1100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44116" y="6212337"/>
            <a:ext cx="2262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err="1">
                <a:latin typeface="Consolas" panose="020B0609020204030204" pitchFamily="49" charset="0"/>
              </a:rPr>
              <a:t>NonVisibleBorderBottomLines</a:t>
            </a:r>
            <a:endParaRPr lang="hu-HU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1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István Novák</dc:creator>
  <cp:lastModifiedBy>István Novák</cp:lastModifiedBy>
  <cp:revision>10</cp:revision>
  <dcterms:created xsi:type="dcterms:W3CDTF">2017-02-19T17:17:12Z</dcterms:created>
  <dcterms:modified xsi:type="dcterms:W3CDTF">2017-02-20T10:15:15Z</dcterms:modified>
</cp:coreProperties>
</file>