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1" r:id="rId7"/>
    <p:sldId id="262" r:id="rId8"/>
    <p:sldId id="290" r:id="rId9"/>
    <p:sldId id="292" r:id="rId10"/>
    <p:sldId id="293" r:id="rId11"/>
    <p:sldId id="297" r:id="rId12"/>
    <p:sldId id="294" r:id="rId13"/>
    <p:sldId id="296" r:id="rId14"/>
    <p:sldId id="295" r:id="rId15"/>
    <p:sldId id="268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1B00-649E-495F-8998-E017F573B4A3}" v="182" dt="2022-07-04T13:41:35.093"/>
    <p1510:client id="{C55E732C-93AB-4D7B-9D88-D7135E6C542B}" v="2441" dt="2022-07-04T17:21:25.075"/>
    <p1510:client id="{CC257DFF-567A-4EF8-BB04-4EEADA3DE078}" v="783" dt="2022-07-05T07:36:56.233"/>
    <p1510:client id="{D9F06AAD-EDBC-4776-AF5B-03E3A9EE793F}" v="935" dt="2022-07-04T20:01:4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36E71B00-649E-495F-8998-E017F573B4A3}"/>
    <pc:docChg chg="addSld delSld modSld sldOrd">
      <pc:chgData name="Gastbenutzer" userId="" providerId="Windows Live" clId="Web-{36E71B00-649E-495F-8998-E017F573B4A3}" dt="2022-07-04T13:41:35.093" v="167" actId="14100"/>
      <pc:docMkLst>
        <pc:docMk/>
      </pc:docMkLst>
      <pc:sldChg chg="modSp">
        <pc:chgData name="Gastbenutzer" userId="" providerId="Windows Live" clId="Web-{36E71B00-649E-495F-8998-E017F573B4A3}" dt="2022-07-04T10:48:55.918" v="8" actId="1076"/>
        <pc:sldMkLst>
          <pc:docMk/>
          <pc:sldMk cId="3322300142" sldId="284"/>
        </pc:sldMkLst>
        <pc:graphicFrameChg chg="mod">
          <ac:chgData name="Gastbenutzer" userId="" providerId="Windows Live" clId="Web-{36E71B00-649E-495F-8998-E017F573B4A3}" dt="2022-07-04T10:48:55.918" v="8" actId="1076"/>
          <ac:graphicFrameMkLst>
            <pc:docMk/>
            <pc:sldMk cId="3322300142" sldId="284"/>
            <ac:graphicFrameMk id="7" creationId="{19AEAA04-4840-FB41-B910-5F3570D85F0A}"/>
          </ac:graphicFrameMkLst>
        </pc:graphicFrameChg>
      </pc:sldChg>
      <pc:sldChg chg="addSp">
        <pc:chgData name="Gastbenutzer" userId="" providerId="Windows Live" clId="Web-{36E71B00-649E-495F-8998-E017F573B4A3}" dt="2022-07-04T10:49:13.731" v="9"/>
        <pc:sldMkLst>
          <pc:docMk/>
          <pc:sldMk cId="59582380" sldId="285"/>
        </pc:sldMkLst>
        <pc:spChg chg="add">
          <ac:chgData name="Gastbenutzer" userId="" providerId="Windows Live" clId="Web-{36E71B00-649E-495F-8998-E017F573B4A3}" dt="2022-07-04T10:49:13.731" v="9"/>
          <ac:spMkLst>
            <pc:docMk/>
            <pc:sldMk cId="59582380" sldId="285"/>
            <ac:spMk id="3" creationId="{D4D8E614-5FEF-65A0-C7B8-EFF92E574014}"/>
          </ac:spMkLst>
        </pc:spChg>
      </pc:sldChg>
      <pc:sldChg chg="modSp ord">
        <pc:chgData name="Gastbenutzer" userId="" providerId="Windows Live" clId="Web-{36E71B00-649E-495F-8998-E017F573B4A3}" dt="2022-07-04T10:37:43.918" v="6" actId="20577"/>
        <pc:sldMkLst>
          <pc:docMk/>
          <pc:sldMk cId="2172306158" sldId="289"/>
        </pc:sldMkLst>
        <pc:spChg chg="mod">
          <ac:chgData name="Gastbenutzer" userId="" providerId="Windows Live" clId="Web-{36E71B00-649E-495F-8998-E017F573B4A3}" dt="2022-07-04T10:37:43.918" v="6" actId="20577"/>
          <ac:spMkLst>
            <pc:docMk/>
            <pc:sldMk cId="2172306158" sldId="289"/>
            <ac:spMk id="2" creationId="{9BBA3A14-364E-9239-6369-C82766522BBA}"/>
          </ac:spMkLst>
        </pc:spChg>
      </pc:sldChg>
      <pc:sldChg chg="addSp delSp modSp ord">
        <pc:chgData name="Gastbenutzer" userId="" providerId="Windows Live" clId="Web-{36E71B00-649E-495F-8998-E017F573B4A3}" dt="2022-07-04T13:41:35.093" v="167" actId="14100"/>
        <pc:sldMkLst>
          <pc:docMk/>
          <pc:sldMk cId="1061920575" sldId="291"/>
        </pc:sldMkLst>
        <pc:spChg chg="mod">
          <ac:chgData name="Gastbenutzer" userId="" providerId="Windows Live" clId="Web-{36E71B00-649E-495F-8998-E017F573B4A3}" dt="2022-07-04T13:38:07.214" v="165" actId="20577"/>
          <ac:spMkLst>
            <pc:docMk/>
            <pc:sldMk cId="1061920575" sldId="291"/>
            <ac:spMk id="3" creationId="{F763273E-BBEA-326C-5B6E-420133A7933C}"/>
          </ac:spMkLst>
        </pc:spChg>
        <pc:spChg chg="add del mod">
          <ac:chgData name="Gastbenutzer" userId="" providerId="Windows Live" clId="Web-{36E71B00-649E-495F-8998-E017F573B4A3}" dt="2022-07-04T10:51:06.297" v="57"/>
          <ac:spMkLst>
            <pc:docMk/>
            <pc:sldMk cId="1061920575" sldId="291"/>
            <ac:spMk id="4" creationId="{81A9D44D-3006-1497-6AAE-398C560532ED}"/>
          </ac:spMkLst>
        </pc:spChg>
        <pc:picChg chg="add mod">
          <ac:chgData name="Gastbenutzer" userId="" providerId="Windows Live" clId="Web-{36E71B00-649E-495F-8998-E017F573B4A3}" dt="2022-07-04T13:41:35.093" v="167" actId="14100"/>
          <ac:picMkLst>
            <pc:docMk/>
            <pc:sldMk cId="1061920575" sldId="291"/>
            <ac:picMk id="5" creationId="{81BAB4EE-96F0-816D-368E-264D09C43649}"/>
          </ac:picMkLst>
        </pc:picChg>
      </pc:sldChg>
      <pc:sldChg chg="new del">
        <pc:chgData name="Gastbenutzer" userId="" providerId="Windows Live" clId="Web-{36E71B00-649E-495F-8998-E017F573B4A3}" dt="2022-07-04T10:49:34.497" v="11"/>
        <pc:sldMkLst>
          <pc:docMk/>
          <pc:sldMk cId="4182227520" sldId="295"/>
        </pc:sldMkLst>
      </pc:sldChg>
    </pc:docChg>
  </pc:docChgLst>
  <pc:docChgLst>
    <pc:chgData name="Sebastian Folger" userId="4d78cb94b9c264b4" providerId="Windows Live" clId="Web-{D9F06AAD-EDBC-4776-AF5B-03E3A9EE793F}"/>
    <pc:docChg chg="addSld delSld modSld sldOrd">
      <pc:chgData name="Sebastian Folger" userId="4d78cb94b9c264b4" providerId="Windows Live" clId="Web-{D9F06AAD-EDBC-4776-AF5B-03E3A9EE793F}" dt="2022-07-04T20:01:45.517" v="974"/>
      <pc:docMkLst>
        <pc:docMk/>
      </pc:docMkLst>
      <pc:sldChg chg="modTransition">
        <pc:chgData name="Sebastian Folger" userId="4d78cb94b9c264b4" providerId="Windows Live" clId="Web-{D9F06AAD-EDBC-4776-AF5B-03E3A9EE793F}" dt="2022-07-04T18:35:01.141" v="679"/>
        <pc:sldMkLst>
          <pc:docMk/>
          <pc:sldMk cId="3946934594" sldId="256"/>
        </pc:sldMkLst>
      </pc:sldChg>
      <pc:sldChg chg="del">
        <pc:chgData name="Sebastian Folger" userId="4d78cb94b9c264b4" providerId="Windows Live" clId="Web-{D9F06AAD-EDBC-4776-AF5B-03E3A9EE793F}" dt="2022-07-04T18:04:38.766" v="567"/>
        <pc:sldMkLst>
          <pc:docMk/>
          <pc:sldMk cId="3607270498" sldId="261"/>
        </pc:sldMkLst>
      </pc:sldChg>
      <pc:sldChg chg="modSp addAnim delAnim modAnim">
        <pc:chgData name="Sebastian Folger" userId="4d78cb94b9c264b4" providerId="Windows Live" clId="Web-{D9F06AAD-EDBC-4776-AF5B-03E3A9EE793F}" dt="2022-07-04T18:42:26.748" v="762"/>
        <pc:sldMkLst>
          <pc:docMk/>
          <pc:sldMk cId="3892131414" sldId="262"/>
        </pc:sldMkLst>
        <pc:spChg chg="mod">
          <ac:chgData name="Sebastian Folger" userId="4d78cb94b9c264b4" providerId="Windows Live" clId="Web-{D9F06AAD-EDBC-4776-AF5B-03E3A9EE793F}" dt="2022-07-04T16:37:52.328" v="266" actId="1076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Sebastian Folger" userId="4d78cb94b9c264b4" providerId="Windows Live" clId="Web-{D9F06AAD-EDBC-4776-AF5B-03E3A9EE793F}" dt="2022-07-04T16:38:07.344" v="271" actId="1076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Sebastian Folger" userId="4d78cb94b9c264b4" providerId="Windows Live" clId="Web-{D9F06AAD-EDBC-4776-AF5B-03E3A9EE793F}" dt="2022-07-04T16:38:20.970" v="275" actId="1076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Sebastian Folger" userId="4d78cb94b9c264b4" providerId="Windows Live" clId="Web-{D9F06AAD-EDBC-4776-AF5B-03E3A9EE793F}" dt="2022-07-04T16:38:40.767" v="279" actId="1076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Sebastian Folger" userId="4d78cb94b9c264b4" providerId="Windows Live" clId="Web-{D9F06AAD-EDBC-4776-AF5B-03E3A9EE793F}" dt="2022-07-04T16:38:54.424" v="283" actId="1076"/>
          <ac:spMkLst>
            <pc:docMk/>
            <pc:sldMk cId="3892131414" sldId="262"/>
            <ac:spMk id="23" creationId="{8D05A34F-7712-46DB-AB5B-272E294B62EE}"/>
          </ac:spMkLst>
        </pc:spChg>
        <pc:spChg chg="mod">
          <ac:chgData name="Sebastian Folger" userId="4d78cb94b9c264b4" providerId="Windows Live" clId="Web-{D9F06AAD-EDBC-4776-AF5B-03E3A9EE793F}" dt="2022-07-04T16:40:58.616" v="288" actId="20577"/>
          <ac:spMkLst>
            <pc:docMk/>
            <pc:sldMk cId="3892131414" sldId="262"/>
            <ac:spMk id="26" creationId="{B672BB29-091C-6B0A-C147-584D3959464F}"/>
          </ac:spMkLst>
        </pc:spChg>
      </pc:sldChg>
      <pc:sldChg chg="del">
        <pc:chgData name="Sebastian Folger" userId="4d78cb94b9c264b4" providerId="Windows Live" clId="Web-{D9F06AAD-EDBC-4776-AF5B-03E3A9EE793F}" dt="2022-07-04T18:04:48.141" v="569"/>
        <pc:sldMkLst>
          <pc:docMk/>
          <pc:sldMk cId="663103393" sldId="264"/>
        </pc:sldMkLst>
      </pc:sldChg>
      <pc:sldChg chg="del">
        <pc:chgData name="Sebastian Folger" userId="4d78cb94b9c264b4" providerId="Windows Live" clId="Web-{D9F06AAD-EDBC-4776-AF5B-03E3A9EE793F}" dt="2022-07-04T18:04:51.016" v="570"/>
        <pc:sldMkLst>
          <pc:docMk/>
          <pc:sldMk cId="1065425595" sldId="266"/>
        </pc:sldMkLst>
      </pc:sldChg>
      <pc:sldChg chg="del">
        <pc:chgData name="Sebastian Folger" userId="4d78cb94b9c264b4" providerId="Windows Live" clId="Web-{D9F06AAD-EDBC-4776-AF5B-03E3A9EE793F}" dt="2022-07-04T18:05:08.564" v="572"/>
        <pc:sldMkLst>
          <pc:docMk/>
          <pc:sldMk cId="914134537" sldId="267"/>
        </pc:sldMkLst>
      </pc:sldChg>
      <pc:sldChg chg="mod ord modShow">
        <pc:chgData name="Sebastian Folger" userId="4d78cb94b9c264b4" providerId="Windows Live" clId="Web-{D9F06AAD-EDBC-4776-AF5B-03E3A9EE793F}" dt="2022-07-04T18:04:36.047" v="566"/>
        <pc:sldMkLst>
          <pc:docMk/>
          <pc:sldMk cId="44069682" sldId="268"/>
        </pc:sldMkLst>
      </pc:sldChg>
      <pc:sldChg chg="del">
        <pc:chgData name="Sebastian Folger" userId="4d78cb94b9c264b4" providerId="Windows Live" clId="Web-{D9F06AAD-EDBC-4776-AF5B-03E3A9EE793F}" dt="2022-07-04T18:05:10.157" v="573"/>
        <pc:sldMkLst>
          <pc:docMk/>
          <pc:sldMk cId="429771863" sldId="269"/>
        </pc:sldMkLst>
      </pc:sldChg>
      <pc:sldChg chg="del">
        <pc:chgData name="Sebastian Folger" userId="4d78cb94b9c264b4" providerId="Windows Live" clId="Web-{D9F06AAD-EDBC-4776-AF5B-03E3A9EE793F}" dt="2022-07-04T18:05:06.110" v="571"/>
        <pc:sldMkLst>
          <pc:docMk/>
          <pc:sldMk cId="3322300142" sldId="284"/>
        </pc:sldMkLst>
      </pc:sldChg>
      <pc:sldChg chg="del">
        <pc:chgData name="Sebastian Folger" userId="4d78cb94b9c264b4" providerId="Windows Live" clId="Web-{D9F06AAD-EDBC-4776-AF5B-03E3A9EE793F}" dt="2022-07-04T18:05:12.689" v="574"/>
        <pc:sldMkLst>
          <pc:docMk/>
          <pc:sldMk cId="59582380" sldId="285"/>
        </pc:sldMkLst>
      </pc:sldChg>
      <pc:sldChg chg="del">
        <pc:chgData name="Sebastian Folger" userId="4d78cb94b9c264b4" providerId="Windows Live" clId="Web-{D9F06AAD-EDBC-4776-AF5B-03E3A9EE793F}" dt="2022-07-04T18:04:41.969" v="568"/>
        <pc:sldMkLst>
          <pc:docMk/>
          <pc:sldMk cId="3298579456" sldId="288"/>
        </pc:sldMkLst>
      </pc:sldChg>
      <pc:sldChg chg="modSp modTransition addAnim delAnim modAnim modNotes">
        <pc:chgData name="Sebastian Folger" userId="4d78cb94b9c264b4" providerId="Windows Live" clId="Web-{D9F06AAD-EDBC-4776-AF5B-03E3A9EE793F}" dt="2022-07-04T19:40:32.625" v="966"/>
        <pc:sldMkLst>
          <pc:docMk/>
          <pc:sldMk cId="2172306158" sldId="289"/>
        </pc:sldMkLst>
        <pc:spChg chg="mod">
          <ac:chgData name="Sebastian Folger" userId="4d78cb94b9c264b4" providerId="Windows Live" clId="Web-{D9F06AAD-EDBC-4776-AF5B-03E3A9EE793F}" dt="2022-07-04T19:40:20.578" v="964" actId="1076"/>
          <ac:spMkLst>
            <pc:docMk/>
            <pc:sldMk cId="2172306158" sldId="289"/>
            <ac:spMk id="4" creationId="{B64957AF-A93D-7465-114F-3757321DC8AD}"/>
          </ac:spMkLst>
        </pc:spChg>
        <pc:picChg chg="mod">
          <ac:chgData name="Sebastian Folger" userId="4d78cb94b9c264b4" providerId="Windows Live" clId="Web-{D9F06AAD-EDBC-4776-AF5B-03E3A9EE793F}" dt="2022-07-04T19:40:20.578" v="963" actId="1076"/>
          <ac:picMkLst>
            <pc:docMk/>
            <pc:sldMk cId="2172306158" sldId="289"/>
            <ac:picMk id="6" creationId="{E8895EEE-FB96-7DE8-E867-3CFC1274EF70}"/>
          </ac:picMkLst>
        </pc:picChg>
      </pc:sldChg>
      <pc:sldChg chg="addSp delSp modSp modTransition addAnim delAnim modAnim">
        <pc:chgData name="Sebastian Folger" userId="4d78cb94b9c264b4" providerId="Windows Live" clId="Web-{D9F06AAD-EDBC-4776-AF5B-03E3A9EE793F}" dt="2022-07-04T19:35:00.770" v="901"/>
        <pc:sldMkLst>
          <pc:docMk/>
          <pc:sldMk cId="1616095858" sldId="290"/>
        </pc:sldMkLst>
        <pc:spChg chg="mod">
          <ac:chgData name="Sebastian Folger" userId="4d78cb94b9c264b4" providerId="Windows Live" clId="Web-{D9F06AAD-EDBC-4776-AF5B-03E3A9EE793F}" dt="2022-07-04T18:47:18.693" v="843" actId="20577"/>
          <ac:spMkLst>
            <pc:docMk/>
            <pc:sldMk cId="1616095858" sldId="290"/>
            <ac:spMk id="6" creationId="{4FC7F7E6-FAE2-6FA0-335D-81782F551BBD}"/>
          </ac:spMkLst>
        </pc:spChg>
        <pc:spChg chg="mod">
          <ac:chgData name="Sebastian Folger" userId="4d78cb94b9c264b4" providerId="Windows Live" clId="Web-{D9F06AAD-EDBC-4776-AF5B-03E3A9EE793F}" dt="2022-07-04T18:46:26.098" v="834" actId="20577"/>
          <ac:spMkLst>
            <pc:docMk/>
            <pc:sldMk cId="1616095858" sldId="290"/>
            <ac:spMk id="7" creationId="{C39F21B5-EAAD-4F91-C894-A2C0F99ED30D}"/>
          </ac:spMkLst>
        </pc:spChg>
        <pc:spChg chg="add mod">
          <ac:chgData name="Sebastian Folger" userId="4d78cb94b9c264b4" providerId="Windows Live" clId="Web-{D9F06AAD-EDBC-4776-AF5B-03E3A9EE793F}" dt="2022-07-04T19:34:28.847" v="896"/>
          <ac:spMkLst>
            <pc:docMk/>
            <pc:sldMk cId="1616095858" sldId="290"/>
            <ac:spMk id="8" creationId="{DA3BC89B-BF57-A11B-CF67-DDE56B0028B2}"/>
          </ac:spMkLst>
        </pc:spChg>
        <pc:spChg chg="mod">
          <ac:chgData name="Sebastian Folger" userId="4d78cb94b9c264b4" providerId="Windows Live" clId="Web-{D9F06AAD-EDBC-4776-AF5B-03E3A9EE793F}" dt="2022-07-04T18:46:36.208" v="835" actId="1076"/>
          <ac:spMkLst>
            <pc:docMk/>
            <pc:sldMk cId="1616095858" sldId="290"/>
            <ac:spMk id="9" creationId="{6153F29A-3436-59A8-E1E6-DFD1A4A85EF6}"/>
          </ac:spMkLst>
        </pc:spChg>
        <pc:spChg chg="del mod">
          <ac:chgData name="Sebastian Folger" userId="4d78cb94b9c264b4" providerId="Windows Live" clId="Web-{D9F06AAD-EDBC-4776-AF5B-03E3A9EE793F}" dt="2022-07-04T19:33:15.595" v="874"/>
          <ac:spMkLst>
            <pc:docMk/>
            <pc:sldMk cId="1616095858" sldId="290"/>
            <ac:spMk id="10" creationId="{1F199164-16C4-B697-241D-195E3961E096}"/>
          </ac:spMkLst>
        </pc:spChg>
        <pc:spChg chg="del mod">
          <ac:chgData name="Sebastian Folger" userId="4d78cb94b9c264b4" providerId="Windows Live" clId="Web-{D9F06AAD-EDBC-4776-AF5B-03E3A9EE793F}" dt="2022-07-04T19:34:37.050" v="897"/>
          <ac:spMkLst>
            <pc:docMk/>
            <pc:sldMk cId="1616095858" sldId="290"/>
            <ac:spMk id="11" creationId="{238A4C2F-AA98-D7A2-CF51-E6B634132770}"/>
          </ac:spMkLst>
        </pc:spChg>
        <pc:spChg chg="mod">
          <ac:chgData name="Sebastian Folger" userId="4d78cb94b9c264b4" providerId="Windows Live" clId="Web-{D9F06AAD-EDBC-4776-AF5B-03E3A9EE793F}" dt="2022-07-04T19:34:11.206" v="886" actId="1076"/>
          <ac:spMkLst>
            <pc:docMk/>
            <pc:sldMk cId="1616095858" sldId="290"/>
            <ac:spMk id="12" creationId="{F3E59069-CC78-84E2-4C5F-C720F4E4B0FE}"/>
          </ac:spMkLst>
        </pc:spChg>
      </pc:sldChg>
      <pc:sldChg chg="addSp delSp modSp modTransition addAnim delAnim modAnim modNotes">
        <pc:chgData name="Sebastian Folger" userId="4d78cb94b9c264b4" providerId="Windows Live" clId="Web-{D9F06AAD-EDBC-4776-AF5B-03E3A9EE793F}" dt="2022-07-04T20:01:45.517" v="974"/>
        <pc:sldMkLst>
          <pc:docMk/>
          <pc:sldMk cId="349611311" sldId="292"/>
        </pc:sldMkLst>
        <pc:spChg chg="mod">
          <ac:chgData name="Sebastian Folger" userId="4d78cb94b9c264b4" providerId="Windows Live" clId="Web-{D9F06AAD-EDBC-4776-AF5B-03E3A9EE793F}" dt="2022-07-04T18:31:20.291" v="630" actId="20577"/>
          <ac:spMkLst>
            <pc:docMk/>
            <pc:sldMk cId="349611311" sldId="292"/>
            <ac:spMk id="6" creationId="{274E37E1-71CB-DD05-C81D-BF94DA6950E1}"/>
          </ac:spMkLst>
        </pc:spChg>
        <pc:spChg chg="del">
          <ac:chgData name="Sebastian Folger" userId="4d78cb94b9c264b4" providerId="Windows Live" clId="Web-{D9F06AAD-EDBC-4776-AF5B-03E3A9EE793F}" dt="2022-07-04T18:03:00.091" v="564"/>
          <ac:spMkLst>
            <pc:docMk/>
            <pc:sldMk cId="349611311" sldId="292"/>
            <ac:spMk id="7" creationId="{C734FCA1-ECD1-4848-2604-DE0A967F7722}"/>
          </ac:spMkLst>
        </pc:spChg>
        <pc:picChg chg="add del">
          <ac:chgData name="Sebastian Folger" userId="4d78cb94b9c264b4" providerId="Windows Live" clId="Web-{D9F06AAD-EDBC-4776-AF5B-03E3A9EE793F}" dt="2022-07-04T20:01:45.517" v="974"/>
          <ac:picMkLst>
            <pc:docMk/>
            <pc:sldMk cId="349611311" sldId="292"/>
            <ac:picMk id="11" creationId="{E09E0766-9352-0BDE-CCF1-D573EF6ECCD7}"/>
          </ac:picMkLst>
        </pc:picChg>
      </pc:sldChg>
      <pc:sldChg chg="delSp modSp addAnim modAnim">
        <pc:chgData name="Sebastian Folger" userId="4d78cb94b9c264b4" providerId="Windows Live" clId="Web-{D9F06AAD-EDBC-4776-AF5B-03E3A9EE793F}" dt="2022-07-04T19:37:50.104" v="923"/>
        <pc:sldMkLst>
          <pc:docMk/>
          <pc:sldMk cId="3353773995" sldId="293"/>
        </pc:sldMkLst>
        <pc:spChg chg="del">
          <ac:chgData name="Sebastian Folger" userId="4d78cb94b9c264b4" providerId="Windows Live" clId="Web-{D9F06AAD-EDBC-4776-AF5B-03E3A9EE793F}" dt="2022-07-04T16:20:11.699" v="1"/>
          <ac:spMkLst>
            <pc:docMk/>
            <pc:sldMk cId="3353773995" sldId="293"/>
            <ac:spMk id="5" creationId="{97701DEC-07E6-5A5E-1813-58FD6C231083}"/>
          </ac:spMkLst>
        </pc:spChg>
        <pc:spChg chg="mod">
          <ac:chgData name="Sebastian Folger" userId="4d78cb94b9c264b4" providerId="Windows Live" clId="Web-{D9F06AAD-EDBC-4776-AF5B-03E3A9EE793F}" dt="2022-07-04T19:37:45.635" v="919" actId="20577"/>
          <ac:spMkLst>
            <pc:docMk/>
            <pc:sldMk cId="3353773995" sldId="293"/>
            <ac:spMk id="6" creationId="{569FFF50-67B4-B255-E9EA-0DA8DCE247F5}"/>
          </ac:spMkLst>
        </pc:spChg>
        <pc:spChg chg="del">
          <ac:chgData name="Sebastian Folger" userId="4d78cb94b9c264b4" providerId="Windows Live" clId="Web-{D9F06AAD-EDBC-4776-AF5B-03E3A9EE793F}" dt="2022-07-04T16:20:09.120" v="0"/>
          <ac:spMkLst>
            <pc:docMk/>
            <pc:sldMk cId="3353773995" sldId="293"/>
            <ac:spMk id="7" creationId="{659EC7F2-E5DE-6BCE-6E90-EED9FC41358F}"/>
          </ac:spMkLst>
        </pc:spChg>
      </pc:sldChg>
      <pc:sldChg chg="addSp delSp modSp modTransition addAnim modAnim">
        <pc:chgData name="Sebastian Folger" userId="4d78cb94b9c264b4" providerId="Windows Live" clId="Web-{D9F06AAD-EDBC-4776-AF5B-03E3A9EE793F}" dt="2022-07-04T20:01:03.579" v="969"/>
        <pc:sldMkLst>
          <pc:docMk/>
          <pc:sldMk cId="2554626903" sldId="294"/>
        </pc:sldMkLst>
        <pc:spChg chg="del">
          <ac:chgData name="Sebastian Folger" userId="4d78cb94b9c264b4" providerId="Windows Live" clId="Web-{D9F06AAD-EDBC-4776-AF5B-03E3A9EE793F}" dt="2022-07-04T16:21:51.171" v="9"/>
          <ac:spMkLst>
            <pc:docMk/>
            <pc:sldMk cId="2554626903" sldId="294"/>
            <ac:spMk id="5" creationId="{01696907-5884-A07E-DA12-3ED15007BFDB}"/>
          </ac:spMkLst>
        </pc:spChg>
        <pc:spChg chg="mod">
          <ac:chgData name="Sebastian Folger" userId="4d78cb94b9c264b4" providerId="Windows Live" clId="Web-{D9F06AAD-EDBC-4776-AF5B-03E3A9EE793F}" dt="2022-07-04T16:31:55.004" v="166" actId="20577"/>
          <ac:spMkLst>
            <pc:docMk/>
            <pc:sldMk cId="2554626903" sldId="294"/>
            <ac:spMk id="6" creationId="{4443ADEF-BF74-ACC6-FD96-69CA9B489CB6}"/>
          </ac:spMkLst>
        </pc:spChg>
        <pc:spChg chg="del mod">
          <ac:chgData name="Sebastian Folger" userId="4d78cb94b9c264b4" providerId="Windows Live" clId="Web-{D9F06AAD-EDBC-4776-AF5B-03E3A9EE793F}" dt="2022-07-04T16:21:53.702" v="10"/>
          <ac:spMkLst>
            <pc:docMk/>
            <pc:sldMk cId="2554626903" sldId="294"/>
            <ac:spMk id="7" creationId="{BBC647C9-A1DB-1FBE-4D17-73E843D542C1}"/>
          </ac:spMkLst>
        </pc:spChg>
        <pc:spChg chg="add del mod">
          <ac:chgData name="Sebastian Folger" userId="4d78cb94b9c264b4" providerId="Windows Live" clId="Web-{D9F06AAD-EDBC-4776-AF5B-03E3A9EE793F}" dt="2022-07-04T16:21:57.921" v="11"/>
          <ac:spMkLst>
            <pc:docMk/>
            <pc:sldMk cId="2554626903" sldId="294"/>
            <ac:spMk id="9" creationId="{AA8FE92C-8626-6042-A95F-28FA79E1426B}"/>
          </ac:spMkLst>
        </pc:spChg>
      </pc:sldChg>
      <pc:sldChg chg="modTransition">
        <pc:chgData name="Sebastian Folger" userId="4d78cb94b9c264b4" providerId="Windows Live" clId="Web-{D9F06AAD-EDBC-4776-AF5B-03E3A9EE793F}" dt="2022-07-04T18:35:22.797" v="682"/>
        <pc:sldMkLst>
          <pc:docMk/>
          <pc:sldMk cId="3376369126" sldId="295"/>
        </pc:sldMkLst>
      </pc:sldChg>
      <pc:sldChg chg="addSp delSp modSp new addAnim modAnim">
        <pc:chgData name="Sebastian Folger" userId="4d78cb94b9c264b4" providerId="Windows Live" clId="Web-{D9F06AAD-EDBC-4776-AF5B-03E3A9EE793F}" dt="2022-07-04T20:01:13.298" v="972"/>
        <pc:sldMkLst>
          <pc:docMk/>
          <pc:sldMk cId="3668712183" sldId="296"/>
        </pc:sldMkLst>
        <pc:spChg chg="mod">
          <ac:chgData name="Sebastian Folger" userId="4d78cb94b9c264b4" providerId="Windows Live" clId="Web-{D9F06AAD-EDBC-4776-AF5B-03E3A9EE793F}" dt="2022-07-04T16:25:38.882" v="136" actId="20577"/>
          <ac:spMkLst>
            <pc:docMk/>
            <pc:sldMk cId="3668712183" sldId="296"/>
            <ac:spMk id="2" creationId="{EBAE25A4-7743-C53B-9B7D-9BC88951DAE5}"/>
          </ac:spMkLst>
        </pc:spChg>
        <pc:spChg chg="del">
          <ac:chgData name="Sebastian Folger" userId="4d78cb94b9c264b4" providerId="Windows Live" clId="Web-{D9F06AAD-EDBC-4776-AF5B-03E3A9EE793F}" dt="2022-07-04T16:21:44.077" v="6"/>
          <ac:spMkLst>
            <pc:docMk/>
            <pc:sldMk cId="3668712183" sldId="296"/>
            <ac:spMk id="4" creationId="{1A405292-4416-D84A-55CE-F41369A5D713}"/>
          </ac:spMkLst>
        </pc:spChg>
        <pc:spChg chg="del">
          <ac:chgData name="Sebastian Folger" userId="4d78cb94b9c264b4" providerId="Windows Live" clId="Web-{D9F06AAD-EDBC-4776-AF5B-03E3A9EE793F}" dt="2022-07-04T16:21:37.030" v="5"/>
          <ac:spMkLst>
            <pc:docMk/>
            <pc:sldMk cId="3668712183" sldId="296"/>
            <ac:spMk id="6" creationId="{ECAE8790-99E6-0D29-6D48-A26127F84BE1}"/>
          </ac:spMkLst>
        </pc:spChg>
        <pc:spChg chg="add mod">
          <ac:chgData name="Sebastian Folger" userId="4d78cb94b9c264b4" providerId="Windows Live" clId="Web-{D9F06AAD-EDBC-4776-AF5B-03E3A9EE793F}" dt="2022-07-04T16:26:23.274" v="155" actId="14100"/>
          <ac:spMkLst>
            <pc:docMk/>
            <pc:sldMk cId="3668712183" sldId="296"/>
            <ac:spMk id="9" creationId="{4BFDAE72-7179-2F4D-8E73-2128A6E1540F}"/>
          </ac:spMkLst>
        </pc:spChg>
        <pc:spChg chg="add mod">
          <ac:chgData name="Sebastian Folger" userId="4d78cb94b9c264b4" providerId="Windows Live" clId="Web-{D9F06AAD-EDBC-4776-AF5B-03E3A9EE793F}" dt="2022-07-04T16:25:20.100" v="123" actId="1076"/>
          <ac:spMkLst>
            <pc:docMk/>
            <pc:sldMk cId="3668712183" sldId="296"/>
            <ac:spMk id="11" creationId="{D3E20877-4FB7-0561-7EEC-DF22FD695B6A}"/>
          </ac:spMkLst>
        </pc:spChg>
      </pc:sldChg>
      <pc:sldChg chg="addSp delSp modSp new mod modClrScheme chgLayout">
        <pc:chgData name="Sebastian Folger" userId="4d78cb94b9c264b4" providerId="Windows Live" clId="Web-{D9F06AAD-EDBC-4776-AF5B-03E3A9EE793F}" dt="2022-07-04T19:39:43.811" v="960" actId="20577"/>
        <pc:sldMkLst>
          <pc:docMk/>
          <pc:sldMk cId="3219928795" sldId="297"/>
        </pc:sldMkLst>
        <pc:spChg chg="mod ord">
          <ac:chgData name="Sebastian Folger" userId="4d78cb94b9c264b4" providerId="Windows Live" clId="Web-{D9F06AAD-EDBC-4776-AF5B-03E3A9EE793F}" dt="2022-07-04T19:39:43.811" v="960" actId="20577"/>
          <ac:spMkLst>
            <pc:docMk/>
            <pc:sldMk cId="3219928795" sldId="297"/>
            <ac:spMk id="2" creationId="{1F3E797F-0B23-FBB3-2433-5A88C69CEF71}"/>
          </ac:spMkLst>
        </pc:spChg>
        <pc:spChg chg="mod ord">
          <ac:chgData name="Sebastian Folger" userId="4d78cb94b9c264b4" providerId="Windows Live" clId="Web-{D9F06AAD-EDBC-4776-AF5B-03E3A9EE793F}" dt="2022-07-04T18:05:48.760" v="575"/>
          <ac:spMkLst>
            <pc:docMk/>
            <pc:sldMk cId="3219928795" sldId="297"/>
            <ac:spMk id="3" creationId="{76B6D028-46C1-5F16-D5D4-EE246AE30F24}"/>
          </ac:spMkLst>
        </pc:spChg>
        <pc:spChg chg="del">
          <ac:chgData name="Sebastian Folger" userId="4d78cb94b9c264b4" providerId="Windows Live" clId="Web-{D9F06AAD-EDBC-4776-AF5B-03E3A9EE793F}" dt="2022-07-04T17:27:55.275" v="408"/>
          <ac:spMkLst>
            <pc:docMk/>
            <pc:sldMk cId="3219928795" sldId="297"/>
            <ac:spMk id="4" creationId="{F36B384E-504C-E312-6051-02D403081D44}"/>
          </ac:spMkLst>
        </pc:spChg>
        <pc:spChg chg="del">
          <ac:chgData name="Sebastian Folger" userId="4d78cb94b9c264b4" providerId="Windows Live" clId="Web-{D9F06AAD-EDBC-4776-AF5B-03E3A9EE793F}" dt="2022-07-04T17:27:55.275" v="408"/>
          <ac:spMkLst>
            <pc:docMk/>
            <pc:sldMk cId="3219928795" sldId="297"/>
            <ac:spMk id="5" creationId="{54742C4A-FD8A-D4E7-BDA8-0740E1D47B06}"/>
          </ac:spMkLst>
        </pc:spChg>
        <pc:spChg chg="del">
          <ac:chgData name="Sebastian Folger" userId="4d78cb94b9c264b4" providerId="Windows Live" clId="Web-{D9F06AAD-EDBC-4776-AF5B-03E3A9EE793F}" dt="2022-07-04T17:27:55.275" v="408"/>
          <ac:spMkLst>
            <pc:docMk/>
            <pc:sldMk cId="3219928795" sldId="297"/>
            <ac:spMk id="6" creationId="{B39A8D5A-DF62-FC31-CE6B-9CC90179218A}"/>
          </ac:spMkLst>
        </pc:spChg>
        <pc:spChg chg="del">
          <ac:chgData name="Sebastian Folger" userId="4d78cb94b9c264b4" providerId="Windows Live" clId="Web-{D9F06AAD-EDBC-4776-AF5B-03E3A9EE793F}" dt="2022-07-04T17:27:55.275" v="408"/>
          <ac:spMkLst>
            <pc:docMk/>
            <pc:sldMk cId="3219928795" sldId="297"/>
            <ac:spMk id="7" creationId="{6992206C-1FE0-12EB-D992-8AECF461E8B2}"/>
          </ac:spMkLst>
        </pc:spChg>
        <pc:picChg chg="add mod">
          <ac:chgData name="Sebastian Folger" userId="4d78cb94b9c264b4" providerId="Windows Live" clId="Web-{D9F06AAD-EDBC-4776-AF5B-03E3A9EE793F}" dt="2022-07-04T18:51:30.497" v="855" actId="1076"/>
          <ac:picMkLst>
            <pc:docMk/>
            <pc:sldMk cId="3219928795" sldId="297"/>
            <ac:picMk id="4" creationId="{FD8B88B4-234D-315C-0486-A1559A35C18B}"/>
          </ac:picMkLst>
        </pc:picChg>
        <pc:picChg chg="add mod">
          <ac:chgData name="Sebastian Folger" userId="4d78cb94b9c264b4" providerId="Windows Live" clId="Web-{D9F06AAD-EDBC-4776-AF5B-03E3A9EE793F}" dt="2022-07-04T18:51:28.622" v="854" actId="1076"/>
          <ac:picMkLst>
            <pc:docMk/>
            <pc:sldMk cId="3219928795" sldId="297"/>
            <ac:picMk id="5" creationId="{E810CC7E-E54E-1E10-E73E-62937A0779D2}"/>
          </ac:picMkLst>
        </pc:picChg>
        <pc:picChg chg="add del mod">
          <ac:chgData name="Sebastian Folger" userId="4d78cb94b9c264b4" providerId="Windows Live" clId="Web-{D9F06AAD-EDBC-4776-AF5B-03E3A9EE793F}" dt="2022-07-04T17:29:28.355" v="423"/>
          <ac:picMkLst>
            <pc:docMk/>
            <pc:sldMk cId="3219928795" sldId="297"/>
            <ac:picMk id="8" creationId="{6704B0B6-DC2D-9126-430A-E03541B43BFC}"/>
          </ac:picMkLst>
        </pc:picChg>
      </pc:sldChg>
    </pc:docChg>
  </pc:docChgLst>
  <pc:docChgLst>
    <pc:chgData name="Sebastian Folger" userId="4d78cb94b9c264b4" providerId="Windows Live" clId="Web-{A26E4F2D-792C-4F9A-91F6-FBE2426AEBAA}"/>
    <pc:docChg chg="addSld delSld modSld sldOrd">
      <pc:chgData name="Sebastian Folger" userId="4d78cb94b9c264b4" providerId="Windows Live" clId="Web-{A26E4F2D-792C-4F9A-91F6-FBE2426AEBAA}" dt="2022-07-03T16:57:36.327" v="166" actId="20577"/>
      <pc:docMkLst>
        <pc:docMk/>
      </pc:docMkLst>
      <pc:sldChg chg="modSp ord">
        <pc:chgData name="Sebastian Folger" userId="4d78cb94b9c264b4" providerId="Windows Live" clId="Web-{A26E4F2D-792C-4F9A-91F6-FBE2426AEBAA}" dt="2022-07-03T13:37:32.862" v="101" actId="20577"/>
        <pc:sldMkLst>
          <pc:docMk/>
          <pc:sldMk cId="3733486012" sldId="258"/>
        </pc:sldMkLst>
        <pc:spChg chg="mod">
          <ac:chgData name="Sebastian Folger" userId="4d78cb94b9c264b4" providerId="Windows Live" clId="Web-{A26E4F2D-792C-4F9A-91F6-FBE2426AEBAA}" dt="2022-07-03T13:37:32.862" v="101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addSp delSp modSp">
        <pc:chgData name="Sebastian Folger" userId="4d78cb94b9c264b4" providerId="Windows Live" clId="Web-{A26E4F2D-792C-4F9A-91F6-FBE2426AEBAA}" dt="2022-07-03T13:37:40.972" v="102" actId="1076"/>
        <pc:sldMkLst>
          <pc:docMk/>
          <pc:sldMk cId="3892131414" sldId="262"/>
        </pc:sldMkLst>
        <pc:spChg chg="add del mod">
          <ac:chgData name="Sebastian Folger" userId="4d78cb94b9c264b4" providerId="Windows Live" clId="Web-{A26E4F2D-792C-4F9A-91F6-FBE2426AEBAA}" dt="2022-07-03T13:34:41.060" v="4"/>
          <ac:spMkLst>
            <pc:docMk/>
            <pc:sldMk cId="3892131414" sldId="262"/>
            <ac:spMk id="3" creationId="{B3301049-6F22-1502-FEEB-355CEB062880}"/>
          </ac:spMkLst>
        </pc:spChg>
        <pc:spChg chg="add mod">
          <ac:chgData name="Sebastian Folger" userId="4d78cb94b9c264b4" providerId="Windows Live" clId="Web-{A26E4F2D-792C-4F9A-91F6-FBE2426AEBAA}" dt="2022-07-03T13:35:04.264" v="23" actId="20577"/>
          <ac:spMkLst>
            <pc:docMk/>
            <pc:sldMk cId="3892131414" sldId="262"/>
            <ac:spMk id="10" creationId="{F4E2F7AC-AC5D-6B48-C179-B73C7CCF8E4D}"/>
          </ac:spMkLst>
        </pc:spChg>
        <pc:spChg chg="mod">
          <ac:chgData name="Sebastian Folger" userId="4d78cb94b9c264b4" providerId="Windows Live" clId="Web-{A26E4F2D-792C-4F9A-91F6-FBE2426AEBAA}" dt="2022-07-03T13:37:28.659" v="75" actId="1076"/>
          <ac:spMkLst>
            <pc:docMk/>
            <pc:sldMk cId="3892131414" sldId="262"/>
            <ac:spMk id="26" creationId="{B672BB29-091C-6B0A-C147-584D3959464F}"/>
          </ac:spMkLst>
        </pc:spChg>
        <pc:picChg chg="mod">
          <ac:chgData name="Sebastian Folger" userId="4d78cb94b9c264b4" providerId="Windows Live" clId="Web-{A26E4F2D-792C-4F9A-91F6-FBE2426AEBAA}" dt="2022-07-03T13:37:40.972" v="102" actId="1076"/>
          <ac:picMkLst>
            <pc:docMk/>
            <pc:sldMk cId="3892131414" sldId="262"/>
            <ac:picMk id="25" creationId="{F63CD34C-7776-5FAF-B097-6EAA1448701B}"/>
          </ac:picMkLst>
        </pc:picChg>
      </pc:sldChg>
      <pc:sldChg chg="modSp">
        <pc:chgData name="Sebastian Folger" userId="4d78cb94b9c264b4" providerId="Windows Live" clId="Web-{A26E4F2D-792C-4F9A-91F6-FBE2426AEBAA}" dt="2022-07-03T14:10:06.324" v="106" actId="20577"/>
        <pc:sldMkLst>
          <pc:docMk/>
          <pc:sldMk cId="2172306158" sldId="289"/>
        </pc:sldMkLst>
        <pc:spChg chg="mod">
          <ac:chgData name="Sebastian Folger" userId="4d78cb94b9c264b4" providerId="Windows Live" clId="Web-{A26E4F2D-792C-4F9A-91F6-FBE2426AEBAA}" dt="2022-07-03T14:10:06.324" v="106" actId="20577"/>
          <ac:spMkLst>
            <pc:docMk/>
            <pc:sldMk cId="2172306158" sldId="289"/>
            <ac:spMk id="4" creationId="{B64957AF-A93D-7465-114F-3757321DC8AD}"/>
          </ac:spMkLst>
        </pc:spChg>
      </pc:sldChg>
      <pc:sldChg chg="modSp">
        <pc:chgData name="Sebastian Folger" userId="4d78cb94b9c264b4" providerId="Windows Live" clId="Web-{A26E4F2D-792C-4F9A-91F6-FBE2426AEBAA}" dt="2022-07-03T14:50:45.962" v="110" actId="20577"/>
        <pc:sldMkLst>
          <pc:docMk/>
          <pc:sldMk cId="1616095858" sldId="290"/>
        </pc:sldMkLst>
        <pc:spChg chg="mod">
          <ac:chgData name="Sebastian Folger" userId="4d78cb94b9c264b4" providerId="Windows Live" clId="Web-{A26E4F2D-792C-4F9A-91F6-FBE2426AEBAA}" dt="2022-07-03T14:50:45.962" v="110" actId="20577"/>
          <ac:spMkLst>
            <pc:docMk/>
            <pc:sldMk cId="1616095858" sldId="290"/>
            <ac:spMk id="6" creationId="{4FC7F7E6-FAE2-6FA0-335D-81782F551BBD}"/>
          </ac:spMkLst>
        </pc:spChg>
      </pc:sldChg>
      <pc:sldChg chg="del">
        <pc:chgData name="Sebastian Folger" userId="4d78cb94b9c264b4" providerId="Windows Live" clId="Web-{A26E4F2D-792C-4F9A-91F6-FBE2426AEBAA}" dt="2022-07-03T13:35:45.984" v="25"/>
        <pc:sldMkLst>
          <pc:docMk/>
          <pc:sldMk cId="2071009840" sldId="290"/>
        </pc:sldMkLst>
      </pc:sldChg>
      <pc:sldChg chg="delSp modSp new mod modClrScheme chgLayout">
        <pc:chgData name="Sebastian Folger" userId="4d78cb94b9c264b4" providerId="Windows Live" clId="Web-{A26E4F2D-792C-4F9A-91F6-FBE2426AEBAA}" dt="2022-07-03T16:57:36.327" v="166" actId="20577"/>
        <pc:sldMkLst>
          <pc:docMk/>
          <pc:sldMk cId="1061920575" sldId="291"/>
        </pc:sldMkLst>
        <pc:spChg chg="mod ord">
          <ac:chgData name="Sebastian Folger" userId="4d78cb94b9c264b4" providerId="Windows Live" clId="Web-{A26E4F2D-792C-4F9A-91F6-FBE2426AEBAA}" dt="2022-07-03T16:57:00.183" v="123" actId="20577"/>
          <ac:spMkLst>
            <pc:docMk/>
            <pc:sldMk cId="1061920575" sldId="291"/>
            <ac:spMk id="2" creationId="{0DB30B25-119F-EBAD-A629-F540699CDEA9}"/>
          </ac:spMkLst>
        </pc:spChg>
        <pc:spChg chg="mod ord">
          <ac:chgData name="Sebastian Folger" userId="4d78cb94b9c264b4" providerId="Windows Live" clId="Web-{A26E4F2D-792C-4F9A-91F6-FBE2426AEBAA}" dt="2022-07-03T16:57:36.327" v="166" actId="20577"/>
          <ac:spMkLst>
            <pc:docMk/>
            <pc:sldMk cId="1061920575" sldId="291"/>
            <ac:spMk id="3" creationId="{F763273E-BBEA-326C-5B6E-420133A7933C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4" creationId="{E3982833-1D3F-D24A-FF75-C60C6AE7C9BA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5" creationId="{CBEA6AED-57B3-0A72-FB0A-A4926E2A1A29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6" creationId="{7C3A91F7-3A62-97FE-A7E2-57BE26C3D434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7" creationId="{4C63BF3A-81CD-84AA-000A-3E88865596C2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8" creationId="{082A66CC-DD70-11EA-A99B-227A3243443E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9" creationId="{CBE7D2C7-5335-5611-A43F-B522FD05BA13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10" creationId="{D1F40B72-6D3F-9467-04CF-9E9E92D0291A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11" creationId="{1A7C49E3-BF32-A0A4-7095-347BF021C3D5}"/>
          </ac:spMkLst>
        </pc:spChg>
        <pc:spChg chg="del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12" creationId="{30FA7483-7A7E-B340-632E-A50100031E52}"/>
          </ac:spMkLst>
        </pc:spChg>
        <pc:spChg chg="mod ord">
          <ac:chgData name="Sebastian Folger" userId="4d78cb94b9c264b4" providerId="Windows Live" clId="Web-{A26E4F2D-792C-4F9A-91F6-FBE2426AEBAA}" dt="2022-07-03T16:56:52.059" v="112"/>
          <ac:spMkLst>
            <pc:docMk/>
            <pc:sldMk cId="1061920575" sldId="291"/>
            <ac:spMk id="13" creationId="{0895980A-0922-345C-9514-290EF36CED6C}"/>
          </ac:spMkLst>
        </pc:spChg>
      </pc:sldChg>
    </pc:docChg>
  </pc:docChgLst>
  <pc:docChgLst>
    <pc:chgData name="David Behres" userId="49aefd43a3bfe84c" providerId="LiveId" clId="{C55E732C-93AB-4D7B-9D88-D7135E6C542B}"/>
    <pc:docChg chg="undo redo custSel addSld delSld modSld sldOrd">
      <pc:chgData name="David Behres" userId="49aefd43a3bfe84c" providerId="LiveId" clId="{C55E732C-93AB-4D7B-9D88-D7135E6C542B}" dt="2022-07-04T17:21:25.074" v="2699" actId="478"/>
      <pc:docMkLst>
        <pc:docMk/>
      </pc:docMkLst>
      <pc:sldChg chg="modSp mod modTransition">
        <pc:chgData name="David Behres" userId="49aefd43a3bfe84c" providerId="LiveId" clId="{C55E732C-93AB-4D7B-9D88-D7135E6C542B}" dt="2022-07-04T15:01:01.853" v="2309"/>
        <pc:sldMkLst>
          <pc:docMk/>
          <pc:sldMk cId="3946934594" sldId="256"/>
        </pc:sldMkLst>
        <pc:spChg chg="mod">
          <ac:chgData name="David Behres" userId="49aefd43a3bfe84c" providerId="LiveId" clId="{C55E732C-93AB-4D7B-9D88-D7135E6C542B}" dt="2022-07-03T13:04:26.013" v="18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David Behres" userId="49aefd43a3bfe84c" providerId="LiveId" clId="{C55E732C-93AB-4D7B-9D88-D7135E6C542B}" dt="2022-07-03T13:05:04.548" v="113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David Behres" userId="49aefd43a3bfe84c" providerId="LiveId" clId="{C55E732C-93AB-4D7B-9D88-D7135E6C542B}" dt="2022-07-03T13:03:46.701" v="3" actId="47"/>
        <pc:sldMkLst>
          <pc:docMk/>
          <pc:sldMk cId="2902794312" sldId="257"/>
        </pc:sldMkLst>
      </pc:sldChg>
      <pc:sldChg chg="del">
        <pc:chgData name="David Behres" userId="49aefd43a3bfe84c" providerId="LiveId" clId="{C55E732C-93AB-4D7B-9D88-D7135E6C542B}" dt="2022-07-03T14:28:43.915" v="1337" actId="47"/>
        <pc:sldMkLst>
          <pc:docMk/>
          <pc:sldMk cId="3733486012" sldId="258"/>
        </pc:sldMkLst>
      </pc:sldChg>
      <pc:sldChg chg="del">
        <pc:chgData name="David Behres" userId="49aefd43a3bfe84c" providerId="LiveId" clId="{C55E732C-93AB-4D7B-9D88-D7135E6C542B}" dt="2022-07-03T13:03:48.023" v="5" actId="47"/>
        <pc:sldMkLst>
          <pc:docMk/>
          <pc:sldMk cId="709828751" sldId="260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3607270498" sldId="261"/>
        </pc:sldMkLst>
      </pc:sldChg>
      <pc:sldChg chg="addSp delSp modSp mod ord modTransition modShow">
        <pc:chgData name="David Behres" userId="49aefd43a3bfe84c" providerId="LiveId" clId="{C55E732C-93AB-4D7B-9D88-D7135E6C542B}" dt="2022-07-04T17:10:12.118" v="2350" actId="255"/>
        <pc:sldMkLst>
          <pc:docMk/>
          <pc:sldMk cId="3892131414" sldId="262"/>
        </pc:sldMkLst>
        <pc:spChg chg="mod">
          <ac:chgData name="David Behres" userId="49aefd43a3bfe84c" providerId="LiveId" clId="{C55E732C-93AB-4D7B-9D88-D7135E6C542B}" dt="2022-07-03T13:30:19.581" v="582" actId="14100"/>
          <ac:spMkLst>
            <pc:docMk/>
            <pc:sldMk cId="3892131414" sldId="262"/>
            <ac:spMk id="4" creationId="{315E3981-F0D7-482C-A8E0-6A57700BECA7}"/>
          </ac:spMkLst>
        </pc:spChg>
        <pc:spChg chg="mod">
          <ac:chgData name="David Behres" userId="49aefd43a3bfe84c" providerId="LiveId" clId="{C55E732C-93AB-4D7B-9D88-D7135E6C542B}" dt="2022-07-03T13:28:49.029" v="579" actId="113"/>
          <ac:spMkLst>
            <pc:docMk/>
            <pc:sldMk cId="3892131414" sldId="262"/>
            <ac:spMk id="5" creationId="{3EC366CB-0790-C973-95BF-64E55A8D2B7B}"/>
          </ac:spMkLst>
        </pc:spChg>
        <pc:spChg chg="mod">
          <ac:chgData name="David Behres" userId="49aefd43a3bfe84c" providerId="LiveId" clId="{C55E732C-93AB-4D7B-9D88-D7135E6C542B}" dt="2022-07-03T13:28:49.029" v="579" actId="113"/>
          <ac:spMkLst>
            <pc:docMk/>
            <pc:sldMk cId="3892131414" sldId="262"/>
            <ac:spMk id="6" creationId="{51912AD6-83E3-5D84-9283-9C8B5BE4F343}"/>
          </ac:spMkLst>
        </pc:spChg>
        <pc:spChg chg="mod">
          <ac:chgData name="David Behres" userId="49aefd43a3bfe84c" providerId="LiveId" clId="{C55E732C-93AB-4D7B-9D88-D7135E6C542B}" dt="2022-07-03T13:28:49.029" v="579" actId="113"/>
          <ac:spMkLst>
            <pc:docMk/>
            <pc:sldMk cId="3892131414" sldId="262"/>
            <ac:spMk id="7" creationId="{523BE2B1-8B98-CA42-E8BF-D60950E66C74}"/>
          </ac:spMkLst>
        </pc:spChg>
        <pc:spChg chg="mod">
          <ac:chgData name="David Behres" userId="49aefd43a3bfe84c" providerId="LiveId" clId="{C55E732C-93AB-4D7B-9D88-D7135E6C542B}" dt="2022-07-03T13:28:49.029" v="579" actId="113"/>
          <ac:spMkLst>
            <pc:docMk/>
            <pc:sldMk cId="3892131414" sldId="262"/>
            <ac:spMk id="8" creationId="{7395AAE3-6F1E-3112-AE86-C0DAA31A2F82}"/>
          </ac:spMkLst>
        </pc:spChg>
        <pc:spChg chg="mod">
          <ac:chgData name="David Behres" userId="49aefd43a3bfe84c" providerId="LiveId" clId="{C55E732C-93AB-4D7B-9D88-D7135E6C542B}" dt="2022-07-03T13:28:49.029" v="579" actId="113"/>
          <ac:spMkLst>
            <pc:docMk/>
            <pc:sldMk cId="3892131414" sldId="262"/>
            <ac:spMk id="9" creationId="{72E71243-F14F-419E-C2C5-135D099C4A6E}"/>
          </ac:spMkLst>
        </pc:spChg>
        <pc:spChg chg="mod">
          <ac:chgData name="David Behres" userId="49aefd43a3bfe84c" providerId="LiveId" clId="{C55E732C-93AB-4D7B-9D88-D7135E6C542B}" dt="2022-07-03T14:48:23.618" v="2058" actId="1076"/>
          <ac:spMkLst>
            <pc:docMk/>
            <pc:sldMk cId="3892131414" sldId="262"/>
            <ac:spMk id="10" creationId="{F4E2F7AC-AC5D-6B48-C179-B73C7CCF8E4D}"/>
          </ac:spMkLst>
        </pc:spChg>
        <pc:spChg chg="add del mod">
          <ac:chgData name="David Behres" userId="49aefd43a3bfe84c" providerId="LiveId" clId="{C55E732C-93AB-4D7B-9D88-D7135E6C542B}" dt="2022-07-03T13:14:09.787" v="157" actId="931"/>
          <ac:spMkLst>
            <pc:docMk/>
            <pc:sldMk cId="3892131414" sldId="262"/>
            <ac:spMk id="12" creationId="{AC46AAA3-AFA8-5E79-78D2-D2D96CADA8B6}"/>
          </ac:spMkLst>
        </pc:spChg>
        <pc:spChg chg="add del mod">
          <ac:chgData name="David Behres" userId="49aefd43a3bfe84c" providerId="LiveId" clId="{C55E732C-93AB-4D7B-9D88-D7135E6C542B}" dt="2022-07-03T13:14:09.787" v="157" actId="931"/>
          <ac:spMkLst>
            <pc:docMk/>
            <pc:sldMk cId="3892131414" sldId="262"/>
            <ac:spMk id="14" creationId="{DF36C413-CF31-DE6D-7C44-0F42E556EF80}"/>
          </ac:spMkLst>
        </pc:spChg>
        <pc:spChg chg="add del mod">
          <ac:chgData name="David Behres" userId="49aefd43a3bfe84c" providerId="LiveId" clId="{C55E732C-93AB-4D7B-9D88-D7135E6C542B}" dt="2022-07-03T13:14:09.787" v="157" actId="931"/>
          <ac:spMkLst>
            <pc:docMk/>
            <pc:sldMk cId="3892131414" sldId="262"/>
            <ac:spMk id="16" creationId="{4A324DF5-B3BF-7A02-BC23-80327AF36060}"/>
          </ac:spMkLst>
        </pc:spChg>
        <pc:spChg chg="add del">
          <ac:chgData name="David Behres" userId="49aefd43a3bfe84c" providerId="LiveId" clId="{C55E732C-93AB-4D7B-9D88-D7135E6C542B}" dt="2022-07-03T13:08:54.927" v="120" actId="22"/>
          <ac:spMkLst>
            <pc:docMk/>
            <pc:sldMk cId="3892131414" sldId="262"/>
            <ac:spMk id="17" creationId="{8E52411B-10C2-1DE3-6FB6-FE70D831184D}"/>
          </ac:spMkLst>
        </pc:spChg>
        <pc:spChg chg="mod">
          <ac:chgData name="David Behres" userId="49aefd43a3bfe84c" providerId="LiveId" clId="{C55E732C-93AB-4D7B-9D88-D7135E6C542B}" dt="2022-07-03T13:34:00.954" v="717" actId="113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David Behres" userId="49aefd43a3bfe84c" providerId="LiveId" clId="{C55E732C-93AB-4D7B-9D88-D7135E6C542B}" dt="2022-07-03T13:25:54.372" v="538" actId="113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David Behres" userId="49aefd43a3bfe84c" providerId="LiveId" clId="{C55E732C-93AB-4D7B-9D88-D7135E6C542B}" dt="2022-07-03T13:25:52.204" v="537" actId="113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David Behres" userId="49aefd43a3bfe84c" providerId="LiveId" clId="{C55E732C-93AB-4D7B-9D88-D7135E6C542B}" dt="2022-07-03T13:25:31.327" v="515" actId="20577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David Behres" userId="49aefd43a3bfe84c" providerId="LiveId" clId="{C55E732C-93AB-4D7B-9D88-D7135E6C542B}" dt="2022-07-03T13:27:12.243" v="573" actId="20577"/>
          <ac:spMkLst>
            <pc:docMk/>
            <pc:sldMk cId="3892131414" sldId="262"/>
            <ac:spMk id="23" creationId="{8D05A34F-7712-46DB-AB5B-272E294B62EE}"/>
          </ac:spMkLst>
        </pc:spChg>
        <pc:spChg chg="add del mod">
          <ac:chgData name="David Behres" userId="49aefd43a3bfe84c" providerId="LiveId" clId="{C55E732C-93AB-4D7B-9D88-D7135E6C542B}" dt="2022-07-03T13:17:02.421" v="172" actId="931"/>
          <ac:spMkLst>
            <pc:docMk/>
            <pc:sldMk cId="3892131414" sldId="262"/>
            <ac:spMk id="24" creationId="{02558FA3-7EE5-1D85-5954-70E2CBA085C7}"/>
          </ac:spMkLst>
        </pc:spChg>
        <pc:spChg chg="add mod">
          <ac:chgData name="David Behres" userId="49aefd43a3bfe84c" providerId="LiveId" clId="{C55E732C-93AB-4D7B-9D88-D7135E6C542B}" dt="2022-07-04T17:10:12.118" v="2350" actId="255"/>
          <ac:spMkLst>
            <pc:docMk/>
            <pc:sldMk cId="3892131414" sldId="262"/>
            <ac:spMk id="26" creationId="{B672BB29-091C-6B0A-C147-584D3959464F}"/>
          </ac:spMkLst>
        </pc:spChg>
        <pc:spChg chg="add del mod ord">
          <ac:chgData name="David Behres" userId="49aefd43a3bfe84c" providerId="LiveId" clId="{C55E732C-93AB-4D7B-9D88-D7135E6C542B}" dt="2022-07-03T13:10:53.323" v="147"/>
          <ac:spMkLst>
            <pc:docMk/>
            <pc:sldMk cId="3892131414" sldId="262"/>
            <ac:spMk id="28" creationId="{F5F1CCDB-D92B-FC49-F0D1-77617CB8376B}"/>
          </ac:spMkLst>
        </pc:spChg>
        <pc:spChg chg="add del">
          <ac:chgData name="David Behres" userId="49aefd43a3bfe84c" providerId="LiveId" clId="{C55E732C-93AB-4D7B-9D88-D7135E6C542B}" dt="2022-07-03T13:10:48.759" v="146" actId="22"/>
          <ac:spMkLst>
            <pc:docMk/>
            <pc:sldMk cId="3892131414" sldId="262"/>
            <ac:spMk id="35" creationId="{99216821-A716-B05B-943F-F220703B16E7}"/>
          </ac:spMkLst>
        </pc:spChg>
        <pc:spChg chg="add del mod">
          <ac:chgData name="David Behres" userId="49aefd43a3bfe84c" providerId="LiveId" clId="{C55E732C-93AB-4D7B-9D88-D7135E6C542B}" dt="2022-07-03T13:11:47.230" v="152" actId="478"/>
          <ac:spMkLst>
            <pc:docMk/>
            <pc:sldMk cId="3892131414" sldId="262"/>
            <ac:spMk id="39" creationId="{538247BB-21E3-3094-2DA8-08EDFBCF5E0C}"/>
          </ac:spMkLst>
        </pc:spChg>
        <pc:spChg chg="mod">
          <ac:chgData name="David Behres" userId="49aefd43a3bfe84c" providerId="LiveId" clId="{C55E732C-93AB-4D7B-9D88-D7135E6C542B}" dt="2022-07-03T13:12:04.145" v="153" actId="27803"/>
          <ac:spMkLst>
            <pc:docMk/>
            <pc:sldMk cId="3892131414" sldId="262"/>
            <ac:spMk id="41" creationId="{D216AF42-ABFB-7402-6800-4379FF05EE60}"/>
          </ac:spMkLst>
        </pc:spChg>
        <pc:spChg chg="mod">
          <ac:chgData name="David Behres" userId="49aefd43a3bfe84c" providerId="LiveId" clId="{C55E732C-93AB-4D7B-9D88-D7135E6C542B}" dt="2022-07-03T13:12:04.145" v="153" actId="27803"/>
          <ac:spMkLst>
            <pc:docMk/>
            <pc:sldMk cId="3892131414" sldId="262"/>
            <ac:spMk id="42" creationId="{AC9D336C-845C-0312-C0B5-67071C7DEC13}"/>
          </ac:spMkLst>
        </pc:spChg>
        <pc:spChg chg="mod">
          <ac:chgData name="David Behres" userId="49aefd43a3bfe84c" providerId="LiveId" clId="{C55E732C-93AB-4D7B-9D88-D7135E6C542B}" dt="2022-07-03T13:12:04.145" v="153" actId="27803"/>
          <ac:spMkLst>
            <pc:docMk/>
            <pc:sldMk cId="3892131414" sldId="262"/>
            <ac:spMk id="43" creationId="{1E6EBEDB-BAF9-51B8-9A7B-0CA5A8EDEAB8}"/>
          </ac:spMkLst>
        </pc:spChg>
        <pc:spChg chg="mod">
          <ac:chgData name="David Behres" userId="49aefd43a3bfe84c" providerId="LiveId" clId="{C55E732C-93AB-4D7B-9D88-D7135E6C542B}" dt="2022-07-03T13:12:04.145" v="153" actId="27803"/>
          <ac:spMkLst>
            <pc:docMk/>
            <pc:sldMk cId="3892131414" sldId="262"/>
            <ac:spMk id="44" creationId="{9BF8DF4E-035B-11CC-E344-1FD943E9DCF1}"/>
          </ac:spMkLst>
        </pc:spChg>
        <pc:spChg chg="mod">
          <ac:chgData name="David Behres" userId="49aefd43a3bfe84c" providerId="LiveId" clId="{C55E732C-93AB-4D7B-9D88-D7135E6C542B}" dt="2022-07-03T13:12:04.145" v="153" actId="27803"/>
          <ac:spMkLst>
            <pc:docMk/>
            <pc:sldMk cId="3892131414" sldId="262"/>
            <ac:spMk id="45" creationId="{D87DA583-FD77-A222-25F7-9A08715E3448}"/>
          </ac:spMkLst>
        </pc:spChg>
        <pc:spChg chg="add del mod">
          <ac:chgData name="David Behres" userId="49aefd43a3bfe84c" providerId="LiveId" clId="{C55E732C-93AB-4D7B-9D88-D7135E6C542B}" dt="2022-07-03T13:14:09.787" v="157" actId="931"/>
          <ac:spMkLst>
            <pc:docMk/>
            <pc:sldMk cId="3892131414" sldId="262"/>
            <ac:spMk id="47" creationId="{44C700E1-48AB-EA9B-5B9C-0172381CBAEF}"/>
          </ac:spMkLst>
        </pc:spChg>
        <pc:spChg chg="add del mod">
          <ac:chgData name="David Behres" userId="49aefd43a3bfe84c" providerId="LiveId" clId="{C55E732C-93AB-4D7B-9D88-D7135E6C542B}" dt="2022-07-03T13:15:28.212" v="167" actId="931"/>
          <ac:spMkLst>
            <pc:docMk/>
            <pc:sldMk cId="3892131414" sldId="262"/>
            <ac:spMk id="57" creationId="{6FB29205-B000-EA22-127D-C0BBBEBD7F60}"/>
          </ac:spMkLst>
        </pc:spChg>
        <pc:spChg chg="add del mod">
          <ac:chgData name="David Behres" userId="49aefd43a3bfe84c" providerId="LiveId" clId="{C55E732C-93AB-4D7B-9D88-D7135E6C542B}" dt="2022-07-03T13:15:25.979" v="166" actId="931"/>
          <ac:spMkLst>
            <pc:docMk/>
            <pc:sldMk cId="3892131414" sldId="262"/>
            <ac:spMk id="59" creationId="{CD00195A-4826-73D9-1A4A-575C12CE3228}"/>
          </ac:spMkLst>
        </pc:spChg>
        <pc:spChg chg="add del mod">
          <ac:chgData name="David Behres" userId="49aefd43a3bfe84c" providerId="LiveId" clId="{C55E732C-93AB-4D7B-9D88-D7135E6C542B}" dt="2022-07-03T13:15:14.960" v="165" actId="931"/>
          <ac:spMkLst>
            <pc:docMk/>
            <pc:sldMk cId="3892131414" sldId="262"/>
            <ac:spMk id="61" creationId="{6B07F230-E82C-F574-66F9-C1D64DA5A568}"/>
          </ac:spMkLst>
        </pc:spChg>
        <pc:spChg chg="add del mod">
          <ac:chgData name="David Behres" userId="49aefd43a3bfe84c" providerId="LiveId" clId="{C55E732C-93AB-4D7B-9D88-D7135E6C542B}" dt="2022-07-03T13:15:04.318" v="164" actId="931"/>
          <ac:spMkLst>
            <pc:docMk/>
            <pc:sldMk cId="3892131414" sldId="262"/>
            <ac:spMk id="63" creationId="{AE0B5CAF-4638-9542-7A94-71E8212B00FE}"/>
          </ac:spMkLst>
        </pc:spChg>
        <pc:spChg chg="add del mod">
          <ac:chgData name="David Behres" userId="49aefd43a3bfe84c" providerId="LiveId" clId="{C55E732C-93AB-4D7B-9D88-D7135E6C542B}" dt="2022-07-03T13:15:58.997" v="169" actId="931"/>
          <ac:spMkLst>
            <pc:docMk/>
            <pc:sldMk cId="3892131414" sldId="262"/>
            <ac:spMk id="73" creationId="{47AB761B-E5BF-79A6-DD7A-441CB5284B83}"/>
          </ac:spMkLst>
        </pc:spChg>
        <pc:spChg chg="add del mod">
          <ac:chgData name="David Behres" userId="49aefd43a3bfe84c" providerId="LiveId" clId="{C55E732C-93AB-4D7B-9D88-D7135E6C542B}" dt="2022-07-03T13:16:59.079" v="171" actId="931"/>
          <ac:spMkLst>
            <pc:docMk/>
            <pc:sldMk cId="3892131414" sldId="262"/>
            <ac:spMk id="77" creationId="{3DE8EB52-C754-2AD1-CFB5-C1583F41EF37}"/>
          </ac:spMkLst>
        </pc:spChg>
        <pc:grpChg chg="mod">
          <ac:chgData name="David Behres" userId="49aefd43a3bfe84c" providerId="LiveId" clId="{C55E732C-93AB-4D7B-9D88-D7135E6C542B}" dt="2022-07-03T13:12:04.145" v="153" actId="27803"/>
          <ac:grpSpMkLst>
            <pc:docMk/>
            <pc:sldMk cId="3892131414" sldId="262"/>
            <ac:grpSpMk id="40" creationId="{50694E94-1F0A-558D-9326-7459A35B606C}"/>
          </ac:grpSpMkLst>
        </pc:grpChg>
        <pc:picChg chg="add del mod">
          <ac:chgData name="David Behres" userId="49aefd43a3bfe84c" providerId="LiveId" clId="{C55E732C-93AB-4D7B-9D88-D7135E6C542B}" dt="2022-07-03T13:08:50.156" v="118" actId="478"/>
          <ac:picMkLst>
            <pc:docMk/>
            <pc:sldMk cId="3892131414" sldId="262"/>
            <ac:picMk id="5" creationId="{7A9DE42A-8ED4-3337-5E67-60D5800E92F9}"/>
          </ac:picMkLst>
        </pc:picChg>
        <pc:picChg chg="add del mod">
          <ac:chgData name="David Behres" userId="49aefd43a3bfe84c" providerId="LiveId" clId="{C55E732C-93AB-4D7B-9D88-D7135E6C542B}" dt="2022-07-03T13:09:01.535" v="122"/>
          <ac:picMkLst>
            <pc:docMk/>
            <pc:sldMk cId="3892131414" sldId="262"/>
            <ac:picMk id="8" creationId="{67E7DF51-7E2D-DC94-7507-5C86AA0CFF71}"/>
          </ac:picMkLst>
        </pc:picChg>
        <pc:picChg chg="add del mod ord">
          <ac:chgData name="David Behres" userId="49aefd43a3bfe84c" providerId="LiveId" clId="{C55E732C-93AB-4D7B-9D88-D7135E6C542B}" dt="2022-07-03T13:14:19.899" v="158" actId="478"/>
          <ac:picMkLst>
            <pc:docMk/>
            <pc:sldMk cId="3892131414" sldId="262"/>
            <ac:picMk id="10" creationId="{5BDEF8C9-062B-0BC5-9AEE-BA2E310CA162}"/>
          </ac:picMkLst>
        </pc:picChg>
        <pc:picChg chg="add del mod">
          <ac:chgData name="David Behres" userId="49aefd43a3bfe84c" providerId="LiveId" clId="{C55E732C-93AB-4D7B-9D88-D7135E6C542B}" dt="2022-07-03T13:30:47.602" v="586" actId="478"/>
          <ac:picMkLst>
            <pc:docMk/>
            <pc:sldMk cId="3892131414" sldId="262"/>
            <ac:picMk id="24" creationId="{3D698983-159C-412D-6811-97465A3079F1}"/>
          </ac:picMkLst>
        </pc:picChg>
        <pc:picChg chg="add del">
          <ac:chgData name="David Behres" userId="49aefd43a3bfe84c" providerId="LiveId" clId="{C55E732C-93AB-4D7B-9D88-D7135E6C542B}" dt="2022-07-03T13:10:32.751" v="140" actId="478"/>
          <ac:picMkLst>
            <pc:docMk/>
            <pc:sldMk cId="3892131414" sldId="262"/>
            <ac:picMk id="25" creationId="{C03AAFA7-022A-47F8-9DA1-7DC3897D1E52}"/>
          </ac:picMkLst>
        </pc:picChg>
        <pc:picChg chg="add mod">
          <ac:chgData name="David Behres" userId="49aefd43a3bfe84c" providerId="LiveId" clId="{C55E732C-93AB-4D7B-9D88-D7135E6C542B}" dt="2022-07-03T14:47:00.896" v="2042" actId="1076"/>
          <ac:picMkLst>
            <pc:docMk/>
            <pc:sldMk cId="3892131414" sldId="262"/>
            <ac:picMk id="25" creationId="{F63CD34C-7776-5FAF-B097-6EAA1448701B}"/>
          </ac:picMkLst>
        </pc:picChg>
        <pc:picChg chg="del">
          <ac:chgData name="David Behres" userId="49aefd43a3bfe84c" providerId="LiveId" clId="{C55E732C-93AB-4D7B-9D88-D7135E6C542B}" dt="2022-07-03T13:09:22.069" v="127" actId="478"/>
          <ac:picMkLst>
            <pc:docMk/>
            <pc:sldMk cId="3892131414" sldId="262"/>
            <ac:picMk id="27" creationId="{6F737161-FE67-434D-A781-59EDB9EDCB23}"/>
          </ac:picMkLst>
        </pc:picChg>
        <pc:picChg chg="del">
          <ac:chgData name="David Behres" userId="49aefd43a3bfe84c" providerId="LiveId" clId="{C55E732C-93AB-4D7B-9D88-D7135E6C542B}" dt="2022-07-03T13:09:37.485" v="131" actId="478"/>
          <ac:picMkLst>
            <pc:docMk/>
            <pc:sldMk cId="3892131414" sldId="262"/>
            <ac:picMk id="29" creationId="{9E5BF01B-21D6-4D43-9CAE-0298685C1A7B}"/>
          </ac:picMkLst>
        </pc:picChg>
        <pc:picChg chg="del">
          <ac:chgData name="David Behres" userId="49aefd43a3bfe84c" providerId="LiveId" clId="{C55E732C-93AB-4D7B-9D88-D7135E6C542B}" dt="2022-07-03T13:09:38.197" v="132" actId="478"/>
          <ac:picMkLst>
            <pc:docMk/>
            <pc:sldMk cId="3892131414" sldId="262"/>
            <ac:picMk id="31" creationId="{089E8AB6-C16E-4752-810F-8F98DB929DB5}"/>
          </ac:picMkLst>
        </pc:picChg>
        <pc:picChg chg="add del mod">
          <ac:chgData name="David Behres" userId="49aefd43a3bfe84c" providerId="LiveId" clId="{C55E732C-93AB-4D7B-9D88-D7135E6C542B}" dt="2022-07-03T13:10:15.181" v="138"/>
          <ac:picMkLst>
            <pc:docMk/>
            <pc:sldMk cId="3892131414" sldId="262"/>
            <ac:picMk id="32" creationId="{1057A955-1E87-0E26-7FE5-12E09329CE1E}"/>
          </ac:picMkLst>
        </pc:picChg>
        <pc:picChg chg="del">
          <ac:chgData name="David Behres" userId="49aefd43a3bfe84c" providerId="LiveId" clId="{C55E732C-93AB-4D7B-9D88-D7135E6C542B}" dt="2022-07-03T13:09:38.926" v="133" actId="478"/>
          <ac:picMkLst>
            <pc:docMk/>
            <pc:sldMk cId="3892131414" sldId="262"/>
            <ac:picMk id="33" creationId="{CC9DBBE5-5AD0-41E8-A719-84509E5D9F9E}"/>
          </ac:picMkLst>
        </pc:picChg>
        <pc:picChg chg="add del mod">
          <ac:chgData name="David Behres" userId="49aefd43a3bfe84c" providerId="LiveId" clId="{C55E732C-93AB-4D7B-9D88-D7135E6C542B}" dt="2022-07-03T13:12:15.020" v="156" actId="478"/>
          <ac:picMkLst>
            <pc:docMk/>
            <pc:sldMk cId="3892131414" sldId="262"/>
            <ac:picMk id="37" creationId="{D0ED1CD3-B61B-308E-ECF3-E5344E5A27BD}"/>
          </ac:picMkLst>
        </pc:picChg>
        <pc:picChg chg="add del mod">
          <ac:chgData name="David Behres" userId="49aefd43a3bfe84c" providerId="LiveId" clId="{C55E732C-93AB-4D7B-9D88-D7135E6C542B}" dt="2022-07-03T13:14:56.484" v="163" actId="478"/>
          <ac:picMkLst>
            <pc:docMk/>
            <pc:sldMk cId="3892131414" sldId="262"/>
            <ac:picMk id="49" creationId="{7F284683-5937-EBEF-9E01-6CF411675B06}"/>
          </ac:picMkLst>
        </pc:picChg>
        <pc:picChg chg="add del mod">
          <ac:chgData name="David Behres" userId="49aefd43a3bfe84c" providerId="LiveId" clId="{C55E732C-93AB-4D7B-9D88-D7135E6C542B}" dt="2022-07-03T13:14:55.820" v="162" actId="478"/>
          <ac:picMkLst>
            <pc:docMk/>
            <pc:sldMk cId="3892131414" sldId="262"/>
            <ac:picMk id="51" creationId="{6E564D1D-8E31-E73D-4634-9865EED61BE1}"/>
          </ac:picMkLst>
        </pc:picChg>
        <pc:picChg chg="add del mod">
          <ac:chgData name="David Behres" userId="49aefd43a3bfe84c" providerId="LiveId" clId="{C55E732C-93AB-4D7B-9D88-D7135E6C542B}" dt="2022-07-03T13:14:53.796" v="160" actId="478"/>
          <ac:picMkLst>
            <pc:docMk/>
            <pc:sldMk cId="3892131414" sldId="262"/>
            <ac:picMk id="53" creationId="{A7A6782C-0C0E-D411-7EBC-6B2C2021C9BB}"/>
          </ac:picMkLst>
        </pc:picChg>
        <pc:picChg chg="add del mod">
          <ac:chgData name="David Behres" userId="49aefd43a3bfe84c" providerId="LiveId" clId="{C55E732C-93AB-4D7B-9D88-D7135E6C542B}" dt="2022-07-03T13:14:53.309" v="159" actId="478"/>
          <ac:picMkLst>
            <pc:docMk/>
            <pc:sldMk cId="3892131414" sldId="262"/>
            <ac:picMk id="55" creationId="{B9FB82DA-3E95-A2B3-4882-2E7F1FA41D5E}"/>
          </ac:picMkLst>
        </pc:picChg>
        <pc:picChg chg="add mod">
          <ac:chgData name="David Behres" userId="49aefd43a3bfe84c" providerId="LiveId" clId="{C55E732C-93AB-4D7B-9D88-D7135E6C542B}" dt="2022-07-03T13:15:04.318" v="164" actId="931"/>
          <ac:picMkLst>
            <pc:docMk/>
            <pc:sldMk cId="3892131414" sldId="262"/>
            <ac:picMk id="65" creationId="{B38276DC-E1D0-05FF-EFF6-F07ECDDCD66C}"/>
          </ac:picMkLst>
        </pc:picChg>
        <pc:picChg chg="add mod">
          <ac:chgData name="David Behres" userId="49aefd43a3bfe84c" providerId="LiveId" clId="{C55E732C-93AB-4D7B-9D88-D7135E6C542B}" dt="2022-07-03T13:15:14.960" v="165" actId="931"/>
          <ac:picMkLst>
            <pc:docMk/>
            <pc:sldMk cId="3892131414" sldId="262"/>
            <ac:picMk id="67" creationId="{63040DC8-E067-1CD9-BFAC-79D267DD8D41}"/>
          </ac:picMkLst>
        </pc:picChg>
        <pc:picChg chg="add del mod">
          <ac:chgData name="David Behres" userId="49aefd43a3bfe84c" providerId="LiveId" clId="{C55E732C-93AB-4D7B-9D88-D7135E6C542B}" dt="2022-07-03T13:15:55.701" v="168" actId="478"/>
          <ac:picMkLst>
            <pc:docMk/>
            <pc:sldMk cId="3892131414" sldId="262"/>
            <ac:picMk id="69" creationId="{E611B467-2850-190B-F637-474D6D2BE789}"/>
          </ac:picMkLst>
        </pc:picChg>
        <pc:picChg chg="add del mod">
          <ac:chgData name="David Behres" userId="49aefd43a3bfe84c" providerId="LiveId" clId="{C55E732C-93AB-4D7B-9D88-D7135E6C542B}" dt="2022-07-03T13:16:07.740" v="170" actId="478"/>
          <ac:picMkLst>
            <pc:docMk/>
            <pc:sldMk cId="3892131414" sldId="262"/>
            <ac:picMk id="71" creationId="{FF6237DE-58FD-A315-B61F-4473E249E15F}"/>
          </ac:picMkLst>
        </pc:picChg>
        <pc:picChg chg="add mod">
          <ac:chgData name="David Behres" userId="49aefd43a3bfe84c" providerId="LiveId" clId="{C55E732C-93AB-4D7B-9D88-D7135E6C542B}" dt="2022-07-03T13:15:58.997" v="169" actId="931"/>
          <ac:picMkLst>
            <pc:docMk/>
            <pc:sldMk cId="3892131414" sldId="262"/>
            <ac:picMk id="75" creationId="{97A1BA76-0B60-1833-690F-8552D619050B}"/>
          </ac:picMkLst>
        </pc:picChg>
        <pc:picChg chg="add mod">
          <ac:chgData name="David Behres" userId="49aefd43a3bfe84c" providerId="LiveId" clId="{C55E732C-93AB-4D7B-9D88-D7135E6C542B}" dt="2022-07-03T13:16:59.079" v="171" actId="931"/>
          <ac:picMkLst>
            <pc:docMk/>
            <pc:sldMk cId="3892131414" sldId="262"/>
            <ac:picMk id="79" creationId="{9B419850-AA98-3AC9-7792-5D0F66479C1D}"/>
          </ac:picMkLst>
        </pc:picChg>
        <pc:picChg chg="add mod">
          <ac:chgData name="David Behres" userId="49aefd43a3bfe84c" providerId="LiveId" clId="{C55E732C-93AB-4D7B-9D88-D7135E6C542B}" dt="2022-07-03T13:17:02.421" v="172" actId="931"/>
          <ac:picMkLst>
            <pc:docMk/>
            <pc:sldMk cId="3892131414" sldId="262"/>
            <ac:picMk id="81" creationId="{EFC22913-5266-9C0C-D251-F1A30ED58F4B}"/>
          </ac:picMkLst>
        </pc:picChg>
        <pc:cxnChg chg="add mod ord">
          <ac:chgData name="David Behres" userId="49aefd43a3bfe84c" providerId="LiveId" clId="{C55E732C-93AB-4D7B-9D88-D7135E6C542B}" dt="2022-07-03T14:48:23.618" v="2058" actId="1076"/>
          <ac:cxnSpMkLst>
            <pc:docMk/>
            <pc:sldMk cId="3892131414" sldId="262"/>
            <ac:cxnSpMk id="12" creationId="{70171134-0DED-F3B7-2C0F-08423B00EF9D}"/>
          </ac:cxnSpMkLst>
        </pc:cxnChg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663103393" sldId="264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1065425595" sldId="266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914134537" sldId="267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44069682" sldId="268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429771863" sldId="269"/>
        </pc:sldMkLst>
      </pc:sldChg>
      <pc:sldChg chg="del">
        <pc:chgData name="David Behres" userId="49aefd43a3bfe84c" providerId="LiveId" clId="{C55E732C-93AB-4D7B-9D88-D7135E6C542B}" dt="2022-07-03T13:03:12.986" v="1" actId="47"/>
        <pc:sldMkLst>
          <pc:docMk/>
          <pc:sldMk cId="451187730" sldId="283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3322300142" sldId="284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59582380" sldId="285"/>
        </pc:sldMkLst>
      </pc:sldChg>
      <pc:sldChg chg="mod modShow">
        <pc:chgData name="David Behres" userId="49aefd43a3bfe84c" providerId="LiveId" clId="{C55E732C-93AB-4D7B-9D88-D7135E6C542B}" dt="2022-07-03T13:04:09.712" v="6" actId="729"/>
        <pc:sldMkLst>
          <pc:docMk/>
          <pc:sldMk cId="1450792375" sldId="286"/>
        </pc:sldMkLst>
      </pc:sldChg>
      <pc:sldChg chg="del">
        <pc:chgData name="David Behres" userId="49aefd43a3bfe84c" providerId="LiveId" clId="{C55E732C-93AB-4D7B-9D88-D7135E6C542B}" dt="2022-07-03T13:03:47.286" v="4" actId="47"/>
        <pc:sldMkLst>
          <pc:docMk/>
          <pc:sldMk cId="2959960592" sldId="287"/>
        </pc:sldMkLst>
      </pc:sldChg>
      <pc:sldChg chg="new mod modShow">
        <pc:chgData name="David Behres" userId="49aefd43a3bfe84c" providerId="LiveId" clId="{C55E732C-93AB-4D7B-9D88-D7135E6C542B}" dt="2022-07-03T13:04:09.712" v="6" actId="729"/>
        <pc:sldMkLst>
          <pc:docMk/>
          <pc:sldMk cId="3298579456" sldId="288"/>
        </pc:sldMkLst>
      </pc:sldChg>
      <pc:sldChg chg="modSp new del mod">
        <pc:chgData name="David Behres" userId="49aefd43a3bfe84c" providerId="LiveId" clId="{C55E732C-93AB-4D7B-9D88-D7135E6C542B}" dt="2022-07-03T14:03:14.814" v="772" actId="47"/>
        <pc:sldMkLst>
          <pc:docMk/>
          <pc:sldMk cId="134258458" sldId="289"/>
        </pc:sldMkLst>
        <pc:spChg chg="mod">
          <ac:chgData name="David Behres" userId="49aefd43a3bfe84c" providerId="LiveId" clId="{C55E732C-93AB-4D7B-9D88-D7135E6C542B}" dt="2022-07-03T14:02:38.200" v="771" actId="20577"/>
          <ac:spMkLst>
            <pc:docMk/>
            <pc:sldMk cId="134258458" sldId="289"/>
            <ac:spMk id="5" creationId="{DE7DF874-1591-92B2-6F27-9ED029EACEDD}"/>
          </ac:spMkLst>
        </pc:spChg>
      </pc:sldChg>
      <pc:sldChg chg="del">
        <pc:chgData name="David Behres" userId="49aefd43a3bfe84c" providerId="LiveId" clId="{C55E732C-93AB-4D7B-9D88-D7135E6C542B}" dt="2022-07-03T14:02:01.649" v="759" actId="47"/>
        <pc:sldMkLst>
          <pc:docMk/>
          <pc:sldMk cId="886212793" sldId="289"/>
        </pc:sldMkLst>
      </pc:sldChg>
      <pc:sldChg chg="addSp modSp new mod ord modTransition">
        <pc:chgData name="David Behres" userId="49aefd43a3bfe84c" providerId="LiveId" clId="{C55E732C-93AB-4D7B-9D88-D7135E6C542B}" dt="2022-07-04T15:01:05.265" v="2311"/>
        <pc:sldMkLst>
          <pc:docMk/>
          <pc:sldMk cId="2172306158" sldId="289"/>
        </pc:sldMkLst>
        <pc:spChg chg="mod">
          <ac:chgData name="David Behres" userId="49aefd43a3bfe84c" providerId="LiveId" clId="{C55E732C-93AB-4D7B-9D88-D7135E6C542B}" dt="2022-07-03T14:04:14.367" v="790" actId="20577"/>
          <ac:spMkLst>
            <pc:docMk/>
            <pc:sldMk cId="2172306158" sldId="289"/>
            <ac:spMk id="2" creationId="{9BBA3A14-364E-9239-6369-C82766522BBA}"/>
          </ac:spMkLst>
        </pc:spChg>
        <pc:spChg chg="mod">
          <ac:chgData name="David Behres" userId="49aefd43a3bfe84c" providerId="LiveId" clId="{C55E732C-93AB-4D7B-9D88-D7135E6C542B}" dt="2022-07-03T14:28:12.853" v="1336" actId="20577"/>
          <ac:spMkLst>
            <pc:docMk/>
            <pc:sldMk cId="2172306158" sldId="289"/>
            <ac:spMk id="4" creationId="{B64957AF-A93D-7465-114F-3757321DC8AD}"/>
          </ac:spMkLst>
        </pc:spChg>
        <pc:picChg chg="add mod">
          <ac:chgData name="David Behres" userId="49aefd43a3bfe84c" providerId="LiveId" clId="{C55E732C-93AB-4D7B-9D88-D7135E6C542B}" dt="2022-07-03T14:27:34.981" v="1329" actId="1076"/>
          <ac:picMkLst>
            <pc:docMk/>
            <pc:sldMk cId="2172306158" sldId="289"/>
            <ac:picMk id="6" creationId="{E8895EEE-FB96-7DE8-E867-3CFC1274EF70}"/>
          </ac:picMkLst>
        </pc:picChg>
      </pc:sldChg>
      <pc:sldChg chg="addSp delSp modSp new mod ord modTransition">
        <pc:chgData name="David Behres" userId="49aefd43a3bfe84c" providerId="LiveId" clId="{C55E732C-93AB-4D7B-9D88-D7135E6C542B}" dt="2022-07-04T16:23:05.205" v="2347" actId="1076"/>
        <pc:sldMkLst>
          <pc:docMk/>
          <pc:sldMk cId="1616095858" sldId="290"/>
        </pc:sldMkLst>
        <pc:spChg chg="mod">
          <ac:chgData name="David Behres" userId="49aefd43a3bfe84c" providerId="LiveId" clId="{C55E732C-93AB-4D7B-9D88-D7135E6C542B}" dt="2022-07-03T14:28:55.948" v="1353" actId="20577"/>
          <ac:spMkLst>
            <pc:docMk/>
            <pc:sldMk cId="1616095858" sldId="290"/>
            <ac:spMk id="2" creationId="{82D9DA71-3B8E-6612-38FD-F43D7FD70575}"/>
          </ac:spMkLst>
        </pc:spChg>
        <pc:spChg chg="mod">
          <ac:chgData name="David Behres" userId="49aefd43a3bfe84c" providerId="LiveId" clId="{C55E732C-93AB-4D7B-9D88-D7135E6C542B}" dt="2022-07-03T14:29:04.037" v="1367" actId="20577"/>
          <ac:spMkLst>
            <pc:docMk/>
            <pc:sldMk cId="1616095858" sldId="290"/>
            <ac:spMk id="4" creationId="{27FD195C-CF3B-A9ED-1249-F5366FB5A331}"/>
          </ac:spMkLst>
        </pc:spChg>
        <pc:spChg chg="mod">
          <ac:chgData name="David Behres" userId="49aefd43a3bfe84c" providerId="LiveId" clId="{C55E732C-93AB-4D7B-9D88-D7135E6C542B}" dt="2022-07-03T14:29:33.045" v="1394" actId="20577"/>
          <ac:spMkLst>
            <pc:docMk/>
            <pc:sldMk cId="1616095858" sldId="290"/>
            <ac:spMk id="5" creationId="{2A079C99-69B2-699D-9616-3E159808F1D7}"/>
          </ac:spMkLst>
        </pc:spChg>
        <pc:spChg chg="mod">
          <ac:chgData name="David Behres" userId="49aefd43a3bfe84c" providerId="LiveId" clId="{C55E732C-93AB-4D7B-9D88-D7135E6C542B}" dt="2022-07-03T14:31:39.950" v="1589" actId="13822"/>
          <ac:spMkLst>
            <pc:docMk/>
            <pc:sldMk cId="1616095858" sldId="290"/>
            <ac:spMk id="6" creationId="{4FC7F7E6-FAE2-6FA0-335D-81782F551BBD}"/>
          </ac:spMkLst>
        </pc:spChg>
        <pc:spChg chg="mod">
          <ac:chgData name="David Behres" userId="49aefd43a3bfe84c" providerId="LiveId" clId="{C55E732C-93AB-4D7B-9D88-D7135E6C542B}" dt="2022-07-04T16:23:05.205" v="2347" actId="1076"/>
          <ac:spMkLst>
            <pc:docMk/>
            <pc:sldMk cId="1616095858" sldId="290"/>
            <ac:spMk id="7" creationId="{C39F21B5-EAAD-4F91-C894-A2C0F99ED30D}"/>
          </ac:spMkLst>
        </pc:spChg>
        <pc:spChg chg="add del mod">
          <ac:chgData name="David Behres" userId="49aefd43a3bfe84c" providerId="LiveId" clId="{C55E732C-93AB-4D7B-9D88-D7135E6C542B}" dt="2022-07-03T14:32:28.556" v="1592" actId="478"/>
          <ac:spMkLst>
            <pc:docMk/>
            <pc:sldMk cId="1616095858" sldId="290"/>
            <ac:spMk id="8" creationId="{43D01C10-98AC-E162-5FCE-1E7871E13216}"/>
          </ac:spMkLst>
        </pc:spChg>
        <pc:spChg chg="add mod">
          <ac:chgData name="David Behres" userId="49aefd43a3bfe84c" providerId="LiveId" clId="{C55E732C-93AB-4D7B-9D88-D7135E6C542B}" dt="2022-07-03T14:36:56.220" v="1711" actId="1076"/>
          <ac:spMkLst>
            <pc:docMk/>
            <pc:sldMk cId="1616095858" sldId="290"/>
            <ac:spMk id="9" creationId="{6153F29A-3436-59A8-E1E6-DFD1A4A85EF6}"/>
          </ac:spMkLst>
        </pc:spChg>
        <pc:spChg chg="add mod">
          <ac:chgData name="David Behres" userId="49aefd43a3bfe84c" providerId="LiveId" clId="{C55E732C-93AB-4D7B-9D88-D7135E6C542B}" dt="2022-07-03T14:39:56.589" v="1752" actId="207"/>
          <ac:spMkLst>
            <pc:docMk/>
            <pc:sldMk cId="1616095858" sldId="290"/>
            <ac:spMk id="10" creationId="{1F199164-16C4-B697-241D-195E3961E096}"/>
          </ac:spMkLst>
        </pc:spChg>
        <pc:spChg chg="add mod">
          <ac:chgData name="David Behres" userId="49aefd43a3bfe84c" providerId="LiveId" clId="{C55E732C-93AB-4D7B-9D88-D7135E6C542B}" dt="2022-07-03T14:39:45.067" v="1750" actId="207"/>
          <ac:spMkLst>
            <pc:docMk/>
            <pc:sldMk cId="1616095858" sldId="290"/>
            <ac:spMk id="11" creationId="{238A4C2F-AA98-D7A2-CF51-E6B634132770}"/>
          </ac:spMkLst>
        </pc:spChg>
        <pc:spChg chg="add mod">
          <ac:chgData name="David Behres" userId="49aefd43a3bfe84c" providerId="LiveId" clId="{C55E732C-93AB-4D7B-9D88-D7135E6C542B}" dt="2022-07-03T14:44:47.038" v="2032" actId="120"/>
          <ac:spMkLst>
            <pc:docMk/>
            <pc:sldMk cId="1616095858" sldId="290"/>
            <ac:spMk id="12" creationId="{F3E59069-CC78-84E2-4C5F-C720F4E4B0FE}"/>
          </ac:spMkLst>
        </pc:spChg>
        <pc:graphicFrameChg chg="add del mod modGraphic">
          <ac:chgData name="David Behres" userId="49aefd43a3bfe84c" providerId="LiveId" clId="{C55E732C-93AB-4D7B-9D88-D7135E6C542B}" dt="2022-07-04T14:59:22.677" v="2288" actId="478"/>
          <ac:graphicFrameMkLst>
            <pc:docMk/>
            <pc:sldMk cId="1616095858" sldId="290"/>
            <ac:graphicFrameMk id="13" creationId="{AD3BA3B9-3686-89F9-3D21-606A779D544B}"/>
          </ac:graphicFrameMkLst>
        </pc:graphicFrameChg>
        <pc:graphicFrameChg chg="add del mod modGraphic">
          <ac:chgData name="David Behres" userId="49aefd43a3bfe84c" providerId="LiveId" clId="{C55E732C-93AB-4D7B-9D88-D7135E6C542B}" dt="2022-07-04T14:59:42.849" v="2295" actId="478"/>
          <ac:graphicFrameMkLst>
            <pc:docMk/>
            <pc:sldMk cId="1616095858" sldId="290"/>
            <ac:graphicFrameMk id="15" creationId="{899705F5-D299-1A21-DD5F-375208DD6521}"/>
          </ac:graphicFrameMkLst>
        </pc:graphicFrameChg>
      </pc:sldChg>
      <pc:sldChg chg="addSp delSp modSp new ord">
        <pc:chgData name="David Behres" userId="49aefd43a3bfe84c" providerId="LiveId" clId="{C55E732C-93AB-4D7B-9D88-D7135E6C542B}" dt="2022-07-03T13:32:37.227" v="600"/>
        <pc:sldMkLst>
          <pc:docMk/>
          <pc:sldMk cId="2071009840" sldId="290"/>
        </pc:sldMkLst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4" creationId="{A3AF999F-9CF5-DCD3-35F8-DD387F05C1C3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5" creationId="{94AD6DBA-4F02-DF7B-C799-59279DE04586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6" creationId="{6BA5C7BA-B229-BCAC-AFC6-156C53CFE196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7" creationId="{4C03EB9A-E05C-9964-998E-50DA26DFE235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8" creationId="{51E14A4E-66E3-3548-3668-139965392D8D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14" creationId="{48AB2FFA-DAED-7CB6-87AA-4828BD994079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15" creationId="{941BE6F9-9F17-1C8D-0633-F19C4A8FB34B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16" creationId="{F4409D7D-D05B-D4E5-01B3-FA4AE7866640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17" creationId="{C48F5B46-A367-3D15-99B0-58B632DDD092}"/>
          </ac:spMkLst>
        </pc:spChg>
        <pc:spChg chg="add del mod">
          <ac:chgData name="David Behres" userId="49aefd43a3bfe84c" providerId="LiveId" clId="{C55E732C-93AB-4D7B-9D88-D7135E6C542B}" dt="2022-07-03T13:32:33.356" v="598"/>
          <ac:spMkLst>
            <pc:docMk/>
            <pc:sldMk cId="2071009840" sldId="290"/>
            <ac:spMk id="18" creationId="{F53C0BCC-385B-1E80-DFC1-63142ABD9382}"/>
          </ac:spMkLst>
        </pc:spChg>
        <pc:picChg chg="add del mod">
          <ac:chgData name="David Behres" userId="49aefd43a3bfe84c" providerId="LiveId" clId="{C55E732C-93AB-4D7B-9D88-D7135E6C542B}" dt="2022-07-03T13:32:33.356" v="598"/>
          <ac:picMkLst>
            <pc:docMk/>
            <pc:sldMk cId="2071009840" sldId="290"/>
            <ac:picMk id="9" creationId="{DC70E552-039A-3002-41A7-63C47D87ABAE}"/>
          </ac:picMkLst>
        </pc:picChg>
        <pc:picChg chg="add del mod">
          <ac:chgData name="David Behres" userId="49aefd43a3bfe84c" providerId="LiveId" clId="{C55E732C-93AB-4D7B-9D88-D7135E6C542B}" dt="2022-07-03T13:32:33.356" v="598"/>
          <ac:picMkLst>
            <pc:docMk/>
            <pc:sldMk cId="2071009840" sldId="290"/>
            <ac:picMk id="10" creationId="{720DB8E8-10B5-2E9C-476D-BE24F90E4152}"/>
          </ac:picMkLst>
        </pc:picChg>
        <pc:picChg chg="add del mod">
          <ac:chgData name="David Behres" userId="49aefd43a3bfe84c" providerId="LiveId" clId="{C55E732C-93AB-4D7B-9D88-D7135E6C542B}" dt="2022-07-03T13:32:33.356" v="598"/>
          <ac:picMkLst>
            <pc:docMk/>
            <pc:sldMk cId="2071009840" sldId="290"/>
            <ac:picMk id="11" creationId="{0EC8820F-CDA8-D765-66D2-0CB9F302CEE3}"/>
          </ac:picMkLst>
        </pc:picChg>
        <pc:picChg chg="add del mod">
          <ac:chgData name="David Behres" userId="49aefd43a3bfe84c" providerId="LiveId" clId="{C55E732C-93AB-4D7B-9D88-D7135E6C542B}" dt="2022-07-03T13:32:33.356" v="598"/>
          <ac:picMkLst>
            <pc:docMk/>
            <pc:sldMk cId="2071009840" sldId="290"/>
            <ac:picMk id="12" creationId="{C8DBAEDA-6185-67C1-A2FF-92464CC1187B}"/>
          </ac:picMkLst>
        </pc:picChg>
        <pc:picChg chg="add del mod">
          <ac:chgData name="David Behres" userId="49aefd43a3bfe84c" providerId="LiveId" clId="{C55E732C-93AB-4D7B-9D88-D7135E6C542B}" dt="2022-07-03T13:32:33.356" v="598"/>
          <ac:picMkLst>
            <pc:docMk/>
            <pc:sldMk cId="2071009840" sldId="290"/>
            <ac:picMk id="13" creationId="{19420F21-E87C-F8CB-5A3C-0E7B2E009466}"/>
          </ac:picMkLst>
        </pc:picChg>
        <pc:picChg chg="add del mod">
          <ac:chgData name="David Behres" userId="49aefd43a3bfe84c" providerId="LiveId" clId="{C55E732C-93AB-4D7B-9D88-D7135E6C542B}" dt="2022-07-03T13:32:37.227" v="600"/>
          <ac:picMkLst>
            <pc:docMk/>
            <pc:sldMk cId="2071009840" sldId="290"/>
            <ac:picMk id="19" creationId="{6D553C27-3EF7-11C2-311E-4AD410A82F58}"/>
          </ac:picMkLst>
        </pc:picChg>
      </pc:sldChg>
      <pc:sldChg chg="modSp mod modTransition">
        <pc:chgData name="David Behres" userId="49aefd43a3bfe84c" providerId="LiveId" clId="{C55E732C-93AB-4D7B-9D88-D7135E6C542B}" dt="2022-07-04T14:54:08.209" v="2280"/>
        <pc:sldMkLst>
          <pc:docMk/>
          <pc:sldMk cId="1061920575" sldId="291"/>
        </pc:sldMkLst>
        <pc:spChg chg="mod">
          <ac:chgData name="David Behres" userId="49aefd43a3bfe84c" providerId="LiveId" clId="{C55E732C-93AB-4D7B-9D88-D7135E6C542B}" dt="2022-07-04T14:45:07.779" v="2123" actId="20577"/>
          <ac:spMkLst>
            <pc:docMk/>
            <pc:sldMk cId="1061920575" sldId="291"/>
            <ac:spMk id="3" creationId="{F763273E-BBEA-326C-5B6E-420133A7933C}"/>
          </ac:spMkLst>
        </pc:spChg>
      </pc:sldChg>
      <pc:sldChg chg="modTransition">
        <pc:chgData name="David Behres" userId="49aefd43a3bfe84c" providerId="LiveId" clId="{C55E732C-93AB-4D7B-9D88-D7135E6C542B}" dt="2022-07-04T15:00:48.362" v="2306"/>
        <pc:sldMkLst>
          <pc:docMk/>
          <pc:sldMk cId="349611311" sldId="292"/>
        </pc:sldMkLst>
      </pc:sldChg>
      <pc:sldChg chg="addSp delSp modSp mod modTransition">
        <pc:chgData name="David Behres" userId="49aefd43a3bfe84c" providerId="LiveId" clId="{C55E732C-93AB-4D7B-9D88-D7135E6C542B}" dt="2022-07-04T14:57:18.304" v="2284" actId="1076"/>
        <pc:sldMkLst>
          <pc:docMk/>
          <pc:sldMk cId="3353773995" sldId="293"/>
        </pc:sldMkLst>
        <pc:picChg chg="del">
          <ac:chgData name="David Behres" userId="49aefd43a3bfe84c" providerId="LiveId" clId="{C55E732C-93AB-4D7B-9D88-D7135E6C542B}" dt="2022-07-04T14:57:13.563" v="2281" actId="478"/>
          <ac:picMkLst>
            <pc:docMk/>
            <pc:sldMk cId="3353773995" sldId="293"/>
            <ac:picMk id="9" creationId="{C474DDD1-A753-1BBE-E195-A40AB4367E64}"/>
          </ac:picMkLst>
        </pc:picChg>
        <pc:picChg chg="add mod">
          <ac:chgData name="David Behres" userId="49aefd43a3bfe84c" providerId="LiveId" clId="{C55E732C-93AB-4D7B-9D88-D7135E6C542B}" dt="2022-07-04T14:57:18.304" v="2284" actId="1076"/>
          <ac:picMkLst>
            <pc:docMk/>
            <pc:sldMk cId="3353773995" sldId="293"/>
            <ac:picMk id="11" creationId="{B36C395D-B35F-192A-3DDE-3805631264AF}"/>
          </ac:picMkLst>
        </pc:picChg>
      </pc:sldChg>
      <pc:sldChg chg="addSp delSp modSp mod modTransition">
        <pc:chgData name="David Behres" userId="49aefd43a3bfe84c" providerId="LiveId" clId="{C55E732C-93AB-4D7B-9D88-D7135E6C542B}" dt="2022-07-04T17:21:25.074" v="2699" actId="478"/>
        <pc:sldMkLst>
          <pc:docMk/>
          <pc:sldMk cId="2554626903" sldId="294"/>
        </pc:sldMkLst>
        <pc:spChg chg="mod">
          <ac:chgData name="David Behres" userId="49aefd43a3bfe84c" providerId="LiveId" clId="{C55E732C-93AB-4D7B-9D88-D7135E6C542B}" dt="2022-07-04T14:51:40.866" v="2277" actId="20577"/>
          <ac:spMkLst>
            <pc:docMk/>
            <pc:sldMk cId="2554626903" sldId="294"/>
            <ac:spMk id="6" creationId="{4443ADEF-BF74-ACC6-FD96-69CA9B489CB6}"/>
          </ac:spMkLst>
        </pc:spChg>
        <pc:spChg chg="add del mod">
          <ac:chgData name="David Behres" userId="49aefd43a3bfe84c" providerId="LiveId" clId="{C55E732C-93AB-4D7B-9D88-D7135E6C542B}" dt="2022-07-04T17:21:25.074" v="2699" actId="478"/>
          <ac:spMkLst>
            <pc:docMk/>
            <pc:sldMk cId="2554626903" sldId="294"/>
            <ac:spMk id="8" creationId="{99B0FB77-12B6-35B7-C72C-6A206FBCBE14}"/>
          </ac:spMkLst>
        </pc:spChg>
      </pc:sldChg>
      <pc:sldChg chg="modSp mod modTransition">
        <pc:chgData name="David Behres" userId="49aefd43a3bfe84c" providerId="LiveId" clId="{C55E732C-93AB-4D7B-9D88-D7135E6C542B}" dt="2022-07-04T15:01:28.685" v="2313"/>
        <pc:sldMkLst>
          <pc:docMk/>
          <pc:sldMk cId="3376369126" sldId="295"/>
        </pc:sldMkLst>
        <pc:spChg chg="mod">
          <ac:chgData name="David Behres" userId="49aefd43a3bfe84c" providerId="LiveId" clId="{C55E732C-93AB-4D7B-9D88-D7135E6C542B}" dt="2022-07-04T14:50:40.259" v="2265" actId="20577"/>
          <ac:spMkLst>
            <pc:docMk/>
            <pc:sldMk cId="3376369126" sldId="295"/>
            <ac:spMk id="2" creationId="{81DF13CF-7EE0-D2E2-EB13-A9E1972E3AEF}"/>
          </ac:spMkLst>
        </pc:spChg>
        <pc:spChg chg="mod">
          <ac:chgData name="David Behres" userId="49aefd43a3bfe84c" providerId="LiveId" clId="{C55E732C-93AB-4D7B-9D88-D7135E6C542B}" dt="2022-07-04T14:50:33.283" v="2263" actId="20577"/>
          <ac:spMkLst>
            <pc:docMk/>
            <pc:sldMk cId="3376369126" sldId="295"/>
            <ac:spMk id="4" creationId="{B46AA992-C30C-6118-76E0-2470E096B335}"/>
          </ac:spMkLst>
        </pc:spChg>
      </pc:sldChg>
      <pc:sldChg chg="add del">
        <pc:chgData name="David Behres" userId="49aefd43a3bfe84c" providerId="LiveId" clId="{C55E732C-93AB-4D7B-9D88-D7135E6C542B}" dt="2022-07-04T14:59:28.449" v="2290"/>
        <pc:sldMkLst>
          <pc:docMk/>
          <pc:sldMk cId="1218680896" sldId="296"/>
        </pc:sldMkLst>
      </pc:sldChg>
      <pc:sldChg chg="addSp modSp mod">
        <pc:chgData name="David Behres" userId="49aefd43a3bfe84c" providerId="LiveId" clId="{C55E732C-93AB-4D7B-9D88-D7135E6C542B}" dt="2022-07-04T17:19:08.036" v="2695" actId="20577"/>
        <pc:sldMkLst>
          <pc:docMk/>
          <pc:sldMk cId="3668712183" sldId="296"/>
        </pc:sldMkLst>
        <pc:spChg chg="mod">
          <ac:chgData name="David Behres" userId="49aefd43a3bfe84c" providerId="LiveId" clId="{C55E732C-93AB-4D7B-9D88-D7135E6C542B}" dt="2022-07-04T17:19:08.036" v="2695" actId="20577"/>
          <ac:spMkLst>
            <pc:docMk/>
            <pc:sldMk cId="3668712183" sldId="296"/>
            <ac:spMk id="9" creationId="{4BFDAE72-7179-2F4D-8E73-2128A6E1540F}"/>
          </ac:spMkLst>
        </pc:spChg>
        <pc:picChg chg="add mod">
          <ac:chgData name="David Behres" userId="49aefd43a3bfe84c" providerId="LiveId" clId="{C55E732C-93AB-4D7B-9D88-D7135E6C542B}" dt="2022-07-04T16:29:08.094" v="2348"/>
          <ac:picMkLst>
            <pc:docMk/>
            <pc:sldMk cId="3668712183" sldId="296"/>
            <ac:picMk id="10" creationId="{169D9338-EA95-E832-91D6-25F47378BCBD}"/>
          </ac:picMkLst>
        </pc:picChg>
      </pc:sldChg>
    </pc:docChg>
  </pc:docChgLst>
  <pc:docChgLst>
    <pc:chgData name="Gastbenutzer" providerId="Windows Live" clId="Web-{C8FE83E4-F9A1-49AE-9C12-1D6DAF8A08F3}"/>
    <pc:docChg chg="addSld modSld addMainMaster delMainMaster">
      <pc:chgData name="Gastbenutzer" userId="" providerId="Windows Live" clId="Web-{C8FE83E4-F9A1-49AE-9C12-1D6DAF8A08F3}" dt="2022-07-03T13:08:42.655" v="11" actId="1076"/>
      <pc:docMkLst>
        <pc:docMk/>
      </pc:docMkLst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3946934594" sldId="256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3946934594" sldId="256"/>
            <ac:spMk id="2" creationId="{632BE5BF-9922-45FB-8F3F-4446D40A051B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2902794312" sldId="257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2902794312" sldId="257"/>
            <ac:spMk id="2" creationId="{0B24BF10-2B55-43AB-9F77-F1A1410384A9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2902794312" sldId="257"/>
            <ac:spMk id="4" creationId="{E3BD8413-C238-49D7-A4E1-E8FEF1811A0E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3733486012" sldId="258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3733486012" sldId="258"/>
            <ac:spMk id="2" creationId="{BE9800F6-D571-48C4-8466-12AA1ADB6599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733486012" sldId="258"/>
            <ac:spMk id="7" creationId="{7875C19A-1AAE-476A-A316-A2CF92D763D3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709828751" sldId="260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709828751" sldId="260"/>
            <ac:spMk id="2" creationId="{8B065C75-272B-4BB5-BA23-D80E8654D62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709828751" sldId="260"/>
            <ac:spMk id="4" creationId="{BD179B88-D43C-4A31-9A52-3498E9430782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709828751" sldId="260"/>
            <ac:spMk id="5" creationId="{DCDDBE65-9AB1-4989-AF86-726591A6A128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3607270498" sldId="261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2" creationId="{520FC4EE-F318-4344-9E3C-B950ADB63865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4" creationId="{315E3981-F0D7-482C-A8E0-6A57700BECA7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5" creationId="{E0C87788-476B-4620-8002-A5C1177AD6C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6" creationId="{000A9570-5EF6-4AFB-9FCA-7C8998E3FEB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7" creationId="{B74126B4-1E6C-4FFF-9282-40E18A85A07F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607270498" sldId="261"/>
            <ac:spMk id="8" creationId="{47DC4E62-1A34-4F98-A451-214F1808519C}"/>
          </ac:spMkLst>
        </pc:spChg>
      </pc:sldChg>
      <pc:sldChg chg="modSp mod modClrScheme chgLayout">
        <pc:chgData name="Gastbenutzer" userId="" providerId="Windows Live" clId="Web-{C8FE83E4-F9A1-49AE-9C12-1D6DAF8A08F3}" dt="2022-07-03T13:08:42.655" v="11" actId="1076"/>
        <pc:sldMkLst>
          <pc:docMk/>
          <pc:sldMk cId="3892131414" sldId="262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2" creationId="{CC1F11E7-EDE5-4119-BA64-4FC57C285D19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4" creationId="{315E3981-F0D7-482C-A8E0-6A57700BECA7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19" creationId="{782206B1-586F-4254-9B36-D06C4E294ACF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20" creationId="{CB924A29-3538-4A3F-82A6-D2A7538C211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21" creationId="{1B8F0371-4F69-4131-91BF-9AB99E6EE89B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22" creationId="{78CACAF1-61EA-4605-A8FE-2EEE752B49FF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892131414" sldId="262"/>
            <ac:spMk id="23" creationId="{8D05A34F-7712-46DB-AB5B-272E294B62EE}"/>
          </ac:spMkLst>
        </pc:spChg>
        <pc:picChg chg="mod">
          <ac:chgData name="Gastbenutzer" userId="" providerId="Windows Live" clId="Web-{C8FE83E4-F9A1-49AE-9C12-1D6DAF8A08F3}" dt="2022-07-03T13:08:42.655" v="11" actId="1076"/>
          <ac:picMkLst>
            <pc:docMk/>
            <pc:sldMk cId="3892131414" sldId="262"/>
            <ac:picMk id="5" creationId="{7A9DE42A-8ED4-3337-5E67-60D5800E92F9}"/>
          </ac:picMkLst>
        </pc:pic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3892131414" sldId="262"/>
            <ac:picMk id="25" creationId="{C03AAFA7-022A-47F8-9DA1-7DC3897D1E52}"/>
          </ac:picMkLst>
        </pc:pic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3892131414" sldId="262"/>
            <ac:picMk id="27" creationId="{6F737161-FE67-434D-A781-59EDB9EDCB23}"/>
          </ac:picMkLst>
        </pc:pic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3892131414" sldId="262"/>
            <ac:picMk id="29" creationId="{9E5BF01B-21D6-4D43-9CAE-0298685C1A7B}"/>
          </ac:picMkLst>
        </pc:pic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3892131414" sldId="262"/>
            <ac:picMk id="31" creationId="{089E8AB6-C16E-4752-810F-8F98DB929DB5}"/>
          </ac:picMkLst>
        </pc:pic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3892131414" sldId="262"/>
            <ac:picMk id="33" creationId="{CC9DBBE5-5AD0-41E8-A719-84509E5D9F9E}"/>
          </ac:picMkLst>
        </pc:pic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663103393" sldId="264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663103393" sldId="264"/>
            <ac:spMk id="2" creationId="{FAC2D367-2A6E-41FE-A9EA-24FF17BCAA97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663103393" sldId="264"/>
            <ac:spMk id="4" creationId="{315E3981-F0D7-482C-A8E0-6A57700BECA7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663103393" sldId="264"/>
            <ac:spMk id="19" creationId="{782206B1-586F-4254-9B36-D06C4E294ACF}"/>
          </ac:spMkLst>
        </pc:sp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663103393" sldId="264"/>
            <ac:picMk id="8" creationId="{2301248D-7370-7643-9BE6-F8CDCFF4D460}"/>
          </ac:picMkLst>
        </pc:pic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1065425595" sldId="266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1065425595" sldId="266"/>
            <ac:spMk id="2" creationId="{E4398C1C-6656-4A73-A680-62A81CDC27FD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065425595" sldId="266"/>
            <ac:spMk id="5" creationId="{201323FB-427E-4A8D-B473-AB0657D8D23B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914134537" sldId="267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914134537" sldId="267"/>
            <ac:spMk id="2" creationId="{8EDC7217-2779-44E0-9E6D-3B3879516A1D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914134537" sldId="267"/>
            <ac:spMk id="6" creationId="{A4CD37D6-FE32-48E3-A3AD-F07BE6A19FA1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44069682" sldId="268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429771863" sldId="269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429771863" sldId="269"/>
            <ac:spMk id="2" creationId="{632BE5BF-9922-45FB-8F3F-4446D40A051B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451187730" sldId="283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451187730" sldId="283"/>
            <ac:spMk id="2" creationId="{2F478C69-0A1D-45FF-8600-ED903803FFE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451187730" sldId="283"/>
            <ac:spMk id="4" creationId="{315E3981-F0D7-482C-A8E0-6A57700BECA7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451187730" sldId="283"/>
            <ac:spMk id="19" creationId="{782206B1-586F-4254-9B36-D06C4E294ACF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451187730" sldId="283"/>
            <ac:spMk id="21" creationId="{1B8F0371-4F69-4131-91BF-9AB99E6EE89B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451187730" sldId="283"/>
            <ac:spMk id="22" creationId="{78CACAF1-61EA-4605-A8FE-2EEE752B49FF}"/>
          </ac:spMkLst>
        </pc:spChg>
        <pc:picChg chg="mod ord modCrop">
          <ac:chgData name="Gastbenutzer" userId="" providerId="Windows Live" clId="Web-{C8FE83E4-F9A1-49AE-9C12-1D6DAF8A08F3}" dt="2022-07-03T13:01:16.368" v="3"/>
          <ac:picMkLst>
            <pc:docMk/>
            <pc:sldMk cId="451187730" sldId="283"/>
            <ac:picMk id="20" creationId="{3DCA2B8E-64D3-7645-8DEB-688ED5756F52}"/>
          </ac:picMkLst>
        </pc:pic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3322300142" sldId="284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3322300142" sldId="284"/>
            <ac:spMk id="2" creationId="{E4398C1C-6656-4A73-A680-62A81CDC27FD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3322300142" sldId="284"/>
            <ac:spMk id="5" creationId="{201323FB-427E-4A8D-B473-AB0657D8D23B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59582380" sldId="285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59582380" sldId="285"/>
            <ac:spMk id="2" creationId="{6D90B5C6-1CB0-445E-99D1-8E2FE8C59B50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59582380" sldId="285"/>
            <ac:spMk id="4" creationId="{E98DCA46-603B-4178-8707-30E192CE6B8D}"/>
          </ac:spMkLst>
        </pc:spChg>
      </pc:sldChg>
      <pc:sldChg chg="modSp mod modClrScheme chgLayout">
        <pc:chgData name="Gastbenutzer" userId="" providerId="Windows Live" clId="Web-{C8FE83E4-F9A1-49AE-9C12-1D6DAF8A08F3}" dt="2022-07-03T13:01:16.368" v="3"/>
        <pc:sldMkLst>
          <pc:docMk/>
          <pc:sldMk cId="1450792375" sldId="286"/>
        </pc:sldMkLst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2" creationId="{6A5C6A7D-503C-FCE2-D616-78C822ECB840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3" creationId="{F4D777C2-91FC-1EEE-C96F-3B4F3B0F728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4" creationId="{88F7B34B-27D2-C0FE-9285-79F4C93D3489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5" creationId="{9D684669-A5C2-4211-06D3-089D364E7ACF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6" creationId="{0B5B9050-FE53-6849-2023-FBF62999C101}"/>
          </ac:spMkLst>
        </pc:spChg>
        <pc:spChg chg="mod ord">
          <ac:chgData name="Gastbenutzer" userId="" providerId="Windows Live" clId="Web-{C8FE83E4-F9A1-49AE-9C12-1D6DAF8A08F3}" dt="2022-07-03T13:01:16.368" v="3"/>
          <ac:spMkLst>
            <pc:docMk/>
            <pc:sldMk cId="1450792375" sldId="286"/>
            <ac:spMk id="7" creationId="{35F6358B-092B-C9BB-A155-6AC6DDD4E3B7}"/>
          </ac:spMkLst>
        </pc:spChg>
      </pc:sldChg>
      <pc:sldChg chg="addSp delSp modSp new">
        <pc:chgData name="Gastbenutzer" userId="" providerId="Windows Live" clId="Web-{C8FE83E4-F9A1-49AE-9C12-1D6DAF8A08F3}" dt="2022-07-03T13:03:44.271" v="10"/>
        <pc:sldMkLst>
          <pc:docMk/>
          <pc:sldMk cId="2959960592" sldId="287"/>
        </pc:sldMkLst>
        <pc:spChg chg="mod">
          <ac:chgData name="Gastbenutzer" userId="" providerId="Windows Live" clId="Web-{C8FE83E4-F9A1-49AE-9C12-1D6DAF8A08F3}" dt="2022-07-03T13:03:33.583" v="7" actId="20577"/>
          <ac:spMkLst>
            <pc:docMk/>
            <pc:sldMk cId="2959960592" sldId="287"/>
            <ac:spMk id="4" creationId="{F6758FDB-3F28-F8B6-21BB-29967D28550F}"/>
          </ac:spMkLst>
        </pc:spChg>
        <pc:spChg chg="add del mod">
          <ac:chgData name="Gastbenutzer" userId="" providerId="Windows Live" clId="Web-{C8FE83E4-F9A1-49AE-9C12-1D6DAF8A08F3}" dt="2022-07-03T13:03:44.271" v="10"/>
          <ac:spMkLst>
            <pc:docMk/>
            <pc:sldMk cId="2959960592" sldId="287"/>
            <ac:spMk id="5" creationId="{B5042F4E-365C-32D9-1ECD-DE939ED6A093}"/>
          </ac:spMkLst>
        </pc:spChg>
      </pc:sldChg>
      <pc:sldMasterChg chg="add del addSldLayout delSldLayout">
        <pc:chgData name="Gastbenutzer" userId="" providerId="Windows Live" clId="Web-{C8FE83E4-F9A1-49AE-9C12-1D6DAF8A08F3}" dt="2022-07-03T13:01:16.368" v="3"/>
        <pc:sldMasterMkLst>
          <pc:docMk/>
          <pc:sldMasterMk cId="666093331" sldId="2147483648"/>
        </pc:sldMasterMkLst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436959625" sldId="2147483649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675197494" sldId="2147483651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274574868" sldId="2147483654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3511478827" sldId="2147483660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4073704932" sldId="2147483661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476266371" sldId="2147483662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544745716" sldId="2147483663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2486826778" sldId="2147483664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3219167126" sldId="2147483665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753169891" sldId="2147483666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2236386145" sldId="2147483667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218518015" sldId="2147483668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2672304746" sldId="2147483672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999597857" sldId="2147483673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2636708262" sldId="2147483674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540650178" sldId="2147483675"/>
          </pc:sldLayoutMkLst>
        </pc:sldLayoutChg>
        <pc:sldLayoutChg chg="add del">
          <pc:chgData name="Gastbenutzer" userId="" providerId="Windows Live" clId="Web-{C8FE83E4-F9A1-49AE-9C12-1D6DAF8A08F3}" dt="2022-07-03T13:01:16.368" v="3"/>
          <pc:sldLayoutMkLst>
            <pc:docMk/>
            <pc:sldMasterMk cId="666093331" sldId="2147483648"/>
            <pc:sldLayoutMk cId="1212989540" sldId="2147483676"/>
          </pc:sldLayoutMkLst>
        </pc:sldLayoutChg>
      </pc:sldMasterChg>
      <pc:sldMasterChg chg="add del addSldLayout delSldLayout modSldLayout">
        <pc:chgData name="Gastbenutzer" userId="" providerId="Windows Live" clId="Web-{C8FE83E4-F9A1-49AE-9C12-1D6DAF8A08F3}" dt="2022-07-03T13:01:16.368" v="3"/>
        <pc:sldMasterMkLst>
          <pc:docMk/>
          <pc:sldMasterMk cId="306952750" sldId="2147483677"/>
        </pc:sldMasterMkLst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803368659" sldId="2147483678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90935692" sldId="2147483679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140325766" sldId="2147483680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4003295378" sldId="2147483681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700313711" sldId="2147483682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516838799" sldId="2147483683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331624204" sldId="2147483684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933315615" sldId="2147483685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534862481" sldId="2147483686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624217406" sldId="2147483687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824872255" sldId="2147483688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026680520" sldId="2147483689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3386129381" sldId="2147483690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034075691" sldId="2147483691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3008358212" sldId="2147483692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015293796" sldId="2147483693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168203789" sldId="2147483694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674757055" sldId="2147483695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4113875247" sldId="2147483696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170875457" sldId="2147483697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3237297984" sldId="2147483698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647528312" sldId="2147483699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1640841708" sldId="2147483700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3600168134" sldId="2147483701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3633128251" sldId="2147483702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946701832" sldId="2147483703"/>
          </pc:sldLayoutMkLst>
        </pc:sldLayoutChg>
        <pc:sldLayoutChg chg="add del mod replId">
          <pc:chgData name="Gastbenutzer" userId="" providerId="Windows Live" clId="Web-{C8FE83E4-F9A1-49AE-9C12-1D6DAF8A08F3}" dt="2022-07-03T13:01:16.368" v="3"/>
          <pc:sldLayoutMkLst>
            <pc:docMk/>
            <pc:sldMasterMk cId="306952750" sldId="2147483677"/>
            <pc:sldLayoutMk cId="2410129409" sldId="2147483704"/>
          </pc:sldLayoutMkLst>
        </pc:sldLayoutChg>
      </pc:sldMasterChg>
    </pc:docChg>
  </pc:docChgLst>
  <pc:docChgLst>
    <pc:chgData name="David Behres" userId="49aefd43a3bfe84c" providerId="LiveId" clId="{CC257DFF-567A-4EF8-BB04-4EEADA3DE078}"/>
    <pc:docChg chg="undo custSel addSld delSld modSld sldOrd">
      <pc:chgData name="David Behres" userId="49aefd43a3bfe84c" providerId="LiveId" clId="{CC257DFF-567A-4EF8-BB04-4EEADA3DE078}" dt="2022-07-05T07:37:21.909" v="2720" actId="20577"/>
      <pc:docMkLst>
        <pc:docMk/>
      </pc:docMkLst>
      <pc:sldChg chg="modSp mod">
        <pc:chgData name="David Behres" userId="49aefd43a3bfe84c" providerId="LiveId" clId="{CC257DFF-567A-4EF8-BB04-4EEADA3DE078}" dt="2022-07-05T07:37:21.909" v="2720" actId="20577"/>
        <pc:sldMkLst>
          <pc:docMk/>
          <pc:sldMk cId="3946934594" sldId="256"/>
        </pc:sldMkLst>
        <pc:spChg chg="mod">
          <ac:chgData name="David Behres" userId="49aefd43a3bfe84c" providerId="LiveId" clId="{CC257DFF-567A-4EF8-BB04-4EEADA3DE078}" dt="2022-07-05T07:37:21.909" v="2720" actId="20577"/>
          <ac:spMkLst>
            <pc:docMk/>
            <pc:sldMk cId="3946934594" sldId="256"/>
            <ac:spMk id="2" creationId="{632BE5BF-9922-45FB-8F3F-4446D40A051B}"/>
          </ac:spMkLst>
        </pc:spChg>
      </pc:sldChg>
      <pc:sldChg chg="ord">
        <pc:chgData name="David Behres" userId="49aefd43a3bfe84c" providerId="LiveId" clId="{CC257DFF-567A-4EF8-BB04-4EEADA3DE078}" dt="2022-07-04T12:44:59.106" v="2191"/>
        <pc:sldMkLst>
          <pc:docMk/>
          <pc:sldMk cId="3607270498" sldId="261"/>
        </pc:sldMkLst>
      </pc:sldChg>
      <pc:sldChg chg="modSp mod">
        <pc:chgData name="David Behres" userId="49aefd43a3bfe84c" providerId="LiveId" clId="{CC257DFF-567A-4EF8-BB04-4EEADA3DE078}" dt="2022-07-04T10:29:27.369" v="1115" actId="20577"/>
        <pc:sldMkLst>
          <pc:docMk/>
          <pc:sldMk cId="3892131414" sldId="262"/>
        </pc:sldMkLst>
        <pc:spChg chg="mod">
          <ac:chgData name="David Behres" userId="49aefd43a3bfe84c" providerId="LiveId" clId="{CC257DFF-567A-4EF8-BB04-4EEADA3DE078}" dt="2022-07-04T10:29:10.910" v="1104" actId="1076"/>
          <ac:spMkLst>
            <pc:docMk/>
            <pc:sldMk cId="3892131414" sldId="262"/>
            <ac:spMk id="10" creationId="{F4E2F7AC-AC5D-6B48-C179-B73C7CCF8E4D}"/>
          </ac:spMkLst>
        </pc:spChg>
        <pc:spChg chg="mod">
          <ac:chgData name="David Behres" userId="49aefd43a3bfe84c" providerId="LiveId" clId="{CC257DFF-567A-4EF8-BB04-4EEADA3DE078}" dt="2022-07-04T10:29:27.369" v="1115" actId="20577"/>
          <ac:spMkLst>
            <pc:docMk/>
            <pc:sldMk cId="3892131414" sldId="262"/>
            <ac:spMk id="26" creationId="{B672BB29-091C-6B0A-C147-584D3959464F}"/>
          </ac:spMkLst>
        </pc:spChg>
        <pc:picChg chg="mod">
          <ac:chgData name="David Behres" userId="49aefd43a3bfe84c" providerId="LiveId" clId="{CC257DFF-567A-4EF8-BB04-4EEADA3DE078}" dt="2022-07-04T10:28:52.871" v="1103" actId="1076"/>
          <ac:picMkLst>
            <pc:docMk/>
            <pc:sldMk cId="3892131414" sldId="262"/>
            <ac:picMk id="25" creationId="{F63CD34C-7776-5FAF-B097-6EAA1448701B}"/>
          </ac:picMkLst>
        </pc:picChg>
        <pc:cxnChg chg="mod">
          <ac:chgData name="David Behres" userId="49aefd43a3bfe84c" providerId="LiveId" clId="{CC257DFF-567A-4EF8-BB04-4EEADA3DE078}" dt="2022-07-04T10:29:10.910" v="1104" actId="1076"/>
          <ac:cxnSpMkLst>
            <pc:docMk/>
            <pc:sldMk cId="3892131414" sldId="262"/>
            <ac:cxnSpMk id="12" creationId="{70171134-0DED-F3B7-2C0F-08423B00EF9D}"/>
          </ac:cxnSpMkLst>
        </pc:cxnChg>
      </pc:sldChg>
      <pc:sldChg chg="modSp mod">
        <pc:chgData name="David Behres" userId="49aefd43a3bfe84c" providerId="LiveId" clId="{CC257DFF-567A-4EF8-BB04-4EEADA3DE078}" dt="2022-07-04T12:47:52.187" v="2213" actId="20577"/>
        <pc:sldMkLst>
          <pc:docMk/>
          <pc:sldMk cId="2172306158" sldId="289"/>
        </pc:sldMkLst>
        <pc:spChg chg="mod">
          <ac:chgData name="David Behres" userId="49aefd43a3bfe84c" providerId="LiveId" clId="{CC257DFF-567A-4EF8-BB04-4EEADA3DE078}" dt="2022-07-04T12:47:52.187" v="2213" actId="20577"/>
          <ac:spMkLst>
            <pc:docMk/>
            <pc:sldMk cId="2172306158" sldId="289"/>
            <ac:spMk id="4" creationId="{B64957AF-A93D-7465-114F-3757321DC8AD}"/>
          </ac:spMkLst>
        </pc:spChg>
      </pc:sldChg>
      <pc:sldChg chg="modSp mod modClrScheme chgLayout">
        <pc:chgData name="David Behres" userId="49aefd43a3bfe84c" providerId="LiveId" clId="{CC257DFF-567A-4EF8-BB04-4EEADA3DE078}" dt="2022-07-04T08:36:01.958" v="1" actId="700"/>
        <pc:sldMkLst>
          <pc:docMk/>
          <pc:sldMk cId="1616095858" sldId="290"/>
        </pc:sldMkLst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2" creationId="{82D9DA71-3B8E-6612-38FD-F43D7FD70575}"/>
          </ac:spMkLst>
        </pc:spChg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3" creationId="{9CAEDEBA-FD8D-490F-3735-BA85AEE679C9}"/>
          </ac:spMkLst>
        </pc:spChg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4" creationId="{27FD195C-CF3B-A9ED-1249-F5366FB5A331}"/>
          </ac:spMkLst>
        </pc:spChg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5" creationId="{2A079C99-69B2-699D-9616-3E159808F1D7}"/>
          </ac:spMkLst>
        </pc:spChg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6" creationId="{4FC7F7E6-FAE2-6FA0-335D-81782F551BBD}"/>
          </ac:spMkLst>
        </pc:spChg>
        <pc:spChg chg="mod ord">
          <ac:chgData name="David Behres" userId="49aefd43a3bfe84c" providerId="LiveId" clId="{CC257DFF-567A-4EF8-BB04-4EEADA3DE078}" dt="2022-07-04T08:36:01.958" v="1" actId="700"/>
          <ac:spMkLst>
            <pc:docMk/>
            <pc:sldMk cId="1616095858" sldId="290"/>
            <ac:spMk id="7" creationId="{C39F21B5-EAAD-4F91-C894-A2C0F99ED30D}"/>
          </ac:spMkLst>
        </pc:spChg>
      </pc:sldChg>
      <pc:sldChg chg="addSp delSp modSp new mod ord">
        <pc:chgData name="David Behres" userId="49aefd43a3bfe84c" providerId="LiveId" clId="{CC257DFF-567A-4EF8-BB04-4EEADA3DE078}" dt="2022-07-04T10:24:37.255" v="1024" actId="20577"/>
        <pc:sldMkLst>
          <pc:docMk/>
          <pc:sldMk cId="349611311" sldId="292"/>
        </pc:sldMkLst>
        <pc:spChg chg="mod">
          <ac:chgData name="David Behres" userId="49aefd43a3bfe84c" providerId="LiveId" clId="{CC257DFF-567A-4EF8-BB04-4EEADA3DE078}" dt="2022-07-04T08:36:53.841" v="13" actId="20577"/>
          <ac:spMkLst>
            <pc:docMk/>
            <pc:sldMk cId="349611311" sldId="292"/>
            <ac:spMk id="2" creationId="{3BA7BDCD-3304-C194-1C3F-2D50C27E3A83}"/>
          </ac:spMkLst>
        </pc:spChg>
        <pc:spChg chg="mod">
          <ac:chgData name="David Behres" userId="49aefd43a3bfe84c" providerId="LiveId" clId="{CC257DFF-567A-4EF8-BB04-4EEADA3DE078}" dt="2022-07-04T08:37:11.545" v="34" actId="20577"/>
          <ac:spMkLst>
            <pc:docMk/>
            <pc:sldMk cId="349611311" sldId="292"/>
            <ac:spMk id="4" creationId="{B09D7AFD-DF91-8B4F-D4CB-C3B375FA154D}"/>
          </ac:spMkLst>
        </pc:spChg>
        <pc:spChg chg="mod">
          <ac:chgData name="David Behres" userId="49aefd43a3bfe84c" providerId="LiveId" clId="{CC257DFF-567A-4EF8-BB04-4EEADA3DE078}" dt="2022-07-04T10:22:15.964" v="937" actId="1076"/>
          <ac:spMkLst>
            <pc:docMk/>
            <pc:sldMk cId="349611311" sldId="292"/>
            <ac:spMk id="5" creationId="{01DFBC55-2A16-F84E-6869-B56DF89DD9EA}"/>
          </ac:spMkLst>
        </pc:spChg>
        <pc:spChg chg="mod">
          <ac:chgData name="David Behres" userId="49aefd43a3bfe84c" providerId="LiveId" clId="{CC257DFF-567A-4EF8-BB04-4EEADA3DE078}" dt="2022-07-04T10:24:37.255" v="1024" actId="20577"/>
          <ac:spMkLst>
            <pc:docMk/>
            <pc:sldMk cId="349611311" sldId="292"/>
            <ac:spMk id="6" creationId="{274E37E1-71CB-DD05-C81D-BF94DA6950E1}"/>
          </ac:spMkLst>
        </pc:spChg>
        <pc:spChg chg="add del">
          <ac:chgData name="David Behres" userId="49aefd43a3bfe84c" providerId="LiveId" clId="{CC257DFF-567A-4EF8-BB04-4EEADA3DE078}" dt="2022-07-04T10:21:08.087" v="929" actId="22"/>
          <ac:spMkLst>
            <pc:docMk/>
            <pc:sldMk cId="349611311" sldId="292"/>
            <ac:spMk id="7" creationId="{C734FCA1-ECD1-4848-2604-DE0A967F7722}"/>
          </ac:spMkLst>
        </pc:spChg>
        <pc:picChg chg="add del mod ord">
          <ac:chgData name="David Behres" userId="49aefd43a3bfe84c" providerId="LiveId" clId="{CC257DFF-567A-4EF8-BB04-4EEADA3DE078}" dt="2022-07-04T10:21:08.087" v="929" actId="22"/>
          <ac:picMkLst>
            <pc:docMk/>
            <pc:sldMk cId="349611311" sldId="292"/>
            <ac:picMk id="9" creationId="{A33F9492-EA4D-097B-70D0-DA6CFB10E752}"/>
          </ac:picMkLst>
        </pc:picChg>
        <pc:picChg chg="add mod">
          <ac:chgData name="David Behres" userId="49aefd43a3bfe84c" providerId="LiveId" clId="{CC257DFF-567A-4EF8-BB04-4EEADA3DE078}" dt="2022-07-04T10:22:19.982" v="938" actId="1076"/>
          <ac:picMkLst>
            <pc:docMk/>
            <pc:sldMk cId="349611311" sldId="292"/>
            <ac:picMk id="11" creationId="{E09E0766-9352-0BDE-CCF1-D573EF6ECCD7}"/>
          </ac:picMkLst>
        </pc:picChg>
      </pc:sldChg>
      <pc:sldChg chg="new del">
        <pc:chgData name="David Behres" userId="49aefd43a3bfe84c" providerId="LiveId" clId="{CC257DFF-567A-4EF8-BB04-4EEADA3DE078}" dt="2022-07-04T08:36:40.655" v="5" actId="2696"/>
        <pc:sldMkLst>
          <pc:docMk/>
          <pc:sldMk cId="1573485459" sldId="292"/>
        </pc:sldMkLst>
      </pc:sldChg>
      <pc:sldChg chg="new del">
        <pc:chgData name="David Behres" userId="49aefd43a3bfe84c" providerId="LiveId" clId="{CC257DFF-567A-4EF8-BB04-4EEADA3DE078}" dt="2022-07-04T08:36:33.380" v="3" actId="2696"/>
        <pc:sldMkLst>
          <pc:docMk/>
          <pc:sldMk cId="3707595778" sldId="292"/>
        </pc:sldMkLst>
      </pc:sldChg>
      <pc:sldChg chg="addSp modSp new mod">
        <pc:chgData name="David Behres" userId="49aefd43a3bfe84c" providerId="LiveId" clId="{CC257DFF-567A-4EF8-BB04-4EEADA3DE078}" dt="2022-07-04T10:41:42.957" v="1907" actId="1076"/>
        <pc:sldMkLst>
          <pc:docMk/>
          <pc:sldMk cId="3353773995" sldId="293"/>
        </pc:sldMkLst>
        <pc:spChg chg="mod">
          <ac:chgData name="David Behres" userId="49aefd43a3bfe84c" providerId="LiveId" clId="{CC257DFF-567A-4EF8-BB04-4EEADA3DE078}" dt="2022-07-04T10:26:19.731" v="1038" actId="20577"/>
          <ac:spMkLst>
            <pc:docMk/>
            <pc:sldMk cId="3353773995" sldId="293"/>
            <ac:spMk id="2" creationId="{9F439AB7-4D1F-32FC-14B3-D9E394FB2929}"/>
          </ac:spMkLst>
        </pc:spChg>
        <pc:spChg chg="mod">
          <ac:chgData name="David Behres" userId="49aefd43a3bfe84c" providerId="LiveId" clId="{CC257DFF-567A-4EF8-BB04-4EEADA3DE078}" dt="2022-07-04T10:27:53.642" v="1062" actId="20577"/>
          <ac:spMkLst>
            <pc:docMk/>
            <pc:sldMk cId="3353773995" sldId="293"/>
            <ac:spMk id="4" creationId="{95882DB2-FD49-9D3C-A0E6-454616050D26}"/>
          </ac:spMkLst>
        </pc:spChg>
        <pc:spChg chg="mod">
          <ac:chgData name="David Behres" userId="49aefd43a3bfe84c" providerId="LiveId" clId="{CC257DFF-567A-4EF8-BB04-4EEADA3DE078}" dt="2022-07-04T10:40:43.842" v="1898" actId="20577"/>
          <ac:spMkLst>
            <pc:docMk/>
            <pc:sldMk cId="3353773995" sldId="293"/>
            <ac:spMk id="6" creationId="{569FFF50-67B4-B255-E9EA-0DA8DCE247F5}"/>
          </ac:spMkLst>
        </pc:spChg>
        <pc:picChg chg="add mod">
          <ac:chgData name="David Behres" userId="49aefd43a3bfe84c" providerId="LiveId" clId="{CC257DFF-567A-4EF8-BB04-4EEADA3DE078}" dt="2022-07-04T10:41:13.494" v="1903" actId="1076"/>
          <ac:picMkLst>
            <pc:docMk/>
            <pc:sldMk cId="3353773995" sldId="293"/>
            <ac:picMk id="9" creationId="{C474DDD1-A753-1BBE-E195-A40AB4367E64}"/>
          </ac:picMkLst>
        </pc:picChg>
        <pc:picChg chg="add mod">
          <ac:chgData name="David Behres" userId="49aefd43a3bfe84c" providerId="LiveId" clId="{CC257DFF-567A-4EF8-BB04-4EEADA3DE078}" dt="2022-07-04T10:41:42.957" v="1907" actId="1076"/>
          <ac:picMkLst>
            <pc:docMk/>
            <pc:sldMk cId="3353773995" sldId="293"/>
            <ac:picMk id="10" creationId="{132DAAF3-5F97-A7B8-37EE-BFC3EDAD8753}"/>
          </ac:picMkLst>
        </pc:picChg>
      </pc:sldChg>
      <pc:sldChg chg="new del">
        <pc:chgData name="David Behres" userId="49aefd43a3bfe84c" providerId="LiveId" clId="{CC257DFF-567A-4EF8-BB04-4EEADA3DE078}" dt="2022-07-04T10:45:43.562" v="1909" actId="47"/>
        <pc:sldMkLst>
          <pc:docMk/>
          <pc:sldMk cId="896042199" sldId="294"/>
        </pc:sldMkLst>
      </pc:sldChg>
      <pc:sldChg chg="addSp delSp modSp new mod">
        <pc:chgData name="David Behres" userId="49aefd43a3bfe84c" providerId="LiveId" clId="{CC257DFF-567A-4EF8-BB04-4EEADA3DE078}" dt="2022-07-04T12:58:24.907" v="2605" actId="2711"/>
        <pc:sldMkLst>
          <pc:docMk/>
          <pc:sldMk cId="2554626903" sldId="294"/>
        </pc:sldMkLst>
        <pc:spChg chg="mod">
          <ac:chgData name="David Behres" userId="49aefd43a3bfe84c" providerId="LiveId" clId="{CC257DFF-567A-4EF8-BB04-4EEADA3DE078}" dt="2022-07-04T10:45:57.040" v="1932" actId="20577"/>
          <ac:spMkLst>
            <pc:docMk/>
            <pc:sldMk cId="2554626903" sldId="294"/>
            <ac:spMk id="2" creationId="{4F45CDBC-643E-6447-7C7C-1AF61D127DF2}"/>
          </ac:spMkLst>
        </pc:spChg>
        <pc:spChg chg="mod">
          <ac:chgData name="David Behres" userId="49aefd43a3bfe84c" providerId="LiveId" clId="{CC257DFF-567A-4EF8-BB04-4EEADA3DE078}" dt="2022-07-04T12:54:02.339" v="2346" actId="1076"/>
          <ac:spMkLst>
            <pc:docMk/>
            <pc:sldMk cId="2554626903" sldId="294"/>
            <ac:spMk id="4" creationId="{0D52DF18-06D1-DAFB-59BA-AA7FB2F372F1}"/>
          </ac:spMkLst>
        </pc:spChg>
        <pc:spChg chg="mod">
          <ac:chgData name="David Behres" userId="49aefd43a3bfe84c" providerId="LiveId" clId="{CC257DFF-567A-4EF8-BB04-4EEADA3DE078}" dt="2022-07-04T12:52:46.187" v="2234" actId="1076"/>
          <ac:spMkLst>
            <pc:docMk/>
            <pc:sldMk cId="2554626903" sldId="294"/>
            <ac:spMk id="5" creationId="{01696907-5884-A07E-DA12-3ED15007BFDB}"/>
          </ac:spMkLst>
        </pc:spChg>
        <pc:spChg chg="mod">
          <ac:chgData name="David Behres" userId="49aefd43a3bfe84c" providerId="LiveId" clId="{CC257DFF-567A-4EF8-BB04-4EEADA3DE078}" dt="2022-07-04T12:57:08.837" v="2490" actId="20577"/>
          <ac:spMkLst>
            <pc:docMk/>
            <pc:sldMk cId="2554626903" sldId="294"/>
            <ac:spMk id="6" creationId="{4443ADEF-BF74-ACC6-FD96-69CA9B489CB6}"/>
          </ac:spMkLst>
        </pc:spChg>
        <pc:spChg chg="mod">
          <ac:chgData name="David Behres" userId="49aefd43a3bfe84c" providerId="LiveId" clId="{CC257DFF-567A-4EF8-BB04-4EEADA3DE078}" dt="2022-07-04T12:58:24.907" v="2605" actId="2711"/>
          <ac:spMkLst>
            <pc:docMk/>
            <pc:sldMk cId="2554626903" sldId="294"/>
            <ac:spMk id="7" creationId="{BBC647C9-A1DB-1FBE-4D17-73E843D542C1}"/>
          </ac:spMkLst>
        </pc:spChg>
        <pc:spChg chg="add del">
          <ac:chgData name="David Behres" userId="49aefd43a3bfe84c" providerId="LiveId" clId="{CC257DFF-567A-4EF8-BB04-4EEADA3DE078}" dt="2022-07-04T12:50:50.699" v="2215" actId="478"/>
          <ac:spMkLst>
            <pc:docMk/>
            <pc:sldMk cId="2554626903" sldId="294"/>
            <ac:spMk id="12" creationId="{F632FC2F-C88B-CA0B-1FDE-606DF33717D4}"/>
          </ac:spMkLst>
        </pc:spChg>
        <pc:picChg chg="add del mod">
          <ac:chgData name="David Behres" userId="49aefd43a3bfe84c" providerId="LiveId" clId="{CC257DFF-567A-4EF8-BB04-4EEADA3DE078}" dt="2022-07-04T10:49:51.431" v="1956" actId="478"/>
          <ac:picMkLst>
            <pc:docMk/>
            <pc:sldMk cId="2554626903" sldId="294"/>
            <ac:picMk id="9" creationId="{2B92C26B-2B23-4C83-59F5-BF834DE701E7}"/>
          </ac:picMkLst>
        </pc:picChg>
        <pc:picChg chg="add mod">
          <ac:chgData name="David Behres" userId="49aefd43a3bfe84c" providerId="LiveId" clId="{CC257DFF-567A-4EF8-BB04-4EEADA3DE078}" dt="2022-07-04T12:52:11.925" v="2221" actId="1076"/>
          <ac:picMkLst>
            <pc:docMk/>
            <pc:sldMk cId="2554626903" sldId="294"/>
            <ac:picMk id="11" creationId="{7EB2FA8B-04E3-098E-1BA9-186A288349FE}"/>
          </ac:picMkLst>
        </pc:picChg>
      </pc:sldChg>
      <pc:sldChg chg="modSp new mod">
        <pc:chgData name="David Behres" userId="49aefd43a3bfe84c" providerId="LiveId" clId="{CC257DFF-567A-4EF8-BB04-4EEADA3DE078}" dt="2022-07-04T13:02:18.853" v="2718" actId="113"/>
        <pc:sldMkLst>
          <pc:docMk/>
          <pc:sldMk cId="3376369126" sldId="295"/>
        </pc:sldMkLst>
        <pc:spChg chg="mod">
          <ac:chgData name="David Behres" userId="49aefd43a3bfe84c" providerId="LiveId" clId="{CC257DFF-567A-4EF8-BB04-4EEADA3DE078}" dt="2022-07-04T12:59:34.920" v="2630" actId="20577"/>
          <ac:spMkLst>
            <pc:docMk/>
            <pc:sldMk cId="3376369126" sldId="295"/>
            <ac:spMk id="2" creationId="{81DF13CF-7EE0-D2E2-EB13-A9E1972E3AEF}"/>
          </ac:spMkLst>
        </pc:spChg>
        <pc:spChg chg="mod">
          <ac:chgData name="David Behres" userId="49aefd43a3bfe84c" providerId="LiveId" clId="{CC257DFF-567A-4EF8-BB04-4EEADA3DE078}" dt="2022-07-04T13:02:18.853" v="2718" actId="113"/>
          <ac:spMkLst>
            <pc:docMk/>
            <pc:sldMk cId="3376369126" sldId="295"/>
            <ac:spMk id="4" creationId="{B46AA992-C30C-6118-76E0-2470E096B335}"/>
          </ac:spMkLst>
        </pc:spChg>
      </pc:sldChg>
    </pc:docChg>
  </pc:docChgLst>
  <pc:docChgLst>
    <pc:chgData name="Sebastian Folger" userId="4d78cb94b9c264b4" providerId="Windows Live" clId="Web-{51C69187-D229-4059-A1C7-95AA0B392593}"/>
    <pc:docChg chg="addSld delSld modSld sldOrd">
      <pc:chgData name="Sebastian Folger" userId="4d78cb94b9c264b4" providerId="Windows Live" clId="Web-{51C69187-D229-4059-A1C7-95AA0B392593}" dt="2022-07-03T13:32:05.475" v="270"/>
      <pc:docMkLst>
        <pc:docMk/>
      </pc:docMkLst>
      <pc:sldChg chg="modSp">
        <pc:chgData name="Sebastian Folger" userId="4d78cb94b9c264b4" providerId="Windows Live" clId="Web-{51C69187-D229-4059-A1C7-95AA0B392593}" dt="2022-07-03T13:17:46.987" v="71" actId="20577"/>
        <pc:sldMkLst>
          <pc:docMk/>
          <pc:sldMk cId="3946934594" sldId="256"/>
        </pc:sldMkLst>
        <pc:spChg chg="mod">
          <ac:chgData name="Sebastian Folger" userId="4d78cb94b9c264b4" providerId="Windows Live" clId="Web-{51C69187-D229-4059-A1C7-95AA0B392593}" dt="2022-07-03T13:17:46.987" v="7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">
        <pc:chgData name="Sebastian Folger" userId="4d78cb94b9c264b4" providerId="Windows Live" clId="Web-{51C69187-D229-4059-A1C7-95AA0B392593}" dt="2022-07-03T13:21:33.211" v="161"/>
        <pc:sldMkLst>
          <pc:docMk/>
          <pc:sldMk cId="3733486012" sldId="258"/>
        </pc:sldMkLst>
        <pc:spChg chg="mod">
          <ac:chgData name="Sebastian Folger" userId="4d78cb94b9c264b4" providerId="Windows Live" clId="Web-{51C69187-D229-4059-A1C7-95AA0B392593}" dt="2022-07-03T13:21:00.913" v="154" actId="20577"/>
          <ac:spMkLst>
            <pc:docMk/>
            <pc:sldMk cId="3733486012" sldId="258"/>
            <ac:spMk id="7" creationId="{7875C19A-1AAE-476A-A316-A2CF92D763D3}"/>
          </ac:spMkLst>
        </pc:spChg>
        <pc:picChg chg="add del mod">
          <ac:chgData name="Sebastian Folger" userId="4d78cb94b9c264b4" providerId="Windows Live" clId="Web-{51C69187-D229-4059-A1C7-95AA0B392593}" dt="2022-07-03T13:21:13.554" v="157"/>
          <ac:picMkLst>
            <pc:docMk/>
            <pc:sldMk cId="3733486012" sldId="258"/>
            <ac:picMk id="4" creationId="{AB094D50-EB87-7577-A28C-B1E7055D7F21}"/>
          </ac:picMkLst>
        </pc:picChg>
        <pc:picChg chg="add del">
          <ac:chgData name="Sebastian Folger" userId="4d78cb94b9c264b4" providerId="Windows Live" clId="Web-{51C69187-D229-4059-A1C7-95AA0B392593}" dt="2022-07-03T13:21:33.211" v="161"/>
          <ac:picMkLst>
            <pc:docMk/>
            <pc:sldMk cId="3733486012" sldId="258"/>
            <ac:picMk id="6" creationId="{0BF66099-EE24-7EFE-825A-3D42A2F7D0B1}"/>
          </ac:picMkLst>
        </pc:picChg>
      </pc:sldChg>
      <pc:sldChg chg="addSp delSp modSp mod modShow">
        <pc:chgData name="Sebastian Folger" userId="4d78cb94b9c264b4" providerId="Windows Live" clId="Web-{51C69187-D229-4059-A1C7-95AA0B392593}" dt="2022-07-03T13:31:54.709" v="265" actId="1076"/>
        <pc:sldMkLst>
          <pc:docMk/>
          <pc:sldMk cId="3892131414" sldId="262"/>
        </pc:sldMkLst>
        <pc:spChg chg="add del">
          <ac:chgData name="Sebastian Folger" userId="4d78cb94b9c264b4" providerId="Windows Live" clId="Web-{51C69187-D229-4059-A1C7-95AA0B392593}" dt="2022-07-03T13:18:21.644" v="74"/>
          <ac:spMkLst>
            <pc:docMk/>
            <pc:sldMk cId="3892131414" sldId="262"/>
            <ac:spMk id="3" creationId="{D8BAF503-CF43-C0F8-6D57-D71EE56EC65E}"/>
          </ac:spMkLst>
        </pc:spChg>
        <pc:spChg chg="mod">
          <ac:chgData name="Sebastian Folger" userId="4d78cb94b9c264b4" providerId="Windows Live" clId="Web-{51C69187-D229-4059-A1C7-95AA0B392593}" dt="2022-07-03T13:07:04.498" v="23" actId="20577"/>
          <ac:spMkLst>
            <pc:docMk/>
            <pc:sldMk cId="3892131414" sldId="262"/>
            <ac:spMk id="4" creationId="{315E3981-F0D7-482C-A8E0-6A57700BECA7}"/>
          </ac:spMkLst>
        </pc:spChg>
        <pc:spChg chg="add mod">
          <ac:chgData name="Sebastian Folger" userId="4d78cb94b9c264b4" providerId="Windows Live" clId="Web-{51C69187-D229-4059-A1C7-95AA0B392593}" dt="2022-07-03T13:27:51.360" v="230" actId="1076"/>
          <ac:spMkLst>
            <pc:docMk/>
            <pc:sldMk cId="3892131414" sldId="262"/>
            <ac:spMk id="5" creationId="{3EC366CB-0790-C973-95BF-64E55A8D2B7B}"/>
          </ac:spMkLst>
        </pc:spChg>
        <pc:spChg chg="add mod">
          <ac:chgData name="Sebastian Folger" userId="4d78cb94b9c264b4" providerId="Windows Live" clId="Web-{51C69187-D229-4059-A1C7-95AA0B392593}" dt="2022-07-03T13:28:33.252" v="244" actId="20577"/>
          <ac:spMkLst>
            <pc:docMk/>
            <pc:sldMk cId="3892131414" sldId="262"/>
            <ac:spMk id="6" creationId="{51912AD6-83E3-5D84-9283-9C8B5BE4F343}"/>
          </ac:spMkLst>
        </pc:spChg>
        <pc:spChg chg="add mod">
          <ac:chgData name="Sebastian Folger" userId="4d78cb94b9c264b4" providerId="Windows Live" clId="Web-{51C69187-D229-4059-A1C7-95AA0B392593}" dt="2022-07-03T13:28:47.393" v="264" actId="20577"/>
          <ac:spMkLst>
            <pc:docMk/>
            <pc:sldMk cId="3892131414" sldId="262"/>
            <ac:spMk id="7" creationId="{523BE2B1-8B98-CA42-E8BF-D60950E66C74}"/>
          </ac:spMkLst>
        </pc:spChg>
        <pc:spChg chg="add mod">
          <ac:chgData name="Sebastian Folger" userId="4d78cb94b9c264b4" providerId="Windows Live" clId="Web-{51C69187-D229-4059-A1C7-95AA0B392593}" dt="2022-07-03T13:28:38.049" v="247" actId="20577"/>
          <ac:spMkLst>
            <pc:docMk/>
            <pc:sldMk cId="3892131414" sldId="262"/>
            <ac:spMk id="8" creationId="{7395AAE3-6F1E-3112-AE86-C0DAA31A2F82}"/>
          </ac:spMkLst>
        </pc:spChg>
        <pc:spChg chg="add mod">
          <ac:chgData name="Sebastian Folger" userId="4d78cb94b9c264b4" providerId="Windows Live" clId="Web-{51C69187-D229-4059-A1C7-95AA0B392593}" dt="2022-07-03T13:28:28.080" v="239" actId="1076"/>
          <ac:spMkLst>
            <pc:docMk/>
            <pc:sldMk cId="3892131414" sldId="262"/>
            <ac:spMk id="9" creationId="{72E71243-F14F-419E-C2C5-135D099C4A6E}"/>
          </ac:spMkLst>
        </pc:spChg>
        <pc:spChg chg="mod">
          <ac:chgData name="Sebastian Folger" userId="4d78cb94b9c264b4" providerId="Windows Live" clId="Web-{51C69187-D229-4059-A1C7-95AA0B392593}" dt="2022-07-03T13:25:34.263" v="220" actId="20577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Sebastian Folger" userId="4d78cb94b9c264b4" providerId="Windows Live" clId="Web-{51C69187-D229-4059-A1C7-95AA0B392593}" dt="2022-07-03T13:24:55.903" v="218" actId="20577"/>
          <ac:spMkLst>
            <pc:docMk/>
            <pc:sldMk cId="3892131414" sldId="262"/>
            <ac:spMk id="21" creationId="{1B8F0371-4F69-4131-91BF-9AB99E6EE89B}"/>
          </ac:spMkLst>
        </pc:spChg>
        <pc:picChg chg="mod">
          <ac:chgData name="Sebastian Folger" userId="4d78cb94b9c264b4" providerId="Windows Live" clId="Web-{51C69187-D229-4059-A1C7-95AA0B392593}" dt="2022-07-03T13:09:56.612" v="33" actId="1076"/>
          <ac:picMkLst>
            <pc:docMk/>
            <pc:sldMk cId="3892131414" sldId="262"/>
            <ac:picMk id="10" creationId="{5BDEF8C9-062B-0BC5-9AEE-BA2E310CA162}"/>
          </ac:picMkLst>
        </pc:picChg>
        <pc:picChg chg="mod">
          <ac:chgData name="Sebastian Folger" userId="4d78cb94b9c264b4" providerId="Windows Live" clId="Web-{51C69187-D229-4059-A1C7-95AA0B392593}" dt="2022-07-03T13:31:54.709" v="265" actId="1076"/>
          <ac:picMkLst>
            <pc:docMk/>
            <pc:sldMk cId="3892131414" sldId="262"/>
            <ac:picMk id="25" creationId="{F63CD34C-7776-5FAF-B097-6EAA1448701B}"/>
          </ac:picMkLst>
        </pc:picChg>
        <pc:picChg chg="mod">
          <ac:chgData name="Sebastian Folger" userId="4d78cb94b9c264b4" providerId="Windows Live" clId="Web-{51C69187-D229-4059-A1C7-95AA0B392593}" dt="2022-07-03T13:21:24.055" v="159" actId="1076"/>
          <ac:picMkLst>
            <pc:docMk/>
            <pc:sldMk cId="3892131414" sldId="262"/>
            <ac:picMk id="81" creationId="{EFC22913-5266-9C0C-D251-F1A30ED58F4B}"/>
          </ac:picMkLst>
        </pc:picChg>
      </pc:sldChg>
      <pc:sldChg chg="addSp modSp del mod modClrScheme chgLayout">
        <pc:chgData name="Sebastian Folger" userId="4d78cb94b9c264b4" providerId="Windows Live" clId="Web-{51C69187-D229-4059-A1C7-95AA0B392593}" dt="2022-07-03T13:05:00.480" v="5"/>
        <pc:sldMkLst>
          <pc:docMk/>
          <pc:sldMk cId="1450792375" sldId="286"/>
        </pc:sldMkLst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2" creationId="{6A5C6A7D-503C-FCE2-D616-78C822ECB840}"/>
          </ac:spMkLst>
        </pc:spChg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3" creationId="{F4D777C2-91FC-1EEE-C96F-3B4F3B0F7281}"/>
          </ac:spMkLst>
        </pc:spChg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4" creationId="{88F7B34B-27D2-C0FE-9285-79F4C93D3489}"/>
          </ac:spMkLst>
        </pc:spChg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5" creationId="{9D684669-A5C2-4211-06D3-089D364E7ACF}"/>
          </ac:spMkLst>
        </pc:spChg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6" creationId="{0B5B9050-FE53-6849-2023-FBF62999C101}"/>
          </ac:spMkLst>
        </pc:spChg>
        <pc:spChg chg="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7" creationId="{35F6358B-092B-C9BB-A155-6AC6DDD4E3B7}"/>
          </ac:spMkLst>
        </pc:spChg>
        <pc:spChg chg="add 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8" creationId="{B746DC26-FD4A-3B82-D3DC-EBDD2F6B976C}"/>
          </ac:spMkLst>
        </pc:spChg>
        <pc:spChg chg="add 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9" creationId="{F479C8D3-27EE-2684-5634-6673C2B02C12}"/>
          </ac:spMkLst>
        </pc:spChg>
        <pc:spChg chg="add mod ord">
          <ac:chgData name="Sebastian Folger" userId="4d78cb94b9c264b4" providerId="Windows Live" clId="Web-{51C69187-D229-4059-A1C7-95AA0B392593}" dt="2022-07-03T13:04:34.495" v="4" actId="1076"/>
          <ac:spMkLst>
            <pc:docMk/>
            <pc:sldMk cId="1450792375" sldId="286"/>
            <ac:spMk id="10" creationId="{F5C4BBC0-033F-A662-321D-5421959938AF}"/>
          </ac:spMkLst>
        </pc:spChg>
        <pc:spChg chg="add 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11" creationId="{98105B87-763F-BD00-A1A6-AECE218096DE}"/>
          </ac:spMkLst>
        </pc:spChg>
        <pc:spChg chg="add 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12" creationId="{7F3B9718-EC54-B21F-25DD-BBECC97D94A9}"/>
          </ac:spMkLst>
        </pc:spChg>
        <pc:spChg chg="add mod ord">
          <ac:chgData name="Sebastian Folger" userId="4d78cb94b9c264b4" providerId="Windows Live" clId="Web-{51C69187-D229-4059-A1C7-95AA0B392593}" dt="2022-07-03T13:04:19.057" v="2"/>
          <ac:spMkLst>
            <pc:docMk/>
            <pc:sldMk cId="1450792375" sldId="286"/>
            <ac:spMk id="13" creationId="{839E9974-5E2C-C2CD-37BC-EC4F193ED876}"/>
          </ac:spMkLst>
        </pc:spChg>
      </pc:sldChg>
      <pc:sldChg chg="new del">
        <pc:chgData name="Sebastian Folger" userId="4d78cb94b9c264b4" providerId="Windows Live" clId="Web-{51C69187-D229-4059-A1C7-95AA0B392593}" dt="2022-07-03T13:03:52.869" v="1"/>
        <pc:sldMkLst>
          <pc:docMk/>
          <pc:sldMk cId="16430356" sldId="289"/>
        </pc:sldMkLst>
      </pc:sldChg>
      <pc:sldChg chg="addSp delSp modSp new mod ord modClrScheme chgLayout">
        <pc:chgData name="Sebastian Folger" userId="4d78cb94b9c264b4" providerId="Windows Live" clId="Web-{51C69187-D229-4059-A1C7-95AA0B392593}" dt="2022-07-03T13:32:05.475" v="270"/>
        <pc:sldMkLst>
          <pc:docMk/>
          <pc:sldMk cId="886212793" sldId="289"/>
        </pc:sldMkLst>
        <pc:spChg chg="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2" creationId="{39BB803A-26E1-5772-6840-845531EF26EC}"/>
          </ac:spMkLst>
        </pc:spChg>
        <pc:spChg chg="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3" creationId="{E0B8E5E2-F5B1-96A4-E4C5-3557C4521CD1}"/>
          </ac:spMkLst>
        </pc:spChg>
        <pc:spChg chg="del mod ord">
          <ac:chgData name="Sebastian Folger" userId="4d78cb94b9c264b4" providerId="Windows Live" clId="Web-{51C69187-D229-4059-A1C7-95AA0B392593}" dt="2022-07-03T13:31:59.272" v="267"/>
          <ac:spMkLst>
            <pc:docMk/>
            <pc:sldMk cId="886212793" sldId="289"/>
            <ac:spMk id="4" creationId="{25E276C9-E5CE-8A03-4D2D-E8126FE633AA}"/>
          </ac:spMkLst>
        </pc:spChg>
        <pc:spChg chg="add del mod ord">
          <ac:chgData name="Sebastian Folger" userId="4d78cb94b9c264b4" providerId="Windows Live" clId="Web-{51C69187-D229-4059-A1C7-95AA0B392593}" dt="2022-07-03T13:31:59.272" v="268"/>
          <ac:spMkLst>
            <pc:docMk/>
            <pc:sldMk cId="886212793" sldId="289"/>
            <ac:spMk id="5" creationId="{EC4633FA-0DD4-DDC1-1AD8-22CC1DA1267C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6" creationId="{A7AE6EDD-E3DF-18F4-73E4-C92239B5D693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7" creationId="{A81E1D91-F9C8-9561-80B3-2D621D1A655D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8" creationId="{A51D13FA-8AFD-1F87-7037-BD112866588F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9" creationId="{7A885198-B4E3-674C-908A-E9FC37EFF836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10" creationId="{39DFCC7A-6205-F298-3E06-07F4AF66BE81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11" creationId="{A1AF0910-B2C4-BAEF-ECFB-126D1A53BDBA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12" creationId="{6FE20695-BE58-61C3-FDD3-DFE53BD7866F}"/>
          </ac:spMkLst>
        </pc:spChg>
        <pc:spChg chg="add mod ord">
          <ac:chgData name="Sebastian Folger" userId="4d78cb94b9c264b4" providerId="Windows Live" clId="Web-{51C69187-D229-4059-A1C7-95AA0B392593}" dt="2022-07-03T13:07:45.968" v="26"/>
          <ac:spMkLst>
            <pc:docMk/>
            <pc:sldMk cId="886212793" sldId="289"/>
            <ac:spMk id="13" creationId="{E401F589-FF0C-823E-4387-EAA02C5551E6}"/>
          </ac:spMkLst>
        </pc:spChg>
        <pc:spChg chg="add">
          <ac:chgData name="Sebastian Folger" userId="4d78cb94b9c264b4" providerId="Windows Live" clId="Web-{51C69187-D229-4059-A1C7-95AA0B392593}" dt="2022-07-03T13:32:04.272" v="269"/>
          <ac:spMkLst>
            <pc:docMk/>
            <pc:sldMk cId="886212793" sldId="289"/>
            <ac:spMk id="14" creationId="{8F4E6DE4-B1C9-C069-FEDE-072F6C683653}"/>
          </ac:spMkLst>
        </pc:spChg>
        <pc:spChg chg="add">
          <ac:chgData name="Sebastian Folger" userId="4d78cb94b9c264b4" providerId="Windows Live" clId="Web-{51C69187-D229-4059-A1C7-95AA0B392593}" dt="2022-07-03T13:32:05.475" v="270"/>
          <ac:spMkLst>
            <pc:docMk/>
            <pc:sldMk cId="886212793" sldId="289"/>
            <ac:spMk id="15" creationId="{D0161839-11A9-F43C-11C0-37B81DFE68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97B0D5-0C7E-47A0-B3D9-57291833F8ED}" type="datetime1">
              <a:rPr lang="de-DE" smtClean="0"/>
              <a:t>05.07.2022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8D5B5-669B-441B-9CF9-453908A4F0A3}" type="datetime1">
              <a:rPr lang="de-DE" noProof="0" smtClean="0"/>
              <a:t>05.07.2022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.Exe </a:t>
            </a:r>
            <a:r>
              <a:rPr lang="en-US" err="1">
                <a:ea typeface="Calibri"/>
                <a:cs typeface="Calibri"/>
              </a:rPr>
              <a:t>ausführbar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ohne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aktuell</a:t>
            </a:r>
            <a:r>
              <a:rPr lang="en-US">
                <a:ea typeface="Calibri"/>
                <a:cs typeface="Calibri"/>
              </a:rPr>
              <a:t> Java version</a:t>
            </a:r>
          </a:p>
          <a:p>
            <a:r>
              <a:rPr lang="en-US" err="1">
                <a:ea typeface="Calibri"/>
                <a:cs typeface="Calibri"/>
              </a:rPr>
              <a:t>visuelle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Hinweise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wie</a:t>
            </a:r>
            <a:r>
              <a:rPr lang="en-US">
                <a:ea typeface="Calibri"/>
                <a:cs typeface="Calibri"/>
              </a:rPr>
              <a:t> Zuganzeige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895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Mögliche Züge --&gt; ursprünglich in verketteter liste --&gt;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734D747-9380-41EE-9946-EC9EC0CA5D1E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2862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  <p:sp>
          <p:nvSpPr>
            <p:cNvPr id="9" name="Freihandform: Form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te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Abschnit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reihandform: Form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0" name="Freihandform: Form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: Form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ihandform: From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0" name="Freihandform: Form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oliennummernplatzhalt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winkliges Dreieck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Rechtwinkliges Dreieck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winkliges Dreieck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de-DE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Angebot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 noProof="0">
                <a:latin typeface="+mj-lt"/>
              </a:rPr>
              <a:t>Titelmasterformat durch Klicken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ihandform: From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: Form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eck: Einzelne Ecke abgeschnitten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17" name="Rechteck: Einzelne Ecke abgeschnitten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8" name="Freihandform: Form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026585" cy="1243584"/>
          </a:xfrm>
        </p:spPr>
        <p:txBody>
          <a:bodyPr rtlCol="0"/>
          <a:lstStyle/>
          <a:p>
            <a:pPr rtl="0"/>
            <a:r>
              <a:rPr lang="de-DE">
                <a:ea typeface="Tahoma"/>
                <a:cs typeface="Tahoma"/>
              </a:rPr>
              <a:t>Schach</a:t>
            </a:r>
            <a:endParaRPr lang="de-DE" dirty="0">
              <a:ea typeface="Tahoma"/>
              <a:cs typeface="Tahoma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de-DE">
                <a:cs typeface="Arial"/>
              </a:rPr>
              <a:t>Projektarbeit Informatik</a:t>
            </a:r>
          </a:p>
          <a:p>
            <a:r>
              <a:rPr lang="de-DE">
                <a:cs typeface="Arial"/>
              </a:rPr>
              <a:t>David Behres, Vitus </a:t>
            </a:r>
            <a:r>
              <a:rPr lang="de-DE" err="1">
                <a:cs typeface="Arial"/>
              </a:rPr>
              <a:t>Artinger</a:t>
            </a:r>
            <a:r>
              <a:rPr lang="de-DE">
                <a:cs typeface="Arial"/>
              </a:rPr>
              <a:t>, Sebastian Folger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E25A4-7743-C53B-9B7D-9BC88951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EA0564-5485-A7F3-A5F6-A2CAB72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8945E9-313B-400B-2318-F8E6445C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F0964FC-6E0E-510B-E8E2-6FECBF143E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4BFDAE72-7179-2F4D-8E73-2128A6E1540F}"/>
              </a:ext>
            </a:extLst>
          </p:cNvPr>
          <p:cNvSpPr txBox="1">
            <a:spLocks/>
          </p:cNvSpPr>
          <p:nvPr/>
        </p:nvSpPr>
        <p:spPr>
          <a:xfrm>
            <a:off x="346814" y="2334552"/>
            <a:ext cx="5183188" cy="342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UI-Framework: Swing</a:t>
            </a:r>
          </a:p>
          <a:p>
            <a:r>
              <a:rPr lang="de-DE"/>
              <a:t>Kapselung der Anzeige in Komponenten (</a:t>
            </a:r>
            <a:r>
              <a:rPr lang="de-DE" err="1">
                <a:latin typeface="Consolas" panose="020B0609020204030204" pitchFamily="49" charset="0"/>
              </a:rPr>
              <a:t>ChessBoard</a:t>
            </a:r>
            <a:r>
              <a:rPr lang="de-DE"/>
              <a:t>, </a:t>
            </a:r>
            <a:r>
              <a:rPr lang="de-DE" err="1">
                <a:latin typeface="Consolas" panose="020B0609020204030204" pitchFamily="49" charset="0"/>
              </a:rPr>
              <a:t>JChessField</a:t>
            </a:r>
            <a:r>
              <a:rPr lang="de-DE"/>
              <a:t>, </a:t>
            </a:r>
            <a:r>
              <a:rPr lang="de-DE" err="1">
                <a:latin typeface="Consolas" panose="020B0609020204030204" pitchFamily="49" charset="0"/>
              </a:rPr>
              <a:t>JChessPiece</a:t>
            </a:r>
            <a:r>
              <a:rPr lang="de-DE"/>
              <a:t>, </a:t>
            </a:r>
            <a:r>
              <a:rPr lang="de-DE" err="1">
                <a:latin typeface="Consolas" panose="020B0609020204030204" pitchFamily="49" charset="0"/>
              </a:rPr>
              <a:t>JChessOptions</a:t>
            </a:r>
            <a:r>
              <a:rPr lang="de-DE"/>
              <a:t>…)</a:t>
            </a:r>
          </a:p>
          <a:p>
            <a:r>
              <a:rPr lang="de-DE"/>
              <a:t>Verarbeitung der Benutzereingaben im </a:t>
            </a:r>
            <a:r>
              <a:rPr lang="de-DE" err="1">
                <a:latin typeface="Consolas" panose="020B0609020204030204" pitchFamily="49" charset="0"/>
              </a:rPr>
              <a:t>ChessBoard</a:t>
            </a:r>
            <a:r>
              <a:rPr lang="de-DE"/>
              <a:t> über Events (</a:t>
            </a:r>
            <a:r>
              <a:rPr lang="de-DE" err="1">
                <a:latin typeface="Consolas" panose="020B0609020204030204" pitchFamily="49" charset="0"/>
              </a:rPr>
              <a:t>mouseMoved</a:t>
            </a:r>
            <a:r>
              <a:rPr lang="de-DE">
                <a:latin typeface="Consolas" panose="020B0609020204030204" pitchFamily="49" charset="0"/>
              </a:rPr>
              <a:t>()</a:t>
            </a:r>
            <a:r>
              <a:rPr lang="de-DE"/>
              <a:t>,…)</a:t>
            </a:r>
          </a:p>
          <a:p>
            <a:pPr lvl="1"/>
            <a:r>
              <a:rPr lang="de-DE"/>
              <a:t>Setzen von Attributen</a:t>
            </a:r>
            <a:br>
              <a:rPr lang="de-DE"/>
            </a:br>
            <a:r>
              <a:rPr lang="de-DE"/>
              <a:t>(</a:t>
            </a:r>
            <a:r>
              <a:rPr lang="de-DE">
                <a:latin typeface="Consolas" panose="020B0609020204030204" pitchFamily="49" charset="0"/>
              </a:rPr>
              <a:t>_</a:t>
            </a:r>
            <a:r>
              <a:rPr lang="de-DE" err="1">
                <a:latin typeface="Consolas" panose="020B0609020204030204" pitchFamily="49" charset="0"/>
              </a:rPr>
              <a:t>selectedPiece</a:t>
            </a:r>
            <a:r>
              <a:rPr lang="de-DE"/>
              <a:t> in </a:t>
            </a:r>
            <a:r>
              <a:rPr lang="de-DE" err="1">
                <a:latin typeface="Consolas" panose="020B0609020204030204" pitchFamily="49" charset="0"/>
              </a:rPr>
              <a:t>mousePressed</a:t>
            </a:r>
            <a:r>
              <a:rPr lang="de-DE">
                <a:latin typeface="Consolas" panose="020B0609020204030204" pitchFamily="49" charset="0"/>
              </a:rPr>
              <a:t>()</a:t>
            </a:r>
            <a:r>
              <a:rPr lang="de-DE"/>
              <a:t>)</a:t>
            </a:r>
          </a:p>
          <a:p>
            <a:pPr lvl="1"/>
            <a:r>
              <a:rPr lang="de-DE"/>
              <a:t>Ziehen des </a:t>
            </a:r>
            <a:r>
              <a:rPr lang="de-DE">
                <a:latin typeface="Consolas" panose="020B0609020204030204" pitchFamily="49" charset="0"/>
              </a:rPr>
              <a:t>_</a:t>
            </a:r>
            <a:r>
              <a:rPr lang="de-DE" err="1">
                <a:latin typeface="Consolas" panose="020B0609020204030204" pitchFamily="49" charset="0"/>
              </a:rPr>
              <a:t>selectedPiece</a:t>
            </a:r>
            <a:r>
              <a:rPr lang="de-DE"/>
              <a:t> in </a:t>
            </a:r>
            <a:r>
              <a:rPr lang="de-DE" err="1">
                <a:latin typeface="Consolas" panose="020B0609020204030204" pitchFamily="49" charset="0"/>
              </a:rPr>
              <a:t>mouseDragged</a:t>
            </a:r>
            <a:r>
              <a:rPr lang="de-DE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/>
              <a:t>Ausführen von Zügen (</a:t>
            </a:r>
            <a:r>
              <a:rPr lang="de-DE" err="1">
                <a:latin typeface="Consolas" panose="020B0609020204030204" pitchFamily="49" charset="0"/>
              </a:rPr>
              <a:t>mouseReleased</a:t>
            </a:r>
            <a:r>
              <a:rPr lang="de-DE">
                <a:latin typeface="Consolas" panose="020B0609020204030204" pitchFamily="49" charset="0"/>
              </a:rPr>
              <a:t>()</a:t>
            </a:r>
            <a:r>
              <a:rPr lang="de-DE"/>
              <a:t>)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3E20877-4FB7-0561-7EEC-DF22FD695B6A}"/>
              </a:ext>
            </a:extLst>
          </p:cNvPr>
          <p:cNvSpPr txBox="1">
            <a:spLocks/>
          </p:cNvSpPr>
          <p:nvPr/>
        </p:nvSpPr>
        <p:spPr>
          <a:xfrm>
            <a:off x="397614" y="1791614"/>
            <a:ext cx="5157788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Struktur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9D9338-EA95-E832-91D6-25F47378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61" y="996051"/>
            <a:ext cx="6077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3CF-7EE0-D2E2-EB13-A9E1972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 &amp; Ressourcen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EB8A81-CF3B-4640-A805-7CCEA2C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6AA992-C30C-6118-76E0-2470E096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/>
              <a:t>Dokumentation:</a:t>
            </a:r>
          </a:p>
          <a:p>
            <a:pPr marL="0" indent="0">
              <a:buNone/>
            </a:pPr>
            <a:r>
              <a:rPr lang="de-DE"/>
              <a:t>https://docs.oracle.com/</a:t>
            </a:r>
            <a:br>
              <a:rPr lang="de-DE"/>
            </a:br>
            <a:r>
              <a:rPr lang="de-DE"/>
              <a:t>https://www.jetbrains.com/help/</a:t>
            </a:r>
            <a:br>
              <a:rPr lang="de-DE"/>
            </a:br>
            <a:r>
              <a:rPr lang="de-DE"/>
              <a:t>https://stackoverflow.com/</a:t>
            </a:r>
          </a:p>
          <a:p>
            <a:pPr marL="0" indent="0">
              <a:buNone/>
            </a:pPr>
            <a:r>
              <a:rPr lang="de-DE" b="1"/>
              <a:t>Schachrecherche:</a:t>
            </a:r>
          </a:p>
          <a:p>
            <a:pPr marL="0" indent="0">
              <a:buNone/>
            </a:pPr>
            <a:r>
              <a:rPr lang="de-DE"/>
              <a:t>https://www.wikipedia.org/</a:t>
            </a:r>
            <a:br>
              <a:rPr lang="de-DE"/>
            </a:br>
            <a:r>
              <a:rPr lang="de-DE"/>
              <a:t>https://www.chessprogramming.org/</a:t>
            </a:r>
          </a:p>
          <a:p>
            <a:pPr marL="0" indent="0">
              <a:buNone/>
            </a:pPr>
            <a:r>
              <a:rPr lang="de-DE" b="1"/>
              <a:t>Vektorgrafiken der Schachfiguren:</a:t>
            </a:r>
          </a:p>
          <a:p>
            <a:pPr marL="0" indent="0">
              <a:buNone/>
            </a:pPr>
            <a:r>
              <a:rPr lang="en-US"/>
              <a:t>By </a:t>
            </a:r>
            <a:r>
              <a:rPr lang="en-US" err="1"/>
              <a:t>Cburnett</a:t>
            </a:r>
            <a:r>
              <a:rPr lang="en-US"/>
              <a:t> - Own work, CC BY-SA 3.0, https://commons.wikimedia.org/w/index.php?curid=1496738</a:t>
            </a:r>
          </a:p>
          <a:p>
            <a:pPr marL="0" indent="0">
              <a:buNone/>
            </a:pPr>
            <a:r>
              <a:rPr lang="en-US" b="1" err="1"/>
              <a:t>Bibliothek</a:t>
            </a:r>
            <a:r>
              <a:rPr lang="en-US" b="1"/>
              <a:t> </a:t>
            </a:r>
            <a:r>
              <a:rPr lang="en-US" b="1" err="1"/>
              <a:t>zum</a:t>
            </a:r>
            <a:r>
              <a:rPr lang="en-US" b="1"/>
              <a:t> </a:t>
            </a:r>
            <a:r>
              <a:rPr lang="en-US" b="1" err="1"/>
              <a:t>Anzeigen</a:t>
            </a:r>
            <a:r>
              <a:rPr lang="en-US" b="1"/>
              <a:t> der </a:t>
            </a:r>
            <a:r>
              <a:rPr lang="en-US" b="1" err="1"/>
              <a:t>Vektorgrafiken</a:t>
            </a:r>
            <a:r>
              <a:rPr lang="en-US" b="1"/>
              <a:t>:</a:t>
            </a:r>
            <a:endParaRPr lang="de-DE" b="1"/>
          </a:p>
          <a:p>
            <a:pPr marL="0" indent="0">
              <a:buNone/>
            </a:pPr>
            <a:r>
              <a:rPr lang="de-DE"/>
              <a:t>https://xmlgraphics.apache.org/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A3A14-364E-9239-6369-C8276652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 Planung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A97CCB3-0692-142D-3258-425EB38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957AF-A93D-7465-114F-3757321D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31" y="1825625"/>
            <a:ext cx="63553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/>
              <a:t>Ziel: Schachspiel mit lokalem Multiplayer</a:t>
            </a:r>
            <a:endParaRPr lang="de-DE" sz="2000">
              <a:cs typeface="Arial"/>
            </a:endParaRPr>
          </a:p>
          <a:p>
            <a:pPr lvl="1"/>
            <a:r>
              <a:rPr lang="de-DE" sz="1800"/>
              <a:t>Schachspiel mit möglichst vielen Regeln</a:t>
            </a:r>
            <a:endParaRPr lang="de-DE" sz="1800">
              <a:cs typeface="Arial"/>
            </a:endParaRPr>
          </a:p>
          <a:p>
            <a:pPr lvl="1"/>
            <a:r>
              <a:rPr lang="de-DE" sz="1800"/>
              <a:t>visuelle Hinweise</a:t>
            </a:r>
            <a:endParaRPr lang="de-DE" sz="1800">
              <a:cs typeface="Arial"/>
            </a:endParaRPr>
          </a:p>
          <a:p>
            <a:pPr lvl="1"/>
            <a:r>
              <a:rPr lang="de-DE" sz="1800">
                <a:cs typeface="Arial"/>
              </a:rPr>
              <a:t>Veröffentlichung als .exe </a:t>
            </a:r>
            <a:endParaRPr lang="de-DE" sz="1800"/>
          </a:p>
          <a:p>
            <a:r>
              <a:rPr lang="de-DE" sz="2000"/>
              <a:t>Arbeitsteilung: </a:t>
            </a:r>
            <a:endParaRPr lang="de-DE" sz="2000">
              <a:cs typeface="Arial"/>
            </a:endParaRPr>
          </a:p>
          <a:p>
            <a:pPr lvl="1"/>
            <a:r>
              <a:rPr lang="de-DE" sz="1800">
                <a:cs typeface="Arial"/>
              </a:rPr>
              <a:t>Content Manager: Vitus </a:t>
            </a:r>
            <a:r>
              <a:rPr lang="de-DE" sz="1800" err="1">
                <a:cs typeface="Arial"/>
              </a:rPr>
              <a:t>Artinger</a:t>
            </a:r>
            <a:endParaRPr lang="de-DE" sz="1800">
              <a:cs typeface="Arial"/>
            </a:endParaRPr>
          </a:p>
          <a:p>
            <a:pPr lvl="1"/>
            <a:r>
              <a:rPr lang="de-DE" sz="1800">
                <a:cs typeface="Arial"/>
              </a:rPr>
              <a:t>Logik Programmierung: Sebastian Folger</a:t>
            </a:r>
          </a:p>
          <a:p>
            <a:pPr lvl="1"/>
            <a:r>
              <a:rPr lang="de-DE" sz="1800">
                <a:cs typeface="Arial"/>
              </a:rPr>
              <a:t>Grafik Programmierung: David Behres</a:t>
            </a:r>
          </a:p>
          <a:p>
            <a:r>
              <a:rPr lang="de-DE" sz="2000"/>
              <a:t>Repository: GitHub</a:t>
            </a:r>
            <a:endParaRPr lang="de-DE" sz="2000">
              <a:cs typeface="Arial"/>
            </a:endParaRPr>
          </a:p>
          <a:p>
            <a:r>
              <a:rPr lang="de-DE" sz="2000">
                <a:cs typeface="Arial"/>
              </a:rPr>
              <a:t>Entwicklungsumgebung: </a:t>
            </a:r>
            <a:r>
              <a:rPr lang="de-DE" sz="2000" err="1">
                <a:cs typeface="Arial"/>
              </a:rPr>
              <a:t>IntelliJ</a:t>
            </a:r>
            <a:r>
              <a:rPr lang="de-DE" sz="2000">
                <a:cs typeface="Arial"/>
              </a:rPr>
              <a:t> IDEA</a:t>
            </a:r>
          </a:p>
          <a:p>
            <a:r>
              <a:rPr lang="de-DE" sz="2000">
                <a:cs typeface="Arial"/>
              </a:rPr>
              <a:t>Programmiersprache: Java (JDK 17) + (Englisch)</a:t>
            </a:r>
          </a:p>
          <a:p>
            <a:r>
              <a:rPr lang="de-DE" sz="2000">
                <a:cs typeface="Arial"/>
              </a:rPr>
              <a:t>Zeit: ~5 Monate</a:t>
            </a:r>
          </a:p>
          <a:p>
            <a:endParaRPr lang="de-DE">
              <a:cs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95EEE-FB96-7DE8-E867-3CFC1274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9" y="3047567"/>
            <a:ext cx="5180215" cy="27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0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0B25-119F-EBAD-A629-F540699C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Schach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895980A-0922-345C-9514-290EF36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63273E-BBEA-326C-5B6E-420133A7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Arial"/>
              </a:rPr>
              <a:t>Ca. 1500 Jahre alt</a:t>
            </a:r>
          </a:p>
          <a:p>
            <a:r>
              <a:rPr lang="de-DE">
                <a:cs typeface="Arial"/>
              </a:rPr>
              <a:t>Strategiespiel zu zweit</a:t>
            </a:r>
          </a:p>
          <a:p>
            <a:r>
              <a:rPr lang="de-DE">
                <a:cs typeface="Arial"/>
              </a:rPr>
              <a:t>8 x 8 Spielfeld mit 32 Figuren</a:t>
            </a:r>
            <a:endParaRPr lang="de-DE"/>
          </a:p>
          <a:p>
            <a:r>
              <a:rPr lang="de-DE">
                <a:cs typeface="Arial"/>
              </a:rPr>
              <a:t>Weiß macht den Ersten Zug</a:t>
            </a:r>
          </a:p>
          <a:p>
            <a:r>
              <a:rPr lang="de-DE">
                <a:cs typeface="Arial"/>
              </a:rPr>
              <a:t>Ziel: König des Gegners muss Schachmatt</a:t>
            </a:r>
            <a:br>
              <a:rPr lang="de-DE">
                <a:cs typeface="Arial"/>
              </a:rPr>
            </a:br>
            <a:r>
              <a:rPr lang="de-DE">
                <a:cs typeface="Arial"/>
              </a:rPr>
              <a:t>gestellt werden</a:t>
            </a:r>
            <a:endParaRPr lang="de-DE"/>
          </a:p>
          <a:p>
            <a:endParaRPr lang="de-DE">
              <a:cs typeface="Arial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1BAB4EE-96F0-816D-368E-264D09C4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0" y="1439594"/>
            <a:ext cx="4064000" cy="40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171134-0DED-F3B7-2C0F-08423B00EF9D}"/>
              </a:ext>
            </a:extLst>
          </p:cNvPr>
          <p:cNvCxnSpPr>
            <a:cxnSpLocks/>
          </p:cNvCxnSpPr>
          <p:nvPr/>
        </p:nvCxnSpPr>
        <p:spPr>
          <a:xfrm>
            <a:off x="5185204" y="521018"/>
            <a:ext cx="743949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4202234" cy="535531"/>
          </a:xfrm>
        </p:spPr>
        <p:txBody>
          <a:bodyPr rtlCol="0"/>
          <a:lstStyle/>
          <a:p>
            <a:pPr rtl="0"/>
            <a:r>
              <a:rPr lang="de-DE"/>
              <a:t>Schachfiguren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2131740" cy="2326640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 sz="1800">
                <a:cs typeface="Arial"/>
              </a:rPr>
              <a:t>Erster Zug: bis </a:t>
            </a:r>
            <a:r>
              <a:rPr lang="de-DE" sz="1800" b="1">
                <a:cs typeface="Arial"/>
              </a:rPr>
              <a:t>2 nach vorne</a:t>
            </a:r>
          </a:p>
          <a:p>
            <a:pPr rtl="0"/>
            <a:r>
              <a:rPr lang="de-DE" sz="1800">
                <a:cs typeface="Arial"/>
              </a:rPr>
              <a:t>Dann: bis </a:t>
            </a:r>
            <a:r>
              <a:rPr lang="de-DE" sz="1800" b="1">
                <a:cs typeface="Arial"/>
              </a:rPr>
              <a:t>1 nach vorne</a:t>
            </a:r>
          </a:p>
          <a:p>
            <a:pPr rtl="0"/>
            <a:r>
              <a:rPr lang="de-DE" sz="1800">
                <a:cs typeface="Arial"/>
              </a:rPr>
              <a:t>Kann </a:t>
            </a:r>
            <a:r>
              <a:rPr lang="de-DE" sz="1800" b="1">
                <a:cs typeface="Arial"/>
              </a:rPr>
              <a:t>nur diagonal schlagen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36913" y="4240093"/>
            <a:ext cx="2030139" cy="166624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800">
                <a:cs typeface="Arial"/>
              </a:rPr>
              <a:t>Kann nur </a:t>
            </a:r>
            <a:r>
              <a:rPr lang="de-DE" sz="1800" b="1">
                <a:cs typeface="Arial"/>
              </a:rPr>
              <a:t>diagonal</a:t>
            </a:r>
            <a:r>
              <a:rPr lang="de-DE" sz="1800">
                <a:cs typeface="Arial"/>
              </a:rPr>
              <a:t> bewegen und schlagen</a:t>
            </a:r>
            <a:endParaRPr lang="de-DE" sz="180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4797" y="4172360"/>
            <a:ext cx="1953940" cy="15985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800">
                <a:cs typeface="Arial"/>
              </a:rPr>
              <a:t>Kann nur in</a:t>
            </a:r>
            <a:br>
              <a:rPr lang="de-DE" sz="1800"/>
            </a:br>
            <a:r>
              <a:rPr lang="de-DE" sz="1800" b="1">
                <a:cs typeface="Arial"/>
              </a:rPr>
              <a:t>L-Form</a:t>
            </a:r>
            <a:br>
              <a:rPr lang="de-DE" sz="1800"/>
            </a:br>
            <a:r>
              <a:rPr lang="de-DE" sz="1800">
                <a:cs typeface="Arial"/>
              </a:rPr>
              <a:t>(2+1)</a:t>
            </a:r>
            <a:br>
              <a:rPr lang="de-DE" sz="1800">
                <a:cs typeface="Arial"/>
              </a:rPr>
            </a:br>
            <a:r>
              <a:rPr lang="de-DE" sz="1800">
                <a:cs typeface="Arial"/>
              </a:rPr>
              <a:t>bewegen schlagen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35015" y="4172360"/>
            <a:ext cx="1801540" cy="1463040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 sz="1800">
                <a:cs typeface="Arial"/>
              </a:rPr>
              <a:t>Kann nur </a:t>
            </a:r>
            <a:r>
              <a:rPr lang="de-DE" sz="1800" b="1">
                <a:cs typeface="Arial"/>
              </a:rPr>
              <a:t>horizontal</a:t>
            </a:r>
            <a:r>
              <a:rPr lang="de-DE" sz="1800">
                <a:cs typeface="Arial"/>
              </a:rPr>
              <a:t> und </a:t>
            </a:r>
            <a:r>
              <a:rPr lang="de-DE" sz="1800" b="1">
                <a:cs typeface="Arial"/>
              </a:rPr>
              <a:t>vertikal</a:t>
            </a:r>
            <a:r>
              <a:rPr lang="de-DE" sz="1800">
                <a:cs typeface="Arial"/>
              </a:rPr>
              <a:t> bewegen und schlagen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2832" y="4240093"/>
            <a:ext cx="1953940" cy="1429174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 sz="1800">
                <a:cs typeface="Arial"/>
              </a:rPr>
              <a:t>Kann </a:t>
            </a:r>
            <a:r>
              <a:rPr lang="de-DE" sz="1800" b="1">
                <a:cs typeface="Arial"/>
              </a:rPr>
              <a:t>horizontal</a:t>
            </a:r>
            <a:r>
              <a:rPr lang="de-DE" sz="1800">
                <a:cs typeface="Arial"/>
              </a:rPr>
              <a:t>, </a:t>
            </a:r>
            <a:r>
              <a:rPr lang="de-DE" sz="1800" b="1">
                <a:cs typeface="Arial"/>
              </a:rPr>
              <a:t>vertikal</a:t>
            </a:r>
            <a:r>
              <a:rPr lang="de-DE" sz="1800">
                <a:cs typeface="Arial"/>
              </a:rPr>
              <a:t> und </a:t>
            </a:r>
            <a:r>
              <a:rPr lang="de-DE" sz="1800" b="1">
                <a:cs typeface="Arial"/>
              </a:rPr>
              <a:t>diagonal</a:t>
            </a:r>
            <a:r>
              <a:rPr lang="de-DE" sz="1800">
                <a:cs typeface="Arial"/>
              </a:rPr>
              <a:t> bewegen und schlagen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81" name="Bildplatzhalter 80">
            <a:extLst>
              <a:ext uri="{FF2B5EF4-FFF2-40B4-BE49-F238E27FC236}">
                <a16:creationId xmlns:a16="http://schemas.microsoft.com/office/drawing/2014/main" id="{EFC22913-5266-9C0C-D251-F1A30ED58F4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67" name="Bildplatzhalter 66">
            <a:extLst>
              <a:ext uri="{FF2B5EF4-FFF2-40B4-BE49-F238E27FC236}">
                <a16:creationId xmlns:a16="http://schemas.microsoft.com/office/drawing/2014/main" id="{63040DC8-E067-1CD9-BFAC-79D267DD8D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65" name="Bildplatzhalter 64">
            <a:extLst>
              <a:ext uri="{FF2B5EF4-FFF2-40B4-BE49-F238E27FC236}">
                <a16:creationId xmlns:a16="http://schemas.microsoft.com/office/drawing/2014/main" id="{B38276DC-E1D0-05FF-EFF6-F07ECDDCD6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75" name="Bildplatzhalter 74">
            <a:extLst>
              <a:ext uri="{FF2B5EF4-FFF2-40B4-BE49-F238E27FC236}">
                <a16:creationId xmlns:a16="http://schemas.microsoft.com/office/drawing/2014/main" id="{97A1BA76-0B60-1833-690F-8552D61905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79" name="Bildplatzhalter 78">
            <a:extLst>
              <a:ext uri="{FF2B5EF4-FFF2-40B4-BE49-F238E27FC236}">
                <a16:creationId xmlns:a16="http://schemas.microsoft.com/office/drawing/2014/main" id="{9B419850-AA98-3AC9-7792-5D0F66479C1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366CB-0790-C973-95BF-64E55A8D2B7B}"/>
              </a:ext>
            </a:extLst>
          </p:cNvPr>
          <p:cNvSpPr txBox="1"/>
          <p:nvPr/>
        </p:nvSpPr>
        <p:spPr>
          <a:xfrm>
            <a:off x="811823" y="3500803"/>
            <a:ext cx="1592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Bauer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912AD6-83E3-5D84-9283-9C8B5BE4F343}"/>
              </a:ext>
            </a:extLst>
          </p:cNvPr>
          <p:cNvSpPr txBox="1"/>
          <p:nvPr/>
        </p:nvSpPr>
        <p:spPr>
          <a:xfrm>
            <a:off x="3053861" y="3500802"/>
            <a:ext cx="1592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Läufer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3BE2B1-8B98-CA42-E8BF-D60950E66C74}"/>
              </a:ext>
            </a:extLst>
          </p:cNvPr>
          <p:cNvSpPr txBox="1"/>
          <p:nvPr/>
        </p:nvSpPr>
        <p:spPr>
          <a:xfrm>
            <a:off x="5295899" y="3500802"/>
            <a:ext cx="1592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cs typeface="Arial"/>
              </a:rPr>
              <a:t>Pferd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95AAE3-6F1E-3112-AE86-C0DAA31A2F82}"/>
              </a:ext>
            </a:extLst>
          </p:cNvPr>
          <p:cNvSpPr txBox="1"/>
          <p:nvPr/>
        </p:nvSpPr>
        <p:spPr>
          <a:xfrm>
            <a:off x="7545265" y="3500803"/>
            <a:ext cx="1592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Turm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E71243-F14F-419E-C2C5-135D099C4A6E}"/>
              </a:ext>
            </a:extLst>
          </p:cNvPr>
          <p:cNvSpPr txBox="1"/>
          <p:nvPr/>
        </p:nvSpPr>
        <p:spPr>
          <a:xfrm>
            <a:off x="9787303" y="3500802"/>
            <a:ext cx="1592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Dame</a:t>
            </a:r>
          </a:p>
        </p:txBody>
      </p:sp>
      <p:pic>
        <p:nvPicPr>
          <p:cNvPr id="25" name="Bildplatzhalter 66">
            <a:extLst>
              <a:ext uri="{FF2B5EF4-FFF2-40B4-BE49-F238E27FC236}">
                <a16:creationId xmlns:a16="http://schemas.microsoft.com/office/drawing/2014/main" id="{F63CD34C-7776-5FAF-B097-6EAA144870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36178" y="264324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26" name="Textplatzhalter 19">
            <a:extLst>
              <a:ext uri="{FF2B5EF4-FFF2-40B4-BE49-F238E27FC236}">
                <a16:creationId xmlns:a16="http://schemas.microsoft.com/office/drawing/2014/main" id="{B672BB29-091C-6B0A-C147-584D3959464F}"/>
              </a:ext>
            </a:extLst>
          </p:cNvPr>
          <p:cNvSpPr txBox="1">
            <a:spLocks/>
          </p:cNvSpPr>
          <p:nvPr/>
        </p:nvSpPr>
        <p:spPr>
          <a:xfrm>
            <a:off x="4578177" y="536518"/>
            <a:ext cx="1958001" cy="737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>
                <a:cs typeface="Arial"/>
              </a:rPr>
              <a:t>Kann um sich herum </a:t>
            </a:r>
            <a:br>
              <a:rPr lang="de-DE" sz="1600">
                <a:cs typeface="Arial"/>
              </a:rPr>
            </a:br>
            <a:r>
              <a:rPr lang="de-DE" sz="1600" b="1">
                <a:cs typeface="Arial"/>
              </a:rPr>
              <a:t>ein Feld </a:t>
            </a:r>
            <a:r>
              <a:rPr lang="de-DE" sz="1600">
                <a:cs typeface="Arial"/>
              </a:rPr>
              <a:t>bewegen </a:t>
            </a:r>
            <a:br>
              <a:rPr lang="de-DE" sz="1600">
                <a:cs typeface="Arial"/>
              </a:rPr>
            </a:br>
            <a:r>
              <a:rPr lang="de-DE" sz="1600">
                <a:cs typeface="Arial"/>
              </a:rPr>
              <a:t>und schlagen</a:t>
            </a:r>
          </a:p>
          <a:p>
            <a:r>
              <a:rPr lang="de-DE">
                <a:cs typeface="Arial"/>
              </a:rPr>
              <a:t>Muss beschützt werden</a:t>
            </a:r>
            <a:endParaRPr lang="de-DE"/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F4E2F7AC-AC5D-6B48-C179-B73C7CCF8E4D}"/>
              </a:ext>
            </a:extLst>
          </p:cNvPr>
          <p:cNvSpPr txBox="1"/>
          <p:nvPr/>
        </p:nvSpPr>
        <p:spPr>
          <a:xfrm>
            <a:off x="5099393" y="202781"/>
            <a:ext cx="92696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>
                <a:solidFill>
                  <a:schemeClr val="bg1"/>
                </a:solidFill>
                <a:cs typeface="Arial"/>
              </a:rPr>
              <a:t>König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DA71-3B8E-6612-38FD-F43D7FD7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Module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AEDEBA-FD8D-490F-3735-BA85AEE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079C99-69B2-699D-9616-3E159808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Benutzeroberfläche [ui]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C7F7E6-FAE2-6FA0-335D-81782F551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Verwaltung des Spiels</a:t>
            </a:r>
          </a:p>
          <a:p>
            <a:r>
              <a:rPr lang="de-DE"/>
              <a:t>Berechnung möglicher Züge</a:t>
            </a:r>
            <a:endParaRPr lang="de-DE">
              <a:cs typeface="Arial"/>
            </a:endParaRPr>
          </a:p>
          <a:p>
            <a:r>
              <a:rPr lang="de-DE"/>
              <a:t>Ausführen des ausgewählten Zuges</a:t>
            </a:r>
            <a:endParaRPr lang="de-DE">
              <a:cs typeface="Arial"/>
            </a:endParaRPr>
          </a:p>
          <a:p>
            <a:endParaRPr lang="de-DE">
              <a:cs typeface="Arial"/>
            </a:endParaRPr>
          </a:p>
          <a:p>
            <a:endParaRPr lang="de-DE"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39F21B5-EAAD-4F91-C894-A2C0F99E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52656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Darstellung mit Swing</a:t>
            </a:r>
          </a:p>
          <a:p>
            <a:r>
              <a:rPr lang="de-DE"/>
              <a:t>Anzeige weiterer visueller Hinweise</a:t>
            </a:r>
            <a:endParaRPr lang="de-DE">
              <a:cs typeface="Arial"/>
            </a:endParaRPr>
          </a:p>
          <a:p>
            <a:r>
              <a:rPr lang="de-DE"/>
              <a:t>Aufrufen der Logik</a:t>
            </a:r>
            <a:endParaRPr lang="de-DE">
              <a:cs typeface="Arial"/>
            </a:endParaRPr>
          </a:p>
          <a:p>
            <a:r>
              <a:rPr lang="de-DE"/>
              <a:t>Synchronisierung mit Logik</a:t>
            </a:r>
            <a:endParaRPr lang="de-DE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FD195C-CF3B-A9ED-1249-F5366FB5A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Logik [</a:t>
            </a:r>
            <a:r>
              <a:rPr lang="de-DE" err="1"/>
              <a:t>core</a:t>
            </a:r>
            <a:r>
              <a:rPr lang="de-DE"/>
              <a:t>]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6153F29A-3436-59A8-E1E6-DFD1A4A85EF6}"/>
              </a:ext>
            </a:extLst>
          </p:cNvPr>
          <p:cNvSpPr/>
          <p:nvPr/>
        </p:nvSpPr>
        <p:spPr>
          <a:xfrm>
            <a:off x="4929794" y="2609156"/>
            <a:ext cx="2054431" cy="760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Anhängigkeit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E59069-CC78-84E2-4C5F-C720F4E4B0FE}"/>
              </a:ext>
            </a:extLst>
          </p:cNvPr>
          <p:cNvSpPr txBox="1"/>
          <p:nvPr/>
        </p:nvSpPr>
        <p:spPr>
          <a:xfrm>
            <a:off x="3852278" y="5015210"/>
            <a:ext cx="52917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Einfachere parallele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  <a:cs typeface="Arial"/>
              </a:rPr>
              <a:t>Getrennt lauffähig --&gt; für Multiplayer mit Server</a:t>
            </a:r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DA3BC89B-BF57-A11B-CF67-DDE56B0028B2}"/>
              </a:ext>
            </a:extLst>
          </p:cNvPr>
          <p:cNvSpPr/>
          <p:nvPr/>
        </p:nvSpPr>
        <p:spPr>
          <a:xfrm>
            <a:off x="5056124" y="3610017"/>
            <a:ext cx="1676400" cy="7620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lt1"/>
                </a:solidFill>
              </a:rPr>
              <a:t>Trennung</a:t>
            </a:r>
          </a:p>
        </p:txBody>
      </p:sp>
    </p:spTree>
    <p:extLst>
      <p:ext uri="{BB962C8B-B14F-4D97-AF65-F5344CB8AC3E}">
        <p14:creationId xmlns:p14="http://schemas.microsoft.com/office/powerpoint/2010/main" val="16160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DCD-3304-C194-1C3F-2D50C27E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D9B296-5A1B-3B22-B7F4-60A62AD6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9D7AFD-DF91-8B4F-D4CB-C3B375FA1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Struktur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FBC55-2A16-F84E-6869-B56DF89DD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555897"/>
            <a:ext cx="5157788" cy="823912"/>
          </a:xfrm>
        </p:spPr>
        <p:txBody>
          <a:bodyPr/>
          <a:lstStyle/>
          <a:p>
            <a:r>
              <a:rPr lang="de-DE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4E37E1-71CB-DD05-C81D-BF94DA69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606519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Verwaltung des Spiels in Klasse: </a:t>
            </a:r>
            <a:r>
              <a:rPr lang="de-DE" err="1">
                <a:latin typeface="Consolas"/>
              </a:rPr>
              <a:t>ChessMechanics</a:t>
            </a:r>
            <a:endParaRPr lang="de-DE">
              <a:cs typeface="Arial"/>
            </a:endParaRPr>
          </a:p>
          <a:p>
            <a:r>
              <a:rPr lang="de-DE"/>
              <a:t>Repräsentation:</a:t>
            </a:r>
            <a:endParaRPr lang="de-DE">
              <a:cs typeface="Arial"/>
            </a:endParaRPr>
          </a:p>
          <a:p>
            <a:pPr lvl="1"/>
            <a:r>
              <a:rPr lang="de-DE"/>
              <a:t>Aktuelles Spielbrett [][] mit Feldern</a:t>
            </a:r>
            <a:endParaRPr lang="de-DE">
              <a:cs typeface="Arial"/>
            </a:endParaRPr>
          </a:p>
          <a:p>
            <a:pPr lvl="2"/>
            <a:r>
              <a:rPr lang="de-DE"/>
              <a:t>Mögliche Züge  (</a:t>
            </a:r>
            <a:r>
              <a:rPr lang="de-DE" err="1"/>
              <a:t>ArrayList</a:t>
            </a:r>
            <a:r>
              <a:rPr lang="de-DE"/>
              <a:t>)</a:t>
            </a:r>
          </a:p>
          <a:p>
            <a:pPr lvl="2"/>
            <a:r>
              <a:rPr lang="de-DE"/>
              <a:t>Figur, Farbe</a:t>
            </a:r>
            <a:endParaRPr lang="de-DE">
              <a:cs typeface="Arial"/>
            </a:endParaRPr>
          </a:p>
          <a:p>
            <a:pPr lvl="1"/>
            <a:r>
              <a:rPr lang="de-DE"/>
              <a:t>Verlauf der gemachten Züge</a:t>
            </a:r>
            <a:endParaRPr lang="de-DE">
              <a:cs typeface="Arial"/>
            </a:endParaRPr>
          </a:p>
          <a:p>
            <a:pPr lvl="1"/>
            <a:r>
              <a:rPr lang="de-DE"/>
              <a:t>Spielstatus</a:t>
            </a:r>
            <a:endParaRPr lang="de-DE">
              <a:cs typeface="Arial"/>
            </a:endParaRPr>
          </a:p>
          <a:p>
            <a:pPr marL="0" indent="0">
              <a:buNone/>
            </a:pPr>
            <a:r>
              <a:rPr lang="de-DE"/>
              <a:t>Züge dargestellt als </a:t>
            </a:r>
            <a:r>
              <a:rPr lang="de-DE" err="1">
                <a:latin typeface="Consolas"/>
              </a:rPr>
              <a:t>ChessMove</a:t>
            </a:r>
            <a:endParaRPr lang="de-DE">
              <a:latin typeface="Consolas"/>
            </a:endParaRPr>
          </a:p>
          <a:p>
            <a:pPr lvl="1"/>
            <a:r>
              <a:rPr lang="de-DE"/>
              <a:t>Startposition</a:t>
            </a:r>
            <a:endParaRPr lang="de-DE">
              <a:cs typeface="Arial"/>
            </a:endParaRPr>
          </a:p>
          <a:p>
            <a:pPr lvl="1"/>
            <a:r>
              <a:rPr lang="de-DE"/>
              <a:t>Endposition</a:t>
            </a:r>
            <a:endParaRPr lang="de-DE">
              <a:cs typeface="Arial"/>
            </a:endParaRPr>
          </a:p>
          <a:p>
            <a:pPr lvl="1"/>
            <a:r>
              <a:rPr lang="de-DE"/>
              <a:t>Ggf. Promotionsinformation</a:t>
            </a:r>
            <a:endParaRPr lang="de-DE">
              <a:cs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0766-9352-0BDE-CCF1-D573EF6E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00" y="1028518"/>
            <a:ext cx="3489411" cy="5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39AB7-4D1F-32FC-14B3-D9E394F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Zugberechnung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106FCF-C5ED-EA34-4994-4AAC92B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882DB2-FD49-9D3C-A0E6-454616050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Gültigkeit von Zügen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9FFF50-67B4-B255-E9EA-0DA8DCE24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47952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Spieler darf eigenen König nicht gefährden:</a:t>
            </a:r>
            <a:endParaRPr lang="de-DE">
              <a:cs typeface="Arial"/>
            </a:endParaRPr>
          </a:p>
          <a:p>
            <a:pPr lvl="1"/>
            <a:r>
              <a:rPr lang="de-DE"/>
              <a:t>durch bewegen des eigenen Königs</a:t>
            </a:r>
            <a:endParaRPr lang="de-DE">
              <a:cs typeface="Arial"/>
            </a:endParaRPr>
          </a:p>
          <a:p>
            <a:pPr lvl="1"/>
            <a:r>
              <a:rPr lang="de-DE"/>
              <a:t>Noch durch bewegen einer Figur so, dass sein König bedroht wird</a:t>
            </a:r>
            <a:endParaRPr lang="de-DE">
              <a:cs typeface="Arial"/>
            </a:endParaRPr>
          </a:p>
          <a:p>
            <a:r>
              <a:rPr lang="de-DE"/>
              <a:t>Spieler muss seinen König bei Bedrohung aus Gefahrenlage befreien</a:t>
            </a:r>
            <a:endParaRPr lang="de-DE">
              <a:cs typeface="Arial"/>
            </a:endParaRPr>
          </a:p>
          <a:p>
            <a:pPr lvl="1"/>
            <a:r>
              <a:rPr lang="de-DE"/>
              <a:t>durch flüchten, schlagen, blockieren</a:t>
            </a:r>
            <a:endParaRPr lang="de-DE">
              <a:cs typeface="Arial"/>
            </a:endParaRPr>
          </a:p>
          <a:p>
            <a:pPr lvl="1"/>
            <a:r>
              <a:rPr lang="de-DE"/>
              <a:t>Wenn unmöglich: Schachmatt</a:t>
            </a:r>
            <a:endParaRPr lang="de-DE">
              <a:cs typeface="Arial"/>
            </a:endParaRPr>
          </a:p>
          <a:p>
            <a:pPr marL="0" indent="0">
              <a:buNone/>
            </a:pPr>
            <a:r>
              <a:rPr lang="de-DE"/>
              <a:t>Fazit: </a:t>
            </a:r>
            <a:br>
              <a:rPr lang="de-DE"/>
            </a:br>
            <a:r>
              <a:rPr lang="de-DE" b="1"/>
              <a:t>Züge welche den eigenen König bedrohen sind ungültig!</a:t>
            </a:r>
            <a:endParaRPr lang="de-DE" b="1">
              <a:cs typeface="Arial"/>
            </a:endParaRPr>
          </a:p>
          <a:p>
            <a:pPr lvl="1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2DAAF3-5F97-A7B8-37EE-BFC3EDAD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1681163"/>
            <a:ext cx="3152448" cy="49869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6C395D-B35F-192A-3DDE-38056312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985" y="326726"/>
            <a:ext cx="16290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B6D028-46C1-5F16-D5D4-EE246AE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3E797F-0B23-FBB3-2433-5A88C69CEF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2925"/>
            <a:ext cx="11214100" cy="534988"/>
          </a:xfrm>
        </p:spPr>
        <p:txBody>
          <a:bodyPr>
            <a:normAutofit/>
          </a:bodyPr>
          <a:lstStyle/>
          <a:p>
            <a:r>
              <a:rPr lang="de-DE" sz="3200" b="1" spc="-70">
                <a:solidFill>
                  <a:schemeClr val="bg1"/>
                </a:solidFill>
              </a:rPr>
              <a:t>Logik (Turm Bewegungs-Berechnung)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FD8B88B4-234D-315C-0486-A1559A35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3" y="1277628"/>
            <a:ext cx="6858000" cy="3650810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E810CC7E-E54E-1E10-E73E-62937A07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274080"/>
            <a:ext cx="3894666" cy="47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2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CDBC-643E-6447-7C7C-1AF61D12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913C3F-0881-4C49-DD1D-F20A1A19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52DF18-06D1-DAFB-59BA-AA7FB2F3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15" y="1393999"/>
            <a:ext cx="5157787" cy="823912"/>
          </a:xfrm>
        </p:spPr>
        <p:txBody>
          <a:bodyPr/>
          <a:lstStyle/>
          <a:p>
            <a:r>
              <a:rPr lang="de-DE"/>
              <a:t>Features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3ADEF-BF74-ACC6-FD96-69CA9B489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015" y="1808177"/>
            <a:ext cx="5208587" cy="3904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Drag-Drop Steuerung</a:t>
            </a:r>
            <a:endParaRPr lang="de-DE">
              <a:cs typeface="Arial"/>
            </a:endParaRPr>
          </a:p>
          <a:p>
            <a:r>
              <a:rPr lang="de-DE"/>
              <a:t>Skalierbares Fenster</a:t>
            </a:r>
            <a:endParaRPr lang="de-DE">
              <a:cs typeface="Arial"/>
            </a:endParaRPr>
          </a:p>
          <a:p>
            <a:r>
              <a:rPr lang="de-DE"/>
              <a:t>Hinweis-Overlays</a:t>
            </a:r>
            <a:endParaRPr lang="de-DE">
              <a:cs typeface="Arial"/>
            </a:endParaRPr>
          </a:p>
          <a:p>
            <a:pPr lvl="1"/>
            <a:r>
              <a:rPr lang="de-DE"/>
              <a:t>Wählbare Figuren (Mit möglichem Zug)</a:t>
            </a:r>
            <a:endParaRPr lang="de-DE">
              <a:cs typeface="Arial"/>
            </a:endParaRPr>
          </a:p>
          <a:p>
            <a:pPr lvl="1"/>
            <a:r>
              <a:rPr lang="de-DE"/>
              <a:t>Zug-Ziele</a:t>
            </a:r>
          </a:p>
          <a:p>
            <a:pPr lvl="1"/>
            <a:r>
              <a:rPr lang="de-DE">
                <a:cs typeface="Arial"/>
              </a:rPr>
              <a:t>Mögliche Gefangenahme</a:t>
            </a:r>
            <a:endParaRPr lang="de-DE"/>
          </a:p>
          <a:p>
            <a:pPr lvl="1"/>
            <a:r>
              <a:rPr lang="de-DE">
                <a:cs typeface="Arial"/>
              </a:rPr>
              <a:t>Sonderzüge </a:t>
            </a:r>
            <a:endParaRPr lang="de-DE"/>
          </a:p>
          <a:p>
            <a:pPr lvl="1"/>
            <a:r>
              <a:rPr lang="de-DE"/>
              <a:t>In Einstellungen anpassbar</a:t>
            </a:r>
          </a:p>
          <a:p>
            <a:r>
              <a:rPr lang="de-DE"/>
              <a:t>Spielmanagement-Steuerelemente</a:t>
            </a:r>
            <a:endParaRPr lang="de-DE">
              <a:cs typeface="Arial"/>
            </a:endParaRPr>
          </a:p>
          <a:p>
            <a:pPr lvl="1"/>
            <a:r>
              <a:rPr lang="de-DE">
                <a:cs typeface="Arial"/>
              </a:rPr>
              <a:t>Rückgängig</a:t>
            </a:r>
          </a:p>
          <a:p>
            <a:pPr lvl="1"/>
            <a:r>
              <a:rPr lang="de-DE">
                <a:cs typeface="Arial"/>
              </a:rPr>
              <a:t>Neues Spiel</a:t>
            </a:r>
          </a:p>
          <a:p>
            <a:pPr lvl="1"/>
            <a:r>
              <a:rPr lang="de-DE">
                <a:cs typeface="Arial"/>
              </a:rPr>
              <a:t>Einstellungen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EB2FA8B-04E3-098E-1BA9-186A2883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61" y="996051"/>
            <a:ext cx="6077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-Design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40_TF66687569" id="{CEF2C2C8-B793-49BD-9F2D-021B5AD8ADD7}" vid="{5C6F23DF-40AC-4295-B1BA-EEA06C02EE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dcmitype/"/>
    <ds:schemaRef ds:uri="http://schemas.microsoft.com/office/infopath/2007/PartnerControls"/>
    <ds:schemaRef ds:uri="6dc4bcd6-49db-4c07-9060-8acfc67cef9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fb0879af-3eba-417a-a55a-ffe6dcd6ca77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530</Words>
  <Application>Microsoft Office PowerPoint</Application>
  <PresentationFormat>Breitbild</PresentationFormat>
  <Paragraphs>126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Trade Gothic LT Pro</vt:lpstr>
      <vt:lpstr>Arial</vt:lpstr>
      <vt:lpstr>Calibri</vt:lpstr>
      <vt:lpstr>Consolas</vt:lpstr>
      <vt:lpstr>Trebuchet MS</vt:lpstr>
      <vt:lpstr>Office-Design</vt:lpstr>
      <vt:lpstr>Schach</vt:lpstr>
      <vt:lpstr>Projekt Planung</vt:lpstr>
      <vt:lpstr>Schach</vt:lpstr>
      <vt:lpstr>Schachfiguren</vt:lpstr>
      <vt:lpstr>Module</vt:lpstr>
      <vt:lpstr>Logik</vt:lpstr>
      <vt:lpstr>Zugberechnung</vt:lpstr>
      <vt:lpstr>Logik (Turm Bewegungs-Berechnung)</vt:lpstr>
      <vt:lpstr>Benutzeroberfläche</vt:lpstr>
      <vt:lpstr>Benutzeroberfläche</vt:lpstr>
      <vt:lpstr>Quellen &amp; Ressourcen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einfügen</dc:title>
  <dc:creator>David Behres;Sebastion Folger</dc:creator>
  <cp:lastModifiedBy>David Behres</cp:lastModifiedBy>
  <cp:revision>1</cp:revision>
  <dcterms:created xsi:type="dcterms:W3CDTF">2022-07-03T12:52:56Z</dcterms:created>
  <dcterms:modified xsi:type="dcterms:W3CDTF">2022-07-05T07:37:30Z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