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D07A7A-3A6A-47C8-8C4E-36E15C959B42}">
          <p14:sldIdLst>
            <p14:sldId id="256"/>
            <p14:sldId id="257"/>
            <p14:sldId id="258"/>
            <p14:sldId id="259"/>
            <p14:sldId id="260"/>
            <p14:sldId id="261"/>
            <p14:sldId id="262"/>
            <p14:sldId id="263"/>
            <p14:sldId id="265"/>
            <p14:sldId id="264"/>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938" autoAdjust="0"/>
  </p:normalViewPr>
  <p:slideViewPr>
    <p:cSldViewPr snapToGrid="0">
      <p:cViewPr varScale="1">
        <p:scale>
          <a:sx n="73" d="100"/>
          <a:sy n="73" d="100"/>
        </p:scale>
        <p:origin x="1338" y="66"/>
      </p:cViewPr>
      <p:guideLst/>
    </p:cSldViewPr>
  </p:slideViewPr>
  <p:notesTextViewPr>
    <p:cViewPr>
      <p:scale>
        <a:sx n="1" d="1"/>
        <a:sy n="1" d="1"/>
      </p:scale>
      <p:origin x="0" y="-60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FBC72-3463-4B6A-84F6-AE7DBD7E98CF}" type="datetimeFigureOut">
              <a:rPr lang="en-GB" smtClean="0"/>
              <a:t>12/05/2019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479C2D-A957-418A-B043-35A9F85F5D03}" type="slidenum">
              <a:rPr lang="en-GB" smtClean="0"/>
              <a:t>‹#›</a:t>
            </a:fld>
            <a:endParaRPr lang="en-GB"/>
          </a:p>
        </p:txBody>
      </p:sp>
    </p:spTree>
    <p:extLst>
      <p:ext uri="{BB962C8B-B14F-4D97-AF65-F5344CB8AC3E}">
        <p14:creationId xmlns:p14="http://schemas.microsoft.com/office/powerpoint/2010/main" val="21387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https://www.youtube.com/watch?v=3CWJNqyub3o</a:t>
            </a:r>
          </a:p>
          <a:p>
            <a:endParaRPr lang="en-GB" dirty="0"/>
          </a:p>
          <a:p>
            <a:r>
              <a:rPr lang="en-GB" dirty="0"/>
              <a:t>Who has done  or heard of the advent of code problems?</a:t>
            </a:r>
          </a:p>
          <a:p>
            <a:endParaRPr lang="en-GB" dirty="0"/>
          </a:p>
          <a:p>
            <a:r>
              <a:rPr lang="en-GB" dirty="0"/>
              <a:t>Similar idea to project Euler.</a:t>
            </a:r>
          </a:p>
          <a:p>
            <a:endParaRPr lang="en-GB" dirty="0"/>
          </a:p>
          <a:p>
            <a:endParaRPr lang="en-GB" dirty="0"/>
          </a:p>
          <a:p>
            <a:r>
              <a:rPr lang="en-GB" dirty="0"/>
              <a:t>You get one problem a day.  They decide the problem together with a sample input and it’s solution.</a:t>
            </a:r>
          </a:p>
          <a:p>
            <a:endParaRPr lang="en-GB" dirty="0"/>
          </a:p>
          <a:p>
            <a:r>
              <a:rPr lang="en-GB" dirty="0"/>
              <a:t>They then give the real input,  and you have to supply the correct result.</a:t>
            </a:r>
          </a:p>
          <a:p>
            <a:endParaRPr lang="en-GB" dirty="0"/>
          </a:p>
          <a:p>
            <a:r>
              <a:rPr lang="en-GB" dirty="0"/>
              <a:t>Each day the problem is in two parts,  you can only do the second part once you have completed the first part.</a:t>
            </a:r>
          </a:p>
          <a:p>
            <a:endParaRPr lang="en-GB" dirty="0"/>
          </a:p>
          <a:p>
            <a:endParaRPr lang="en-GB" dirty="0"/>
          </a:p>
        </p:txBody>
      </p:sp>
      <p:sp>
        <p:nvSpPr>
          <p:cNvPr id="4" name="Slide Number Placeholder 3"/>
          <p:cNvSpPr>
            <a:spLocks noGrp="1"/>
          </p:cNvSpPr>
          <p:nvPr>
            <p:ph type="sldNum" sz="quarter" idx="5"/>
          </p:nvPr>
        </p:nvSpPr>
        <p:spPr/>
        <p:txBody>
          <a:bodyPr/>
          <a:lstStyle/>
          <a:p>
            <a:fld id="{39479C2D-A957-418A-B043-35A9F85F5D03}" type="slidenum">
              <a:rPr lang="en-GB" smtClean="0"/>
              <a:t>1</a:t>
            </a:fld>
            <a:endParaRPr lang="en-GB"/>
          </a:p>
        </p:txBody>
      </p:sp>
    </p:spTree>
    <p:extLst>
      <p:ext uri="{BB962C8B-B14F-4D97-AF65-F5344CB8AC3E}">
        <p14:creationId xmlns:p14="http://schemas.microsoft.com/office/powerpoint/2010/main" val="1308124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Until I got to around Day 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Due to other commitments (work and family) and the fact that so problems were taking a long time to solve,  meant that I was running out of time each day.</a:t>
            </a:r>
          </a:p>
          <a:p>
            <a:endParaRPr lang="en-GB" dirty="0"/>
          </a:p>
          <a:p>
            <a:r>
              <a:rPr lang="en-GB" dirty="0"/>
              <a:t>Some problems take longer to solve because they have a lot of steps to them.</a:t>
            </a:r>
          </a:p>
          <a:p>
            <a:endParaRPr lang="en-GB" dirty="0"/>
          </a:p>
          <a:p>
            <a:r>
              <a:rPr lang="en-GB" dirty="0"/>
              <a:t>Some are based around algorithms / techniques which are new to me</a:t>
            </a:r>
          </a:p>
          <a:p>
            <a:endParaRPr lang="en-GB" dirty="0"/>
          </a:p>
          <a:p>
            <a:r>
              <a:rPr lang="en-GB" dirty="0"/>
              <a:t>Some times the problem statement isn’t clear  /  or you misunderstand it</a:t>
            </a:r>
          </a:p>
          <a:p>
            <a:endParaRPr lang="en-GB" dirty="0"/>
          </a:p>
          <a:p>
            <a:r>
              <a:rPr lang="en-GB" dirty="0"/>
              <a:t>Some times you just make a mistake.</a:t>
            </a:r>
          </a:p>
          <a:p>
            <a:endParaRPr lang="en-GB" dirty="0"/>
          </a:p>
          <a:p>
            <a:r>
              <a:rPr lang="en-GB" dirty="0"/>
              <a:t>So then I made the wise decision to stick with C# for the remaining days.</a:t>
            </a:r>
          </a:p>
        </p:txBody>
      </p:sp>
      <p:sp>
        <p:nvSpPr>
          <p:cNvPr id="4" name="Slide Number Placeholder 3"/>
          <p:cNvSpPr>
            <a:spLocks noGrp="1"/>
          </p:cNvSpPr>
          <p:nvPr>
            <p:ph type="sldNum" sz="quarter" idx="5"/>
          </p:nvPr>
        </p:nvSpPr>
        <p:spPr/>
        <p:txBody>
          <a:bodyPr/>
          <a:lstStyle/>
          <a:p>
            <a:fld id="{39479C2D-A957-418A-B043-35A9F85F5D03}" type="slidenum">
              <a:rPr lang="en-GB" smtClean="0"/>
              <a:t>10</a:t>
            </a:fld>
            <a:endParaRPr lang="en-GB"/>
          </a:p>
        </p:txBody>
      </p:sp>
    </p:spTree>
    <p:extLst>
      <p:ext uri="{BB962C8B-B14F-4D97-AF65-F5344CB8AC3E}">
        <p14:creationId xmlns:p14="http://schemas.microsoft.com/office/powerpoint/2010/main" val="63223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other problem is the run up to Christmas and your family.</a:t>
            </a:r>
          </a:p>
          <a:p>
            <a:endParaRPr lang="en-GB" dirty="0"/>
          </a:p>
          <a:p>
            <a:r>
              <a:rPr lang="en-GB" dirty="0"/>
              <a:t>In order to not get in the way of family life,  you end up starting the problem first thing in the morning.  Spend the day with the family and then complete the problems in the evening after they have gone to bed.</a:t>
            </a:r>
          </a:p>
          <a:p>
            <a:endParaRPr lang="en-GB" dirty="0"/>
          </a:p>
          <a:p>
            <a:r>
              <a:rPr lang="en-GB" dirty="0"/>
              <a:t>However.  (I’m sure it’s not just me!)   When I have a coding problem,  I can’t put it out of my mind during the day.   I would find myself trying to solve it using pen-and-paper during the middle of the day.</a:t>
            </a:r>
          </a:p>
        </p:txBody>
      </p:sp>
      <p:sp>
        <p:nvSpPr>
          <p:cNvPr id="4" name="Slide Number Placeholder 3"/>
          <p:cNvSpPr>
            <a:spLocks noGrp="1"/>
          </p:cNvSpPr>
          <p:nvPr>
            <p:ph type="sldNum" sz="quarter" idx="5"/>
          </p:nvPr>
        </p:nvSpPr>
        <p:spPr/>
        <p:txBody>
          <a:bodyPr/>
          <a:lstStyle/>
          <a:p>
            <a:fld id="{39479C2D-A957-418A-B043-35A9F85F5D03}" type="slidenum">
              <a:rPr lang="en-GB" smtClean="0"/>
              <a:t>11</a:t>
            </a:fld>
            <a:endParaRPr lang="en-GB"/>
          </a:p>
        </p:txBody>
      </p:sp>
    </p:spTree>
    <p:extLst>
      <p:ext uri="{BB962C8B-B14F-4D97-AF65-F5344CB8AC3E}">
        <p14:creationId xmlns:p14="http://schemas.microsoft.com/office/powerpoint/2010/main" val="788428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solutions are up on GitHub if you are interested</a:t>
            </a:r>
          </a:p>
          <a:p>
            <a:endParaRPr lang="en-GB" dirty="0"/>
          </a:p>
          <a:p>
            <a:r>
              <a:rPr lang="en-GB" dirty="0"/>
              <a:t>And have a good Christmas</a:t>
            </a:r>
          </a:p>
          <a:p>
            <a:endParaRPr lang="en-GB" dirty="0"/>
          </a:p>
          <a:p>
            <a:endParaRPr lang="en-GB" dirty="0"/>
          </a:p>
          <a:p>
            <a:r>
              <a:rPr lang="en-GB" dirty="0"/>
              <a:t>Any questions</a:t>
            </a:r>
          </a:p>
        </p:txBody>
      </p:sp>
      <p:sp>
        <p:nvSpPr>
          <p:cNvPr id="4" name="Slide Number Placeholder 3"/>
          <p:cNvSpPr>
            <a:spLocks noGrp="1"/>
          </p:cNvSpPr>
          <p:nvPr>
            <p:ph type="sldNum" sz="quarter" idx="5"/>
          </p:nvPr>
        </p:nvSpPr>
        <p:spPr/>
        <p:txBody>
          <a:bodyPr/>
          <a:lstStyle/>
          <a:p>
            <a:fld id="{39479C2D-A957-418A-B043-35A9F85F5D03}" type="slidenum">
              <a:rPr lang="en-GB" smtClean="0"/>
              <a:t>12</a:t>
            </a:fld>
            <a:endParaRPr lang="en-GB"/>
          </a:p>
        </p:txBody>
      </p:sp>
    </p:spTree>
    <p:extLst>
      <p:ext uri="{BB962C8B-B14F-4D97-AF65-F5344CB8AC3E}">
        <p14:creationId xmlns:p14="http://schemas.microsoft.com/office/powerpoint/2010/main" val="261537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to get started</a:t>
            </a:r>
          </a:p>
          <a:p>
            <a:endParaRPr lang="en-GB" dirty="0"/>
          </a:p>
          <a:p>
            <a:endParaRPr lang="en-GB" dirty="0"/>
          </a:p>
          <a:p>
            <a:endParaRPr lang="en-GB" dirty="0"/>
          </a:p>
          <a:p>
            <a:r>
              <a:rPr lang="en-GB" dirty="0"/>
              <a:t>Add second desktop</a:t>
            </a:r>
          </a:p>
          <a:p>
            <a:endParaRPr lang="en-GB" dirty="0"/>
          </a:p>
          <a:p>
            <a:r>
              <a:rPr lang="en-GB" dirty="0"/>
              <a:t>Windows + Ctrl + Arrow to move desktop.</a:t>
            </a:r>
          </a:p>
          <a:p>
            <a:endParaRPr lang="en-GB" dirty="0"/>
          </a:p>
          <a:p>
            <a:r>
              <a:rPr lang="en-GB" dirty="0"/>
              <a:t>Sign up – using a new dummy account</a:t>
            </a:r>
          </a:p>
          <a:p>
            <a:endParaRPr lang="en-GB" dirty="0"/>
          </a:p>
          <a:p>
            <a:endParaRPr lang="en-GB" dirty="0"/>
          </a:p>
        </p:txBody>
      </p:sp>
      <p:sp>
        <p:nvSpPr>
          <p:cNvPr id="4" name="Slide Number Placeholder 3"/>
          <p:cNvSpPr>
            <a:spLocks noGrp="1"/>
          </p:cNvSpPr>
          <p:nvPr>
            <p:ph type="sldNum" sz="quarter" idx="5"/>
          </p:nvPr>
        </p:nvSpPr>
        <p:spPr/>
        <p:txBody>
          <a:bodyPr/>
          <a:lstStyle/>
          <a:p>
            <a:fld id="{39479C2D-A957-418A-B043-35A9F85F5D03}" type="slidenum">
              <a:rPr lang="en-GB" smtClean="0"/>
              <a:t>2</a:t>
            </a:fld>
            <a:endParaRPr lang="en-GB"/>
          </a:p>
        </p:txBody>
      </p:sp>
    </p:spTree>
    <p:extLst>
      <p:ext uri="{BB962C8B-B14F-4D97-AF65-F5344CB8AC3E}">
        <p14:creationId xmlns:p14="http://schemas.microsoft.com/office/powerpoint/2010/main" val="3916031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only do you have to solve the problems but the idea is to solve them as quickly as possible</a:t>
            </a:r>
          </a:p>
          <a:p>
            <a:endParaRPr lang="en-GB" dirty="0"/>
          </a:p>
          <a:p>
            <a:r>
              <a:rPr lang="en-GB" dirty="0"/>
              <a:t>Show leader board  - the problem is that the US get a head start</a:t>
            </a:r>
          </a:p>
          <a:p>
            <a:endParaRPr lang="en-GB" dirty="0"/>
          </a:p>
          <a:p>
            <a:r>
              <a:rPr lang="en-GB" dirty="0"/>
              <a:t>Instead we can have a private leader board.</a:t>
            </a:r>
          </a:p>
          <a:p>
            <a:endParaRPr lang="en-GB" dirty="0"/>
          </a:p>
          <a:p>
            <a:endParaRPr lang="en-GB" dirty="0"/>
          </a:p>
        </p:txBody>
      </p:sp>
      <p:sp>
        <p:nvSpPr>
          <p:cNvPr id="4" name="Slide Number Placeholder 3"/>
          <p:cNvSpPr>
            <a:spLocks noGrp="1"/>
          </p:cNvSpPr>
          <p:nvPr>
            <p:ph type="sldNum" sz="quarter" idx="5"/>
          </p:nvPr>
        </p:nvSpPr>
        <p:spPr/>
        <p:txBody>
          <a:bodyPr/>
          <a:lstStyle/>
          <a:p>
            <a:fld id="{39479C2D-A957-418A-B043-35A9F85F5D03}" type="slidenum">
              <a:rPr lang="en-GB" smtClean="0"/>
              <a:t>3</a:t>
            </a:fld>
            <a:endParaRPr lang="en-GB"/>
          </a:p>
        </p:txBody>
      </p:sp>
    </p:spTree>
    <p:extLst>
      <p:ext uri="{BB962C8B-B14F-4D97-AF65-F5344CB8AC3E}">
        <p14:creationId xmlns:p14="http://schemas.microsoft.com/office/powerpoint/2010/main" val="4082093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can we solve these problems faster?</a:t>
            </a:r>
          </a:p>
          <a:p>
            <a:endParaRPr lang="en-GB" dirty="0"/>
          </a:p>
          <a:p>
            <a:r>
              <a:rPr lang="en-GB" dirty="0"/>
              <a:t>This is a completion, so how can we make solving these problems as quick as possible.</a:t>
            </a:r>
          </a:p>
          <a:p>
            <a:endParaRPr lang="en-GB" dirty="0"/>
          </a:p>
          <a:p>
            <a:endParaRPr lang="en-GB" dirty="0"/>
          </a:p>
          <a:p>
            <a:r>
              <a:rPr lang="en-GB" dirty="0"/>
              <a:t>Why do we write unit tests?</a:t>
            </a:r>
          </a:p>
        </p:txBody>
      </p:sp>
      <p:sp>
        <p:nvSpPr>
          <p:cNvPr id="4" name="Slide Number Placeholder 3"/>
          <p:cNvSpPr>
            <a:spLocks noGrp="1"/>
          </p:cNvSpPr>
          <p:nvPr>
            <p:ph type="sldNum" sz="quarter" idx="5"/>
          </p:nvPr>
        </p:nvSpPr>
        <p:spPr/>
        <p:txBody>
          <a:bodyPr/>
          <a:lstStyle/>
          <a:p>
            <a:fld id="{39479C2D-A957-418A-B043-35A9F85F5D03}" type="slidenum">
              <a:rPr lang="en-GB" smtClean="0"/>
              <a:t>4</a:t>
            </a:fld>
            <a:endParaRPr lang="en-GB"/>
          </a:p>
        </p:txBody>
      </p:sp>
    </p:spTree>
    <p:extLst>
      <p:ext uri="{BB962C8B-B14F-4D97-AF65-F5344CB8AC3E}">
        <p14:creationId xmlns:p14="http://schemas.microsoft.com/office/powerpoint/2010/main" val="1096485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quick google gave these results.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MAKE THE PROCESS AGILE – respond to change – we don’t need to.  Our code will only run once.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b="1" dirty="0"/>
              <a:t>QUALITY OF CODE – who cares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FIND SOFTWARE BUGS EARLY – maybe if we can cut the solution down into smaller parts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FACILITATES CHANGES &amp; SIMPLIFIES INTEGRATION – </a:t>
            </a:r>
            <a:r>
              <a:rPr lang="en-GB" b="1" dirty="0" err="1"/>
              <a:t>e.g</a:t>
            </a:r>
            <a:r>
              <a:rPr lang="en-GB" b="1" dirty="0"/>
              <a:t> upgrade libraries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PROVIDES DOCUMENTATION – who cares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DEBUGGING PROCESS – </a:t>
            </a:r>
            <a:r>
              <a:rPr lang="en-GB" sz="1200" b="0" i="0" u="none" strike="noStrike" kern="1200" dirty="0">
                <a:solidFill>
                  <a:schemeClr val="tx1"/>
                </a:solidFill>
                <a:effectLst/>
                <a:latin typeface="+mn-lt"/>
                <a:ea typeface="+mn-ea"/>
                <a:cs typeface="+mn-cs"/>
              </a:rPr>
              <a:t>If a test fails then only latest changes made in code needs to be debugged.  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DESIGN – nope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REDUCE THE COSTS</a:t>
            </a:r>
            <a:r>
              <a:rPr lang="en-GB" b="0" dirty="0"/>
              <a:t> - nope</a:t>
            </a:r>
            <a:endParaRPr lang="en-GB" b="1" dirty="0"/>
          </a:p>
          <a:p>
            <a:endParaRPr lang="en-GB" dirty="0"/>
          </a:p>
          <a:p>
            <a:endParaRPr lang="en-GB" dirty="0"/>
          </a:p>
          <a:p>
            <a:r>
              <a:rPr lang="en-GB" dirty="0"/>
              <a:t>Also,  the first sample input doesn’t cover </a:t>
            </a:r>
            <a:r>
              <a:rPr lang="en-GB"/>
              <a:t>all the cases.</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9479C2D-A957-418A-B043-35A9F85F5D03}" type="slidenum">
              <a:rPr lang="en-GB" smtClean="0"/>
              <a:t>5</a:t>
            </a:fld>
            <a:endParaRPr lang="en-GB"/>
          </a:p>
        </p:txBody>
      </p:sp>
    </p:spTree>
    <p:extLst>
      <p:ext uri="{BB962C8B-B14F-4D97-AF65-F5344CB8AC3E}">
        <p14:creationId xmlns:p14="http://schemas.microsoft.com/office/powerpoint/2010/main" val="3251218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Jamaican bob sled team training </a:t>
            </a:r>
            <a:r>
              <a:rPr lang="en-GB" dirty="0">
                <a:sym typeface="Wingdings" panose="05000000000000000000" pitchFamily="2" charset="2"/>
              </a:rPr>
              <a:t></a:t>
            </a:r>
          </a:p>
          <a:p>
            <a:endParaRPr lang="en-GB" dirty="0">
              <a:sym typeface="Wingdings" panose="05000000000000000000" pitchFamily="2" charset="2"/>
            </a:endParaRPr>
          </a:p>
          <a:p>
            <a:endParaRPr lang="en-GB" dirty="0"/>
          </a:p>
          <a:p>
            <a:endParaRPr lang="en-GB" dirty="0"/>
          </a:p>
          <a:p>
            <a:r>
              <a:rPr lang="en-GB" dirty="0"/>
              <a:t>But can we go faster?</a:t>
            </a:r>
          </a:p>
          <a:p>
            <a:endParaRPr lang="en-GB" dirty="0"/>
          </a:p>
          <a:p>
            <a:r>
              <a:rPr lang="en-GB" dirty="0"/>
              <a:t>Show pasting the file into excel</a:t>
            </a:r>
          </a:p>
          <a:p>
            <a:endParaRPr lang="en-GB" dirty="0"/>
          </a:p>
          <a:p>
            <a:endParaRPr lang="en-GB" dirty="0"/>
          </a:p>
        </p:txBody>
      </p:sp>
      <p:sp>
        <p:nvSpPr>
          <p:cNvPr id="4" name="Slide Number Placeholder 3"/>
          <p:cNvSpPr>
            <a:spLocks noGrp="1"/>
          </p:cNvSpPr>
          <p:nvPr>
            <p:ph type="sldNum" sz="quarter" idx="5"/>
          </p:nvPr>
        </p:nvSpPr>
        <p:spPr/>
        <p:txBody>
          <a:bodyPr/>
          <a:lstStyle/>
          <a:p>
            <a:fld id="{39479C2D-A957-418A-B043-35A9F85F5D03}" type="slidenum">
              <a:rPr lang="en-GB" smtClean="0"/>
              <a:t>6</a:t>
            </a:fld>
            <a:endParaRPr lang="en-GB"/>
          </a:p>
        </p:txBody>
      </p:sp>
    </p:spTree>
    <p:extLst>
      <p:ext uri="{BB962C8B-B14F-4D97-AF65-F5344CB8AC3E}">
        <p14:creationId xmlns:p14="http://schemas.microsoft.com/office/powerpoint/2010/main" val="156547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that got me thinking.   Perhaps I should try and use an many languages as possible.</a:t>
            </a:r>
          </a:p>
          <a:p>
            <a:endParaRPr lang="en-GB" dirty="0"/>
          </a:p>
          <a:p>
            <a:endParaRPr lang="en-GB" dirty="0"/>
          </a:p>
          <a:p>
            <a:r>
              <a:rPr lang="en-GB" dirty="0"/>
              <a:t>I know a few languages,  and there were a few I wanted to try out so it seemed like a good idea.</a:t>
            </a:r>
          </a:p>
          <a:p>
            <a:endParaRPr lang="en-GB" dirty="0"/>
          </a:p>
          <a:p>
            <a:endParaRPr lang="en-GB" dirty="0"/>
          </a:p>
          <a:p>
            <a:r>
              <a:rPr lang="en-GB" dirty="0"/>
              <a:t>The problems get harder each day,  and I still wanted to complete them as quick as possible.</a:t>
            </a:r>
          </a:p>
          <a:p>
            <a:endParaRPr lang="en-GB" dirty="0"/>
          </a:p>
          <a:p>
            <a:r>
              <a:rPr lang="en-GB" dirty="0"/>
              <a:t>So I decided to solve them quickly in C# fast (the language I know best) and then solve them again in a different language.</a:t>
            </a:r>
          </a:p>
        </p:txBody>
      </p:sp>
      <p:sp>
        <p:nvSpPr>
          <p:cNvPr id="4" name="Slide Number Placeholder 3"/>
          <p:cNvSpPr>
            <a:spLocks noGrp="1"/>
          </p:cNvSpPr>
          <p:nvPr>
            <p:ph type="sldNum" sz="quarter" idx="5"/>
          </p:nvPr>
        </p:nvSpPr>
        <p:spPr/>
        <p:txBody>
          <a:bodyPr/>
          <a:lstStyle/>
          <a:p>
            <a:fld id="{39479C2D-A957-418A-B043-35A9F85F5D03}" type="slidenum">
              <a:rPr lang="en-GB" smtClean="0"/>
              <a:t>7</a:t>
            </a:fld>
            <a:endParaRPr lang="en-GB"/>
          </a:p>
        </p:txBody>
      </p:sp>
    </p:spTree>
    <p:extLst>
      <p:ext uri="{BB962C8B-B14F-4D97-AF65-F5344CB8AC3E}">
        <p14:creationId xmlns:p14="http://schemas.microsoft.com/office/powerpoint/2010/main" val="115925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started really well as you can see.   </a:t>
            </a:r>
          </a:p>
          <a:p>
            <a:endParaRPr lang="en-GB" dirty="0"/>
          </a:p>
          <a:p>
            <a:r>
              <a:rPr lang="en-GB" dirty="0"/>
              <a:t>I write a lot of C#,  SQL Server and F#</a:t>
            </a:r>
          </a:p>
          <a:p>
            <a:endParaRPr lang="en-GB" dirty="0"/>
          </a:p>
          <a:p>
            <a:r>
              <a:rPr lang="en-GB" dirty="0"/>
              <a:t>But I hadn’t written any </a:t>
            </a:r>
            <a:r>
              <a:rPr lang="en-GB" dirty="0" err="1"/>
              <a:t>GoLang</a:t>
            </a:r>
            <a:r>
              <a:rPr lang="en-GB" dirty="0"/>
              <a:t>,   TypeScript,  Swift or Ruby before.</a:t>
            </a:r>
          </a:p>
          <a:p>
            <a:endParaRPr lang="en-GB" dirty="0"/>
          </a:p>
          <a:p>
            <a:endParaRPr lang="en-GB" dirty="0"/>
          </a:p>
        </p:txBody>
      </p:sp>
      <p:sp>
        <p:nvSpPr>
          <p:cNvPr id="4" name="Slide Number Placeholder 3"/>
          <p:cNvSpPr>
            <a:spLocks noGrp="1"/>
          </p:cNvSpPr>
          <p:nvPr>
            <p:ph type="sldNum" sz="quarter" idx="5"/>
          </p:nvPr>
        </p:nvSpPr>
        <p:spPr/>
        <p:txBody>
          <a:bodyPr/>
          <a:lstStyle/>
          <a:p>
            <a:fld id="{39479C2D-A957-418A-B043-35A9F85F5D03}" type="slidenum">
              <a:rPr lang="en-GB" smtClean="0"/>
              <a:t>8</a:t>
            </a:fld>
            <a:endParaRPr lang="en-GB"/>
          </a:p>
        </p:txBody>
      </p:sp>
    </p:spTree>
    <p:extLst>
      <p:ext uri="{BB962C8B-B14F-4D97-AF65-F5344CB8AC3E}">
        <p14:creationId xmlns:p14="http://schemas.microsoft.com/office/powerpoint/2010/main" val="2775987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good things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 one exception, I managed to get the solution working in all second languages I tried.</a:t>
            </a:r>
          </a:p>
          <a:p>
            <a:endParaRPr lang="en-GB" dirty="0"/>
          </a:p>
          <a:p>
            <a:r>
              <a:rPr lang="en-GB" dirty="0"/>
              <a:t>VS Code (using it’s large range of extensions) provides code editors for most languages  (swift shown above)</a:t>
            </a:r>
          </a:p>
          <a:p>
            <a:endParaRPr lang="en-GB" dirty="0"/>
          </a:p>
          <a:p>
            <a:r>
              <a:rPr lang="en-GB" dirty="0"/>
              <a:t>A lot of languages you can run on-line without having to install them locally.</a:t>
            </a:r>
          </a:p>
          <a:p>
            <a:endParaRPr lang="en-GB" dirty="0"/>
          </a:p>
          <a:p>
            <a:r>
              <a:rPr lang="en-GB" dirty="0"/>
              <a:t>Really enjoyed the Haskell one.  Previously I had only completed small exercises.</a:t>
            </a:r>
          </a:p>
          <a:p>
            <a:endParaRPr lang="en-GB" dirty="0"/>
          </a:p>
          <a:p>
            <a:r>
              <a:rPr lang="en-GB" dirty="0"/>
              <a:t>The bad things</a:t>
            </a:r>
          </a:p>
          <a:p>
            <a:endParaRPr lang="en-GB" dirty="0"/>
          </a:p>
          <a:p>
            <a:r>
              <a:rPr lang="en-GB" dirty="0"/>
              <a:t>I failed to make any progress with Ada.  (Which I hadn’t touched since </a:t>
            </a:r>
            <a:r>
              <a:rPr lang="en-GB" dirty="0" err="1"/>
              <a:t>uni</a:t>
            </a:r>
            <a:r>
              <a:rPr lang="en-GB" dirty="0"/>
              <a:t> 20+ years ago!)</a:t>
            </a:r>
          </a:p>
          <a:p>
            <a:endParaRPr lang="en-GB" dirty="0"/>
          </a:p>
          <a:p>
            <a:r>
              <a:rPr lang="en-GB" dirty="0"/>
              <a:t>I found I wasn’t taking full advantage of the language.  An hour isn’t really enough time to learn it.   I ended up mainly translating the syntax from </a:t>
            </a:r>
            <a:r>
              <a:rPr lang="en-GB" dirty="0" err="1"/>
              <a:t>c#</a:t>
            </a:r>
            <a:r>
              <a:rPr lang="en-GB" dirty="0"/>
              <a:t> to the other language.  For example it would have been nice to have used goroutines.</a:t>
            </a:r>
          </a:p>
          <a:p>
            <a:endParaRPr lang="en-GB" dirty="0"/>
          </a:p>
          <a:p>
            <a:r>
              <a:rPr lang="en-GB" dirty="0"/>
              <a:t>I was expecting good things from Ruby but I ended up a bit disappointed,  in terms of it’s speed.  </a:t>
            </a:r>
          </a:p>
          <a:p>
            <a:endParaRPr lang="en-GB" dirty="0"/>
          </a:p>
          <a:p>
            <a:r>
              <a:rPr lang="en-GB" dirty="0"/>
              <a:t>Every language seems to do arrays differently  - and I’m not sure that I like any of them!</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9479C2D-A957-418A-B043-35A9F85F5D03}" type="slidenum">
              <a:rPr lang="en-GB" smtClean="0"/>
              <a:t>9</a:t>
            </a:fld>
            <a:endParaRPr lang="en-GB"/>
          </a:p>
        </p:txBody>
      </p:sp>
    </p:spTree>
    <p:extLst>
      <p:ext uri="{BB962C8B-B14F-4D97-AF65-F5344CB8AC3E}">
        <p14:creationId xmlns:p14="http://schemas.microsoft.com/office/powerpoint/2010/main" val="51122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A6F6-B09C-4D4D-A1B8-FCCEF9D85D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A34E95-80A6-47D6-9C2C-F032480640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6B03F4B-25FD-47B8-A97E-B7FEAF4DE91A}"/>
              </a:ext>
            </a:extLst>
          </p:cNvPr>
          <p:cNvSpPr>
            <a:spLocks noGrp="1"/>
          </p:cNvSpPr>
          <p:nvPr>
            <p:ph type="dt" sz="half" idx="10"/>
          </p:nvPr>
        </p:nvSpPr>
        <p:spPr/>
        <p:txBody>
          <a:bodyPr/>
          <a:lstStyle/>
          <a:p>
            <a:fld id="{85BB5C82-61C1-47A8-9C08-5EC99F49A757}" type="datetimeFigureOut">
              <a:rPr lang="en-GB" smtClean="0"/>
              <a:t>12/05/2019</a:t>
            </a:fld>
            <a:endParaRPr lang="en-GB"/>
          </a:p>
        </p:txBody>
      </p:sp>
      <p:sp>
        <p:nvSpPr>
          <p:cNvPr id="5" name="Footer Placeholder 4">
            <a:extLst>
              <a:ext uri="{FF2B5EF4-FFF2-40B4-BE49-F238E27FC236}">
                <a16:creationId xmlns:a16="http://schemas.microsoft.com/office/drawing/2014/main" id="{671ECAA2-20CC-4F79-B70D-A9AC347AF2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5108A5-8CBD-4B38-B809-17683027EB2A}"/>
              </a:ext>
            </a:extLst>
          </p:cNvPr>
          <p:cNvSpPr>
            <a:spLocks noGrp="1"/>
          </p:cNvSpPr>
          <p:nvPr>
            <p:ph type="sldNum" sz="quarter" idx="12"/>
          </p:nvPr>
        </p:nvSpPr>
        <p:spPr/>
        <p:txBody>
          <a:bodyPr/>
          <a:lstStyle/>
          <a:p>
            <a:fld id="{837D573F-65B4-4DD1-9231-A36638073346}" type="slidenum">
              <a:rPr lang="en-GB" smtClean="0"/>
              <a:t>‹#›</a:t>
            </a:fld>
            <a:endParaRPr lang="en-GB"/>
          </a:p>
        </p:txBody>
      </p:sp>
    </p:spTree>
    <p:extLst>
      <p:ext uri="{BB962C8B-B14F-4D97-AF65-F5344CB8AC3E}">
        <p14:creationId xmlns:p14="http://schemas.microsoft.com/office/powerpoint/2010/main" val="195792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1924-A4A3-494D-B3E0-315CFA1DD90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B2E729C-A196-4680-A6CD-38E926F7A7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9A1853-E0AB-40D3-914E-3610AF723DD8}"/>
              </a:ext>
            </a:extLst>
          </p:cNvPr>
          <p:cNvSpPr>
            <a:spLocks noGrp="1"/>
          </p:cNvSpPr>
          <p:nvPr>
            <p:ph type="dt" sz="half" idx="10"/>
          </p:nvPr>
        </p:nvSpPr>
        <p:spPr/>
        <p:txBody>
          <a:bodyPr/>
          <a:lstStyle/>
          <a:p>
            <a:fld id="{85BB5C82-61C1-47A8-9C08-5EC99F49A757}" type="datetimeFigureOut">
              <a:rPr lang="en-GB" smtClean="0"/>
              <a:t>12/05/2019</a:t>
            </a:fld>
            <a:endParaRPr lang="en-GB"/>
          </a:p>
        </p:txBody>
      </p:sp>
      <p:sp>
        <p:nvSpPr>
          <p:cNvPr id="5" name="Footer Placeholder 4">
            <a:extLst>
              <a:ext uri="{FF2B5EF4-FFF2-40B4-BE49-F238E27FC236}">
                <a16:creationId xmlns:a16="http://schemas.microsoft.com/office/drawing/2014/main" id="{1AC97310-2745-4644-B8EC-F32FF77112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7664EB-AC42-44DD-B8CA-07A0A18B1020}"/>
              </a:ext>
            </a:extLst>
          </p:cNvPr>
          <p:cNvSpPr>
            <a:spLocks noGrp="1"/>
          </p:cNvSpPr>
          <p:nvPr>
            <p:ph type="sldNum" sz="quarter" idx="12"/>
          </p:nvPr>
        </p:nvSpPr>
        <p:spPr/>
        <p:txBody>
          <a:bodyPr/>
          <a:lstStyle/>
          <a:p>
            <a:fld id="{837D573F-65B4-4DD1-9231-A36638073346}" type="slidenum">
              <a:rPr lang="en-GB" smtClean="0"/>
              <a:t>‹#›</a:t>
            </a:fld>
            <a:endParaRPr lang="en-GB"/>
          </a:p>
        </p:txBody>
      </p:sp>
    </p:spTree>
    <p:extLst>
      <p:ext uri="{BB962C8B-B14F-4D97-AF65-F5344CB8AC3E}">
        <p14:creationId xmlns:p14="http://schemas.microsoft.com/office/powerpoint/2010/main" val="33578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BDE4D-8A77-4DDC-BA2A-EB28098F11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03474B-F9D8-43A1-8D05-224FAD8B5A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DCA868-3806-46EB-86E3-5AD0D1E0D8B1}"/>
              </a:ext>
            </a:extLst>
          </p:cNvPr>
          <p:cNvSpPr>
            <a:spLocks noGrp="1"/>
          </p:cNvSpPr>
          <p:nvPr>
            <p:ph type="dt" sz="half" idx="10"/>
          </p:nvPr>
        </p:nvSpPr>
        <p:spPr/>
        <p:txBody>
          <a:bodyPr/>
          <a:lstStyle/>
          <a:p>
            <a:fld id="{85BB5C82-61C1-47A8-9C08-5EC99F49A757}" type="datetimeFigureOut">
              <a:rPr lang="en-GB" smtClean="0"/>
              <a:t>12/05/2019</a:t>
            </a:fld>
            <a:endParaRPr lang="en-GB"/>
          </a:p>
        </p:txBody>
      </p:sp>
      <p:sp>
        <p:nvSpPr>
          <p:cNvPr id="5" name="Footer Placeholder 4">
            <a:extLst>
              <a:ext uri="{FF2B5EF4-FFF2-40B4-BE49-F238E27FC236}">
                <a16:creationId xmlns:a16="http://schemas.microsoft.com/office/drawing/2014/main" id="{A0CB0493-F48A-48A6-B746-9F3EA560E7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22BB96-3F6C-45AC-8B82-D30F804FA304}"/>
              </a:ext>
            </a:extLst>
          </p:cNvPr>
          <p:cNvSpPr>
            <a:spLocks noGrp="1"/>
          </p:cNvSpPr>
          <p:nvPr>
            <p:ph type="sldNum" sz="quarter" idx="12"/>
          </p:nvPr>
        </p:nvSpPr>
        <p:spPr/>
        <p:txBody>
          <a:bodyPr/>
          <a:lstStyle/>
          <a:p>
            <a:fld id="{837D573F-65B4-4DD1-9231-A36638073346}" type="slidenum">
              <a:rPr lang="en-GB" smtClean="0"/>
              <a:t>‹#›</a:t>
            </a:fld>
            <a:endParaRPr lang="en-GB"/>
          </a:p>
        </p:txBody>
      </p:sp>
    </p:spTree>
    <p:extLst>
      <p:ext uri="{BB962C8B-B14F-4D97-AF65-F5344CB8AC3E}">
        <p14:creationId xmlns:p14="http://schemas.microsoft.com/office/powerpoint/2010/main" val="408352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EA99-93FD-4A25-B6D0-0A615BDD09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4F1170-1D61-49F5-9D23-9318A5C92C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BC5FAA-B191-4EF7-B14D-0B6C7BA693D2}"/>
              </a:ext>
            </a:extLst>
          </p:cNvPr>
          <p:cNvSpPr>
            <a:spLocks noGrp="1"/>
          </p:cNvSpPr>
          <p:nvPr>
            <p:ph type="dt" sz="half" idx="10"/>
          </p:nvPr>
        </p:nvSpPr>
        <p:spPr/>
        <p:txBody>
          <a:bodyPr/>
          <a:lstStyle/>
          <a:p>
            <a:fld id="{85BB5C82-61C1-47A8-9C08-5EC99F49A757}" type="datetimeFigureOut">
              <a:rPr lang="en-GB" smtClean="0"/>
              <a:t>12/05/2019</a:t>
            </a:fld>
            <a:endParaRPr lang="en-GB"/>
          </a:p>
        </p:txBody>
      </p:sp>
      <p:sp>
        <p:nvSpPr>
          <p:cNvPr id="5" name="Footer Placeholder 4">
            <a:extLst>
              <a:ext uri="{FF2B5EF4-FFF2-40B4-BE49-F238E27FC236}">
                <a16:creationId xmlns:a16="http://schemas.microsoft.com/office/drawing/2014/main" id="{C0A6CCC4-066C-4528-90DB-4CD8751C6B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9E724-73DE-40B2-A31D-6C487B4BFECC}"/>
              </a:ext>
            </a:extLst>
          </p:cNvPr>
          <p:cNvSpPr>
            <a:spLocks noGrp="1"/>
          </p:cNvSpPr>
          <p:nvPr>
            <p:ph type="sldNum" sz="quarter" idx="12"/>
          </p:nvPr>
        </p:nvSpPr>
        <p:spPr/>
        <p:txBody>
          <a:bodyPr/>
          <a:lstStyle/>
          <a:p>
            <a:fld id="{837D573F-65B4-4DD1-9231-A36638073346}" type="slidenum">
              <a:rPr lang="en-GB" smtClean="0"/>
              <a:t>‹#›</a:t>
            </a:fld>
            <a:endParaRPr lang="en-GB"/>
          </a:p>
        </p:txBody>
      </p:sp>
    </p:spTree>
    <p:extLst>
      <p:ext uri="{BB962C8B-B14F-4D97-AF65-F5344CB8AC3E}">
        <p14:creationId xmlns:p14="http://schemas.microsoft.com/office/powerpoint/2010/main" val="143276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B6F7-6462-4F63-AF61-48B353B323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D42440C-E79F-4417-B86C-3ACA4DB1A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F28F74-0CA4-4D97-902B-41E112FECED5}"/>
              </a:ext>
            </a:extLst>
          </p:cNvPr>
          <p:cNvSpPr>
            <a:spLocks noGrp="1"/>
          </p:cNvSpPr>
          <p:nvPr>
            <p:ph type="dt" sz="half" idx="10"/>
          </p:nvPr>
        </p:nvSpPr>
        <p:spPr/>
        <p:txBody>
          <a:bodyPr/>
          <a:lstStyle/>
          <a:p>
            <a:fld id="{85BB5C82-61C1-47A8-9C08-5EC99F49A757}" type="datetimeFigureOut">
              <a:rPr lang="en-GB" smtClean="0"/>
              <a:t>12/05/2019</a:t>
            </a:fld>
            <a:endParaRPr lang="en-GB"/>
          </a:p>
        </p:txBody>
      </p:sp>
      <p:sp>
        <p:nvSpPr>
          <p:cNvPr id="5" name="Footer Placeholder 4">
            <a:extLst>
              <a:ext uri="{FF2B5EF4-FFF2-40B4-BE49-F238E27FC236}">
                <a16:creationId xmlns:a16="http://schemas.microsoft.com/office/drawing/2014/main" id="{08574C50-70D7-4456-B1BB-A045CB374A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AB884E-9343-4654-B75E-EC3A73C7F86C}"/>
              </a:ext>
            </a:extLst>
          </p:cNvPr>
          <p:cNvSpPr>
            <a:spLocks noGrp="1"/>
          </p:cNvSpPr>
          <p:nvPr>
            <p:ph type="sldNum" sz="quarter" idx="12"/>
          </p:nvPr>
        </p:nvSpPr>
        <p:spPr/>
        <p:txBody>
          <a:bodyPr/>
          <a:lstStyle/>
          <a:p>
            <a:fld id="{837D573F-65B4-4DD1-9231-A36638073346}" type="slidenum">
              <a:rPr lang="en-GB" smtClean="0"/>
              <a:t>‹#›</a:t>
            </a:fld>
            <a:endParaRPr lang="en-GB"/>
          </a:p>
        </p:txBody>
      </p:sp>
    </p:spTree>
    <p:extLst>
      <p:ext uri="{BB962C8B-B14F-4D97-AF65-F5344CB8AC3E}">
        <p14:creationId xmlns:p14="http://schemas.microsoft.com/office/powerpoint/2010/main" val="427294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44D6-9AC3-4AED-958C-B2B7BBCFB29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60E585-BFCE-4D13-9803-686F3DAA41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043EB7-5DA4-4131-AB14-1956EF1EFD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102D599-0DD5-4FB2-B7D9-07C4041C1C48}"/>
              </a:ext>
            </a:extLst>
          </p:cNvPr>
          <p:cNvSpPr>
            <a:spLocks noGrp="1"/>
          </p:cNvSpPr>
          <p:nvPr>
            <p:ph type="dt" sz="half" idx="10"/>
          </p:nvPr>
        </p:nvSpPr>
        <p:spPr/>
        <p:txBody>
          <a:bodyPr/>
          <a:lstStyle/>
          <a:p>
            <a:fld id="{85BB5C82-61C1-47A8-9C08-5EC99F49A757}" type="datetimeFigureOut">
              <a:rPr lang="en-GB" smtClean="0"/>
              <a:t>12/05/2019</a:t>
            </a:fld>
            <a:endParaRPr lang="en-GB"/>
          </a:p>
        </p:txBody>
      </p:sp>
      <p:sp>
        <p:nvSpPr>
          <p:cNvPr id="6" name="Footer Placeholder 5">
            <a:extLst>
              <a:ext uri="{FF2B5EF4-FFF2-40B4-BE49-F238E27FC236}">
                <a16:creationId xmlns:a16="http://schemas.microsoft.com/office/drawing/2014/main" id="{8E08B3C5-7507-49C2-A953-94A8A36530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D4593C-A47D-4077-B237-B421B5035DB3}"/>
              </a:ext>
            </a:extLst>
          </p:cNvPr>
          <p:cNvSpPr>
            <a:spLocks noGrp="1"/>
          </p:cNvSpPr>
          <p:nvPr>
            <p:ph type="sldNum" sz="quarter" idx="12"/>
          </p:nvPr>
        </p:nvSpPr>
        <p:spPr/>
        <p:txBody>
          <a:bodyPr/>
          <a:lstStyle/>
          <a:p>
            <a:fld id="{837D573F-65B4-4DD1-9231-A36638073346}" type="slidenum">
              <a:rPr lang="en-GB" smtClean="0"/>
              <a:t>‹#›</a:t>
            </a:fld>
            <a:endParaRPr lang="en-GB"/>
          </a:p>
        </p:txBody>
      </p:sp>
    </p:spTree>
    <p:extLst>
      <p:ext uri="{BB962C8B-B14F-4D97-AF65-F5344CB8AC3E}">
        <p14:creationId xmlns:p14="http://schemas.microsoft.com/office/powerpoint/2010/main" val="304686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A7B7-EAA6-49E2-88F3-979CBB98741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D1F292D-BA67-4943-B34B-41A51CC15C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455BEF-E731-4B55-8B86-44B781BDD2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165EB96-CABF-4D3B-8ACD-795FB8C402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F82EBE-E880-4F58-937E-E4E8E707B12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D0104EE-E120-4014-BFB0-4E0806B1970C}"/>
              </a:ext>
            </a:extLst>
          </p:cNvPr>
          <p:cNvSpPr>
            <a:spLocks noGrp="1"/>
          </p:cNvSpPr>
          <p:nvPr>
            <p:ph type="dt" sz="half" idx="10"/>
          </p:nvPr>
        </p:nvSpPr>
        <p:spPr/>
        <p:txBody>
          <a:bodyPr/>
          <a:lstStyle/>
          <a:p>
            <a:fld id="{85BB5C82-61C1-47A8-9C08-5EC99F49A757}" type="datetimeFigureOut">
              <a:rPr lang="en-GB" smtClean="0"/>
              <a:t>12/05/2019</a:t>
            </a:fld>
            <a:endParaRPr lang="en-GB"/>
          </a:p>
        </p:txBody>
      </p:sp>
      <p:sp>
        <p:nvSpPr>
          <p:cNvPr id="8" name="Footer Placeholder 7">
            <a:extLst>
              <a:ext uri="{FF2B5EF4-FFF2-40B4-BE49-F238E27FC236}">
                <a16:creationId xmlns:a16="http://schemas.microsoft.com/office/drawing/2014/main" id="{D5E8C61E-FFCB-4047-A020-B442EE47223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821D65-EE30-47D2-B951-C19BAA8B627C}"/>
              </a:ext>
            </a:extLst>
          </p:cNvPr>
          <p:cNvSpPr>
            <a:spLocks noGrp="1"/>
          </p:cNvSpPr>
          <p:nvPr>
            <p:ph type="sldNum" sz="quarter" idx="12"/>
          </p:nvPr>
        </p:nvSpPr>
        <p:spPr/>
        <p:txBody>
          <a:bodyPr/>
          <a:lstStyle/>
          <a:p>
            <a:fld id="{837D573F-65B4-4DD1-9231-A36638073346}" type="slidenum">
              <a:rPr lang="en-GB" smtClean="0"/>
              <a:t>‹#›</a:t>
            </a:fld>
            <a:endParaRPr lang="en-GB"/>
          </a:p>
        </p:txBody>
      </p:sp>
    </p:spTree>
    <p:extLst>
      <p:ext uri="{BB962C8B-B14F-4D97-AF65-F5344CB8AC3E}">
        <p14:creationId xmlns:p14="http://schemas.microsoft.com/office/powerpoint/2010/main" val="316085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A659-9746-44FE-AA89-2779C1C6AF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ECB86B7-5BE1-43EF-A18D-944E08A2E855}"/>
              </a:ext>
            </a:extLst>
          </p:cNvPr>
          <p:cNvSpPr>
            <a:spLocks noGrp="1"/>
          </p:cNvSpPr>
          <p:nvPr>
            <p:ph type="dt" sz="half" idx="10"/>
          </p:nvPr>
        </p:nvSpPr>
        <p:spPr/>
        <p:txBody>
          <a:bodyPr/>
          <a:lstStyle/>
          <a:p>
            <a:fld id="{85BB5C82-61C1-47A8-9C08-5EC99F49A757}" type="datetimeFigureOut">
              <a:rPr lang="en-GB" smtClean="0"/>
              <a:t>12/05/2019</a:t>
            </a:fld>
            <a:endParaRPr lang="en-GB"/>
          </a:p>
        </p:txBody>
      </p:sp>
      <p:sp>
        <p:nvSpPr>
          <p:cNvPr id="4" name="Footer Placeholder 3">
            <a:extLst>
              <a:ext uri="{FF2B5EF4-FFF2-40B4-BE49-F238E27FC236}">
                <a16:creationId xmlns:a16="http://schemas.microsoft.com/office/drawing/2014/main" id="{6E94BE65-F393-47AD-A1C4-94A7205C39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56D5B4D-3C93-42B4-ADE2-C85960D5F767}"/>
              </a:ext>
            </a:extLst>
          </p:cNvPr>
          <p:cNvSpPr>
            <a:spLocks noGrp="1"/>
          </p:cNvSpPr>
          <p:nvPr>
            <p:ph type="sldNum" sz="quarter" idx="12"/>
          </p:nvPr>
        </p:nvSpPr>
        <p:spPr/>
        <p:txBody>
          <a:bodyPr/>
          <a:lstStyle/>
          <a:p>
            <a:fld id="{837D573F-65B4-4DD1-9231-A36638073346}" type="slidenum">
              <a:rPr lang="en-GB" smtClean="0"/>
              <a:t>‹#›</a:t>
            </a:fld>
            <a:endParaRPr lang="en-GB"/>
          </a:p>
        </p:txBody>
      </p:sp>
    </p:spTree>
    <p:extLst>
      <p:ext uri="{BB962C8B-B14F-4D97-AF65-F5344CB8AC3E}">
        <p14:creationId xmlns:p14="http://schemas.microsoft.com/office/powerpoint/2010/main" val="164799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0B0353-BA8D-4163-8B56-19B4908708FF}"/>
              </a:ext>
            </a:extLst>
          </p:cNvPr>
          <p:cNvSpPr>
            <a:spLocks noGrp="1"/>
          </p:cNvSpPr>
          <p:nvPr>
            <p:ph type="dt" sz="half" idx="10"/>
          </p:nvPr>
        </p:nvSpPr>
        <p:spPr/>
        <p:txBody>
          <a:bodyPr/>
          <a:lstStyle/>
          <a:p>
            <a:fld id="{85BB5C82-61C1-47A8-9C08-5EC99F49A757}" type="datetimeFigureOut">
              <a:rPr lang="en-GB" smtClean="0"/>
              <a:t>12/05/2019</a:t>
            </a:fld>
            <a:endParaRPr lang="en-GB"/>
          </a:p>
        </p:txBody>
      </p:sp>
      <p:sp>
        <p:nvSpPr>
          <p:cNvPr id="3" name="Footer Placeholder 2">
            <a:extLst>
              <a:ext uri="{FF2B5EF4-FFF2-40B4-BE49-F238E27FC236}">
                <a16:creationId xmlns:a16="http://schemas.microsoft.com/office/drawing/2014/main" id="{89724CBF-E155-438A-B5DA-C6B2E77C808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885C1DC-B853-4F72-9EBC-ABE3DD4CD0DB}"/>
              </a:ext>
            </a:extLst>
          </p:cNvPr>
          <p:cNvSpPr>
            <a:spLocks noGrp="1"/>
          </p:cNvSpPr>
          <p:nvPr>
            <p:ph type="sldNum" sz="quarter" idx="12"/>
          </p:nvPr>
        </p:nvSpPr>
        <p:spPr/>
        <p:txBody>
          <a:bodyPr/>
          <a:lstStyle/>
          <a:p>
            <a:fld id="{837D573F-65B4-4DD1-9231-A36638073346}" type="slidenum">
              <a:rPr lang="en-GB" smtClean="0"/>
              <a:t>‹#›</a:t>
            </a:fld>
            <a:endParaRPr lang="en-GB"/>
          </a:p>
        </p:txBody>
      </p:sp>
    </p:spTree>
    <p:extLst>
      <p:ext uri="{BB962C8B-B14F-4D97-AF65-F5344CB8AC3E}">
        <p14:creationId xmlns:p14="http://schemas.microsoft.com/office/powerpoint/2010/main" val="2381766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A9CC-E22F-4887-BCA5-4194E8993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1264D9-C577-4E9C-9233-7E4F350495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864F52D-7670-483B-A3D1-F0C324CE7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06E081-5BE5-4026-82D0-CC8EEB4E9CF4}"/>
              </a:ext>
            </a:extLst>
          </p:cNvPr>
          <p:cNvSpPr>
            <a:spLocks noGrp="1"/>
          </p:cNvSpPr>
          <p:nvPr>
            <p:ph type="dt" sz="half" idx="10"/>
          </p:nvPr>
        </p:nvSpPr>
        <p:spPr/>
        <p:txBody>
          <a:bodyPr/>
          <a:lstStyle/>
          <a:p>
            <a:fld id="{85BB5C82-61C1-47A8-9C08-5EC99F49A757}" type="datetimeFigureOut">
              <a:rPr lang="en-GB" smtClean="0"/>
              <a:t>12/05/2019</a:t>
            </a:fld>
            <a:endParaRPr lang="en-GB"/>
          </a:p>
        </p:txBody>
      </p:sp>
      <p:sp>
        <p:nvSpPr>
          <p:cNvPr id="6" name="Footer Placeholder 5">
            <a:extLst>
              <a:ext uri="{FF2B5EF4-FFF2-40B4-BE49-F238E27FC236}">
                <a16:creationId xmlns:a16="http://schemas.microsoft.com/office/drawing/2014/main" id="{3AB1F49D-CD7B-4DF3-932C-D02E60B096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D4F60E-59D3-4963-94C9-CE6832055037}"/>
              </a:ext>
            </a:extLst>
          </p:cNvPr>
          <p:cNvSpPr>
            <a:spLocks noGrp="1"/>
          </p:cNvSpPr>
          <p:nvPr>
            <p:ph type="sldNum" sz="quarter" idx="12"/>
          </p:nvPr>
        </p:nvSpPr>
        <p:spPr/>
        <p:txBody>
          <a:bodyPr/>
          <a:lstStyle/>
          <a:p>
            <a:fld id="{837D573F-65B4-4DD1-9231-A36638073346}" type="slidenum">
              <a:rPr lang="en-GB" smtClean="0"/>
              <a:t>‹#›</a:t>
            </a:fld>
            <a:endParaRPr lang="en-GB"/>
          </a:p>
        </p:txBody>
      </p:sp>
    </p:spTree>
    <p:extLst>
      <p:ext uri="{BB962C8B-B14F-4D97-AF65-F5344CB8AC3E}">
        <p14:creationId xmlns:p14="http://schemas.microsoft.com/office/powerpoint/2010/main" val="422482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1B91-1116-490D-A346-43A8D26AF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1831E5-7831-44FD-BFC6-01E3AB3E6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DD8641-ABC6-443E-B33E-D4D572511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118F00-4141-41A4-B9ED-316A5DAC4E23}"/>
              </a:ext>
            </a:extLst>
          </p:cNvPr>
          <p:cNvSpPr>
            <a:spLocks noGrp="1"/>
          </p:cNvSpPr>
          <p:nvPr>
            <p:ph type="dt" sz="half" idx="10"/>
          </p:nvPr>
        </p:nvSpPr>
        <p:spPr/>
        <p:txBody>
          <a:bodyPr/>
          <a:lstStyle/>
          <a:p>
            <a:fld id="{85BB5C82-61C1-47A8-9C08-5EC99F49A757}" type="datetimeFigureOut">
              <a:rPr lang="en-GB" smtClean="0"/>
              <a:t>12/05/2019</a:t>
            </a:fld>
            <a:endParaRPr lang="en-GB"/>
          </a:p>
        </p:txBody>
      </p:sp>
      <p:sp>
        <p:nvSpPr>
          <p:cNvPr id="6" name="Footer Placeholder 5">
            <a:extLst>
              <a:ext uri="{FF2B5EF4-FFF2-40B4-BE49-F238E27FC236}">
                <a16:creationId xmlns:a16="http://schemas.microsoft.com/office/drawing/2014/main" id="{CC404815-03C0-406C-98BC-4AD8C48944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332E26-E960-4E11-807D-28F42D294A2E}"/>
              </a:ext>
            </a:extLst>
          </p:cNvPr>
          <p:cNvSpPr>
            <a:spLocks noGrp="1"/>
          </p:cNvSpPr>
          <p:nvPr>
            <p:ph type="sldNum" sz="quarter" idx="12"/>
          </p:nvPr>
        </p:nvSpPr>
        <p:spPr/>
        <p:txBody>
          <a:bodyPr/>
          <a:lstStyle/>
          <a:p>
            <a:fld id="{837D573F-65B4-4DD1-9231-A36638073346}" type="slidenum">
              <a:rPr lang="en-GB" smtClean="0"/>
              <a:t>‹#›</a:t>
            </a:fld>
            <a:endParaRPr lang="en-GB"/>
          </a:p>
        </p:txBody>
      </p:sp>
    </p:spTree>
    <p:extLst>
      <p:ext uri="{BB962C8B-B14F-4D97-AF65-F5344CB8AC3E}">
        <p14:creationId xmlns:p14="http://schemas.microsoft.com/office/powerpoint/2010/main" val="175449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401084-6418-47E5-B435-0537454DCB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D41909A-583A-4160-AF44-635335F1E6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6ACBB-93D2-4475-A7FB-4B08C8D0F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B5C82-61C1-47A8-9C08-5EC99F49A757}" type="datetimeFigureOut">
              <a:rPr lang="en-GB" smtClean="0"/>
              <a:t>12/05/2019</a:t>
            </a:fld>
            <a:endParaRPr lang="en-GB"/>
          </a:p>
        </p:txBody>
      </p:sp>
      <p:sp>
        <p:nvSpPr>
          <p:cNvPr id="5" name="Footer Placeholder 4">
            <a:extLst>
              <a:ext uri="{FF2B5EF4-FFF2-40B4-BE49-F238E27FC236}">
                <a16:creationId xmlns:a16="http://schemas.microsoft.com/office/drawing/2014/main" id="{B84764A3-207B-46C4-984B-8C1155818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7EDC175-5D66-487D-AF57-F57D2CEB94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D573F-65B4-4DD1-9231-A36638073346}" type="slidenum">
              <a:rPr lang="en-GB" smtClean="0"/>
              <a:t>‹#›</a:t>
            </a:fld>
            <a:endParaRPr lang="en-GB"/>
          </a:p>
        </p:txBody>
      </p:sp>
    </p:spTree>
    <p:extLst>
      <p:ext uri="{BB962C8B-B14F-4D97-AF65-F5344CB8AC3E}">
        <p14:creationId xmlns:p14="http://schemas.microsoft.com/office/powerpoint/2010/main" val="1818451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F500F3-4B55-462F-97ED-0D64E1ACF3F2}"/>
              </a:ext>
            </a:extLst>
          </p:cNvPr>
          <p:cNvPicPr>
            <a:picLocks noChangeAspect="1"/>
          </p:cNvPicPr>
          <p:nvPr/>
        </p:nvPicPr>
        <p:blipFill>
          <a:blip r:embed="rId3"/>
          <a:stretch>
            <a:fillRect/>
          </a:stretch>
        </p:blipFill>
        <p:spPr>
          <a:xfrm>
            <a:off x="73127" y="80963"/>
            <a:ext cx="12028677" cy="9012386"/>
          </a:xfrm>
          <a:prstGeom prst="rect">
            <a:avLst/>
          </a:prstGeom>
        </p:spPr>
      </p:pic>
      <p:sp>
        <p:nvSpPr>
          <p:cNvPr id="2" name="Title 1">
            <a:extLst>
              <a:ext uri="{FF2B5EF4-FFF2-40B4-BE49-F238E27FC236}">
                <a16:creationId xmlns:a16="http://schemas.microsoft.com/office/drawing/2014/main" id="{7CC09168-2E16-4204-AE9C-CEF769BF993B}"/>
              </a:ext>
            </a:extLst>
          </p:cNvPr>
          <p:cNvSpPr>
            <a:spLocks noGrp="1"/>
          </p:cNvSpPr>
          <p:nvPr>
            <p:ph type="ctrTitle"/>
          </p:nvPr>
        </p:nvSpPr>
        <p:spPr/>
        <p:txBody>
          <a:bodyPr/>
          <a:lstStyle/>
          <a:p>
            <a:r>
              <a:rPr lang="en-GB" dirty="0"/>
              <a:t>“Advent of Code”</a:t>
            </a:r>
          </a:p>
        </p:txBody>
      </p:sp>
      <p:sp>
        <p:nvSpPr>
          <p:cNvPr id="3" name="Subtitle 2">
            <a:extLst>
              <a:ext uri="{FF2B5EF4-FFF2-40B4-BE49-F238E27FC236}">
                <a16:creationId xmlns:a16="http://schemas.microsoft.com/office/drawing/2014/main" id="{D3D3D577-6D84-422E-97FB-C4009CE7EDCB}"/>
              </a:ext>
            </a:extLst>
          </p:cNvPr>
          <p:cNvSpPr>
            <a:spLocks noGrp="1"/>
          </p:cNvSpPr>
          <p:nvPr>
            <p:ph type="subTitle" idx="1"/>
          </p:nvPr>
        </p:nvSpPr>
        <p:spPr>
          <a:xfrm>
            <a:off x="1524000" y="3602038"/>
            <a:ext cx="9144000" cy="559145"/>
          </a:xfrm>
        </p:spPr>
        <p:txBody>
          <a:bodyPr/>
          <a:lstStyle/>
          <a:p>
            <a:r>
              <a:rPr lang="en-GB" dirty="0"/>
              <a:t>Or a guide to how not to prepare for Christmas</a:t>
            </a:r>
          </a:p>
        </p:txBody>
      </p:sp>
      <p:sp>
        <p:nvSpPr>
          <p:cNvPr id="5" name="Subtitle 2">
            <a:extLst>
              <a:ext uri="{FF2B5EF4-FFF2-40B4-BE49-F238E27FC236}">
                <a16:creationId xmlns:a16="http://schemas.microsoft.com/office/drawing/2014/main" id="{3C34AF3A-46E7-4357-B003-7B3013C84716}"/>
              </a:ext>
            </a:extLst>
          </p:cNvPr>
          <p:cNvSpPr txBox="1">
            <a:spLocks/>
          </p:cNvSpPr>
          <p:nvPr/>
        </p:nvSpPr>
        <p:spPr>
          <a:xfrm>
            <a:off x="1515465" y="5416900"/>
            <a:ext cx="9144000" cy="5591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David Betteridge  @</a:t>
            </a:r>
            <a:r>
              <a:rPr lang="en-GB" dirty="0" err="1"/>
              <a:t>db_betteridge</a:t>
            </a:r>
            <a:endParaRPr lang="en-GB" dirty="0"/>
          </a:p>
        </p:txBody>
      </p:sp>
    </p:spTree>
    <p:extLst>
      <p:ext uri="{BB962C8B-B14F-4D97-AF65-F5344CB8AC3E}">
        <p14:creationId xmlns:p14="http://schemas.microsoft.com/office/powerpoint/2010/main" val="1156715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CB34-3384-4443-87E9-67323F5E6B59}"/>
              </a:ext>
            </a:extLst>
          </p:cNvPr>
          <p:cNvSpPr>
            <a:spLocks noGrp="1"/>
          </p:cNvSpPr>
          <p:nvPr>
            <p:ph type="title"/>
          </p:nvPr>
        </p:nvSpPr>
        <p:spPr/>
        <p:txBody>
          <a:bodyPr/>
          <a:lstStyle/>
          <a:p>
            <a:endParaRPr lang="en-GB"/>
          </a:p>
        </p:txBody>
      </p:sp>
      <p:pic>
        <p:nvPicPr>
          <p:cNvPr id="5" name="Content Placeholder 4" descr="A body of water with a mountain in the background&#10;&#10;Description generated with high confidence">
            <a:extLst>
              <a:ext uri="{FF2B5EF4-FFF2-40B4-BE49-F238E27FC236}">
                <a16:creationId xmlns:a16="http://schemas.microsoft.com/office/drawing/2014/main" id="{FD42B364-587B-4ED8-93A0-E8B4B9DB09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580605"/>
            <a:ext cx="12192000" cy="9144000"/>
          </a:xfrm>
        </p:spPr>
      </p:pic>
    </p:spTree>
    <p:extLst>
      <p:ext uri="{BB962C8B-B14F-4D97-AF65-F5344CB8AC3E}">
        <p14:creationId xmlns:p14="http://schemas.microsoft.com/office/powerpoint/2010/main" val="17985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BFA7-6D77-46DD-A218-90F5FFC2E624}"/>
              </a:ext>
            </a:extLst>
          </p:cNvPr>
          <p:cNvSpPr>
            <a:spLocks noGrp="1"/>
          </p:cNvSpPr>
          <p:nvPr>
            <p:ph type="title"/>
          </p:nvPr>
        </p:nvSpPr>
        <p:spPr/>
        <p:txBody>
          <a:bodyPr/>
          <a:lstStyle/>
          <a:p>
            <a:endParaRPr lang="en-GB"/>
          </a:p>
        </p:txBody>
      </p:sp>
      <p:pic>
        <p:nvPicPr>
          <p:cNvPr id="5" name="Content Placeholder 4" descr="A person wearing a white shirt&#10;&#10;Description generated with high confidence">
            <a:extLst>
              <a:ext uri="{FF2B5EF4-FFF2-40B4-BE49-F238E27FC236}">
                <a16:creationId xmlns:a16="http://schemas.microsoft.com/office/drawing/2014/main" id="{6E2F9E6C-3151-47B0-9375-099FF59E39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60032"/>
          </a:xfrm>
        </p:spPr>
      </p:pic>
    </p:spTree>
    <p:extLst>
      <p:ext uri="{BB962C8B-B14F-4D97-AF65-F5344CB8AC3E}">
        <p14:creationId xmlns:p14="http://schemas.microsoft.com/office/powerpoint/2010/main" val="364711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F500F3-4B55-462F-97ED-0D64E1ACF3F2}"/>
              </a:ext>
            </a:extLst>
          </p:cNvPr>
          <p:cNvPicPr>
            <a:picLocks noChangeAspect="1"/>
          </p:cNvPicPr>
          <p:nvPr/>
        </p:nvPicPr>
        <p:blipFill>
          <a:blip r:embed="rId3"/>
          <a:stretch>
            <a:fillRect/>
          </a:stretch>
        </p:blipFill>
        <p:spPr>
          <a:xfrm>
            <a:off x="73127" y="80963"/>
            <a:ext cx="12028677" cy="9012386"/>
          </a:xfrm>
          <a:prstGeom prst="rect">
            <a:avLst/>
          </a:prstGeom>
        </p:spPr>
      </p:pic>
      <p:sp>
        <p:nvSpPr>
          <p:cNvPr id="2" name="Title 1">
            <a:extLst>
              <a:ext uri="{FF2B5EF4-FFF2-40B4-BE49-F238E27FC236}">
                <a16:creationId xmlns:a16="http://schemas.microsoft.com/office/drawing/2014/main" id="{7CC09168-2E16-4204-AE9C-CEF769BF993B}"/>
              </a:ext>
            </a:extLst>
          </p:cNvPr>
          <p:cNvSpPr>
            <a:spLocks noGrp="1"/>
          </p:cNvSpPr>
          <p:nvPr>
            <p:ph type="ctrTitle"/>
          </p:nvPr>
        </p:nvSpPr>
        <p:spPr/>
        <p:txBody>
          <a:bodyPr/>
          <a:lstStyle/>
          <a:p>
            <a:r>
              <a:rPr lang="en-GB" dirty="0"/>
              <a:t>Merry Christmas</a:t>
            </a:r>
          </a:p>
        </p:txBody>
      </p:sp>
      <p:sp>
        <p:nvSpPr>
          <p:cNvPr id="3" name="Subtitle 2">
            <a:extLst>
              <a:ext uri="{FF2B5EF4-FFF2-40B4-BE49-F238E27FC236}">
                <a16:creationId xmlns:a16="http://schemas.microsoft.com/office/drawing/2014/main" id="{D3D3D577-6D84-422E-97FB-C4009CE7EDCB}"/>
              </a:ext>
            </a:extLst>
          </p:cNvPr>
          <p:cNvSpPr>
            <a:spLocks noGrp="1"/>
          </p:cNvSpPr>
          <p:nvPr>
            <p:ph type="subTitle" idx="1"/>
          </p:nvPr>
        </p:nvSpPr>
        <p:spPr>
          <a:xfrm>
            <a:off x="1515465" y="4028011"/>
            <a:ext cx="9144000" cy="559145"/>
          </a:xfrm>
        </p:spPr>
        <p:txBody>
          <a:bodyPr/>
          <a:lstStyle/>
          <a:p>
            <a:r>
              <a:rPr lang="en-GB" dirty="0"/>
              <a:t>https://github.com/DavidBetteridge/AdventOfCode2018</a:t>
            </a:r>
          </a:p>
        </p:txBody>
      </p:sp>
      <p:sp>
        <p:nvSpPr>
          <p:cNvPr id="5" name="Subtitle 2">
            <a:extLst>
              <a:ext uri="{FF2B5EF4-FFF2-40B4-BE49-F238E27FC236}">
                <a16:creationId xmlns:a16="http://schemas.microsoft.com/office/drawing/2014/main" id="{3C34AF3A-46E7-4357-B003-7B3013C84716}"/>
              </a:ext>
            </a:extLst>
          </p:cNvPr>
          <p:cNvSpPr txBox="1">
            <a:spLocks/>
          </p:cNvSpPr>
          <p:nvPr/>
        </p:nvSpPr>
        <p:spPr>
          <a:xfrm>
            <a:off x="1515465" y="5416900"/>
            <a:ext cx="9144000" cy="5591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David Betteridge  @</a:t>
            </a:r>
            <a:r>
              <a:rPr lang="en-GB" dirty="0" err="1"/>
              <a:t>db_betteridge</a:t>
            </a:r>
            <a:endParaRPr lang="en-GB" dirty="0"/>
          </a:p>
        </p:txBody>
      </p:sp>
    </p:spTree>
    <p:extLst>
      <p:ext uri="{BB962C8B-B14F-4D97-AF65-F5344CB8AC3E}">
        <p14:creationId xmlns:p14="http://schemas.microsoft.com/office/powerpoint/2010/main" val="316323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2FD6-4EA1-4E98-B79A-665EDC89867A}"/>
              </a:ext>
            </a:extLst>
          </p:cNvPr>
          <p:cNvSpPr>
            <a:spLocks noGrp="1"/>
          </p:cNvSpPr>
          <p:nvPr>
            <p:ph type="title"/>
          </p:nvPr>
        </p:nvSpPr>
        <p:spPr/>
        <p:txBody>
          <a:bodyPr/>
          <a:lstStyle/>
          <a:p>
            <a:endParaRPr lang="en-GB"/>
          </a:p>
        </p:txBody>
      </p:sp>
      <p:pic>
        <p:nvPicPr>
          <p:cNvPr id="9" name="Content Placeholder 8" descr="A group of people standing in the snow&#10;&#10;Description generated with very high confidence">
            <a:extLst>
              <a:ext uri="{FF2B5EF4-FFF2-40B4-BE49-F238E27FC236}">
                <a16:creationId xmlns:a16="http://schemas.microsoft.com/office/drawing/2014/main" id="{D722E0E2-532D-4399-AF4B-1C67F467E7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95943"/>
            <a:ext cx="12192000" cy="8128000"/>
          </a:xfrm>
        </p:spPr>
      </p:pic>
    </p:spTree>
    <p:extLst>
      <p:ext uri="{BB962C8B-B14F-4D97-AF65-F5344CB8AC3E}">
        <p14:creationId xmlns:p14="http://schemas.microsoft.com/office/powerpoint/2010/main" val="83209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2767-3437-46A2-BC96-B1240FC07429}"/>
              </a:ext>
            </a:extLst>
          </p:cNvPr>
          <p:cNvSpPr>
            <a:spLocks noGrp="1"/>
          </p:cNvSpPr>
          <p:nvPr>
            <p:ph type="title"/>
          </p:nvPr>
        </p:nvSpPr>
        <p:spPr/>
        <p:txBody>
          <a:bodyPr/>
          <a:lstStyle/>
          <a:p>
            <a:endParaRPr lang="en-GB"/>
          </a:p>
        </p:txBody>
      </p:sp>
      <p:pic>
        <p:nvPicPr>
          <p:cNvPr id="5" name="Content Placeholder 4" descr="A picture containing building, outdoor, rain, wall&#10;&#10;Description generated with high confidence">
            <a:extLst>
              <a:ext uri="{FF2B5EF4-FFF2-40B4-BE49-F238E27FC236}">
                <a16:creationId xmlns:a16="http://schemas.microsoft.com/office/drawing/2014/main" id="{2E573D7C-AAA3-44D1-B925-D9C86136C1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53589"/>
            <a:ext cx="12192000" cy="9144000"/>
          </a:xfrm>
        </p:spPr>
      </p:pic>
    </p:spTree>
    <p:extLst>
      <p:ext uri="{BB962C8B-B14F-4D97-AF65-F5344CB8AC3E}">
        <p14:creationId xmlns:p14="http://schemas.microsoft.com/office/powerpoint/2010/main" val="7461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C6CC-910A-4800-8B9D-7AE3B682FF95}"/>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C387F0D3-4480-44D4-AC9B-94A41F2EF3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4763"/>
            <a:ext cx="12192000" cy="7598535"/>
          </a:xfrm>
        </p:spPr>
      </p:pic>
    </p:spTree>
    <p:extLst>
      <p:ext uri="{BB962C8B-B14F-4D97-AF65-F5344CB8AC3E}">
        <p14:creationId xmlns:p14="http://schemas.microsoft.com/office/powerpoint/2010/main" val="63746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8E7B-C85C-4AB5-89C5-8817761771C1}"/>
              </a:ext>
            </a:extLst>
          </p:cNvPr>
          <p:cNvSpPr>
            <a:spLocks noGrp="1"/>
          </p:cNvSpPr>
          <p:nvPr>
            <p:ph type="title"/>
          </p:nvPr>
        </p:nvSpPr>
        <p:spPr>
          <a:xfrm>
            <a:off x="838200" y="365125"/>
            <a:ext cx="10515600" cy="758281"/>
          </a:xfrm>
        </p:spPr>
        <p:txBody>
          <a:bodyPr/>
          <a:lstStyle/>
          <a:p>
            <a:r>
              <a:rPr lang="en-GB" b="1" cap="all" dirty="0"/>
              <a:t>Top 8 benefits of unit testing</a:t>
            </a:r>
            <a:endParaRPr lang="en-GB" dirty="0"/>
          </a:p>
        </p:txBody>
      </p:sp>
      <p:sp>
        <p:nvSpPr>
          <p:cNvPr id="3" name="Content Placeholder 2">
            <a:extLst>
              <a:ext uri="{FF2B5EF4-FFF2-40B4-BE49-F238E27FC236}">
                <a16:creationId xmlns:a16="http://schemas.microsoft.com/office/drawing/2014/main" id="{744348A4-422E-4603-8664-0C379F7AECB9}"/>
              </a:ext>
            </a:extLst>
          </p:cNvPr>
          <p:cNvSpPr>
            <a:spLocks noGrp="1"/>
          </p:cNvSpPr>
          <p:nvPr>
            <p:ph idx="1"/>
          </p:nvPr>
        </p:nvSpPr>
        <p:spPr>
          <a:xfrm>
            <a:off x="838200" y="1280160"/>
            <a:ext cx="10515600" cy="4153989"/>
          </a:xfrm>
        </p:spPr>
        <p:txBody>
          <a:bodyPr/>
          <a:lstStyle/>
          <a:p>
            <a:r>
              <a:rPr lang="en-GB" b="1" dirty="0"/>
              <a:t>MAKE THE PROCESS AGILE</a:t>
            </a:r>
          </a:p>
          <a:p>
            <a:r>
              <a:rPr lang="en-GB" b="1" dirty="0"/>
              <a:t>QUALITY OF CODE</a:t>
            </a:r>
          </a:p>
          <a:p>
            <a:r>
              <a:rPr lang="en-GB" b="1" dirty="0"/>
              <a:t>FIND SOFTWARE BUGS EARLY</a:t>
            </a:r>
          </a:p>
          <a:p>
            <a:r>
              <a:rPr lang="en-GB" b="1" dirty="0"/>
              <a:t>FACILITATES CHANGES &amp; SIMPLIFIES INTEGRATION</a:t>
            </a:r>
          </a:p>
          <a:p>
            <a:r>
              <a:rPr lang="en-GB" b="1" dirty="0"/>
              <a:t>PROVIDES DOCUMENTATION</a:t>
            </a:r>
          </a:p>
          <a:p>
            <a:r>
              <a:rPr lang="en-GB" b="1" dirty="0"/>
              <a:t>DEBUGGING PROCESS </a:t>
            </a:r>
          </a:p>
          <a:p>
            <a:r>
              <a:rPr lang="en-GB" b="1" dirty="0"/>
              <a:t>DESIGN</a:t>
            </a:r>
          </a:p>
          <a:p>
            <a:r>
              <a:rPr lang="en-GB" b="1" dirty="0"/>
              <a:t>REDUCE THE COSTS</a:t>
            </a:r>
            <a:endParaRPr lang="en-GB" dirty="0"/>
          </a:p>
        </p:txBody>
      </p:sp>
      <p:sp>
        <p:nvSpPr>
          <p:cNvPr id="4" name="TextBox 3">
            <a:extLst>
              <a:ext uri="{FF2B5EF4-FFF2-40B4-BE49-F238E27FC236}">
                <a16:creationId xmlns:a16="http://schemas.microsoft.com/office/drawing/2014/main" id="{1E8B2217-1E90-449A-9DDD-A6AADA0BC188}"/>
              </a:ext>
            </a:extLst>
          </p:cNvPr>
          <p:cNvSpPr txBox="1"/>
          <p:nvPr/>
        </p:nvSpPr>
        <p:spPr>
          <a:xfrm>
            <a:off x="1086395" y="6308209"/>
            <a:ext cx="9455331" cy="369332"/>
          </a:xfrm>
          <a:prstGeom prst="rect">
            <a:avLst/>
          </a:prstGeom>
          <a:noFill/>
        </p:spPr>
        <p:txBody>
          <a:bodyPr wrap="square" rtlCol="0">
            <a:spAutoFit/>
          </a:bodyPr>
          <a:lstStyle/>
          <a:p>
            <a:r>
              <a:rPr lang="en-GB" dirty="0"/>
              <a:t>https://apiumhub.com/tech-blog-barcelona/top-benefits-of-unit-testing/</a:t>
            </a:r>
          </a:p>
        </p:txBody>
      </p:sp>
    </p:spTree>
    <p:extLst>
      <p:ext uri="{BB962C8B-B14F-4D97-AF65-F5344CB8AC3E}">
        <p14:creationId xmlns:p14="http://schemas.microsoft.com/office/powerpoint/2010/main" val="145750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08FD-9BF7-43E9-8198-F61871D60EB0}"/>
              </a:ext>
            </a:extLst>
          </p:cNvPr>
          <p:cNvSpPr>
            <a:spLocks noGrp="1"/>
          </p:cNvSpPr>
          <p:nvPr>
            <p:ph type="title"/>
          </p:nvPr>
        </p:nvSpPr>
        <p:spPr/>
        <p:txBody>
          <a:bodyPr/>
          <a:lstStyle/>
          <a:p>
            <a:endParaRPr lang="en-GB"/>
          </a:p>
        </p:txBody>
      </p:sp>
      <p:pic>
        <p:nvPicPr>
          <p:cNvPr id="5" name="Content Placeholder 4" descr="A group of people standing in a parking lot&#10;&#10;Description generated with very high confidence">
            <a:extLst>
              <a:ext uri="{FF2B5EF4-FFF2-40B4-BE49-F238E27FC236}">
                <a16:creationId xmlns:a16="http://schemas.microsoft.com/office/drawing/2014/main" id="{EFB52FA7-3DAD-4C11-8A4A-0D9958FB795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82635"/>
            <a:ext cx="12192000" cy="10850882"/>
          </a:xfrm>
        </p:spPr>
      </p:pic>
    </p:spTree>
    <p:extLst>
      <p:ext uri="{BB962C8B-B14F-4D97-AF65-F5344CB8AC3E}">
        <p14:creationId xmlns:p14="http://schemas.microsoft.com/office/powerpoint/2010/main" val="41783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180BAA-8C8F-4E4B-A785-CD147BE2E4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1893" y="782524"/>
            <a:ext cx="7349490" cy="4894760"/>
          </a:xfrm>
        </p:spPr>
      </p:pic>
    </p:spTree>
    <p:extLst>
      <p:ext uri="{BB962C8B-B14F-4D97-AF65-F5344CB8AC3E}">
        <p14:creationId xmlns:p14="http://schemas.microsoft.com/office/powerpoint/2010/main" val="409515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B7B6E7-55B8-448F-8FE0-E8D5559E6616}"/>
              </a:ext>
            </a:extLst>
          </p:cNvPr>
          <p:cNvPicPr>
            <a:picLocks noChangeAspect="1"/>
          </p:cNvPicPr>
          <p:nvPr/>
        </p:nvPicPr>
        <p:blipFill>
          <a:blip r:embed="rId3"/>
          <a:stretch>
            <a:fillRect/>
          </a:stretch>
        </p:blipFill>
        <p:spPr>
          <a:xfrm>
            <a:off x="3884975" y="333375"/>
            <a:ext cx="3533775" cy="6191250"/>
          </a:xfrm>
          <a:prstGeom prst="rect">
            <a:avLst/>
          </a:prstGeom>
        </p:spPr>
      </p:pic>
    </p:spTree>
    <p:extLst>
      <p:ext uri="{BB962C8B-B14F-4D97-AF65-F5344CB8AC3E}">
        <p14:creationId xmlns:p14="http://schemas.microsoft.com/office/powerpoint/2010/main" val="84778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8AFB-191B-47B8-9EE7-FCF06CB4A21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504A893-3DBA-40AB-AB80-A2FB59F9B5D7}"/>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93C67AF6-6830-4F37-9034-F939E616CEB7}"/>
              </a:ext>
            </a:extLst>
          </p:cNvPr>
          <p:cNvPicPr>
            <a:picLocks noChangeAspect="1"/>
          </p:cNvPicPr>
          <p:nvPr/>
        </p:nvPicPr>
        <p:blipFill>
          <a:blip r:embed="rId3"/>
          <a:stretch>
            <a:fillRect/>
          </a:stretch>
        </p:blipFill>
        <p:spPr>
          <a:xfrm>
            <a:off x="2260964" y="453496"/>
            <a:ext cx="7026728" cy="5951007"/>
          </a:xfrm>
          <a:prstGeom prst="rect">
            <a:avLst/>
          </a:prstGeom>
        </p:spPr>
      </p:pic>
    </p:spTree>
    <p:extLst>
      <p:ext uri="{BB962C8B-B14F-4D97-AF65-F5344CB8AC3E}">
        <p14:creationId xmlns:p14="http://schemas.microsoft.com/office/powerpoint/2010/main" val="650058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939</Words>
  <Application>Microsoft Office PowerPoint</Application>
  <PresentationFormat>Widescreen</PresentationFormat>
  <Paragraphs>148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“Advent of Code”</vt:lpstr>
      <vt:lpstr>PowerPoint Presentation</vt:lpstr>
      <vt:lpstr>PowerPoint Presentation</vt:lpstr>
      <vt:lpstr>PowerPoint Presentation</vt:lpstr>
      <vt:lpstr>Top 8 benefits of unit testing</vt:lpstr>
      <vt:lpstr>PowerPoint Presentation</vt:lpstr>
      <vt:lpstr>PowerPoint Presentation</vt:lpstr>
      <vt:lpstr>PowerPoint Presentation</vt:lpstr>
      <vt:lpstr>PowerPoint Presentation</vt:lpstr>
      <vt:lpstr>PowerPoint Presentation</vt:lpstr>
      <vt:lpstr>PowerPoint Presentation</vt:lpstr>
      <vt:lpstr>Merry Christmas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of Code”</dc:title>
  <dc:creator>David Betteridge</dc:creator>
  <cp:lastModifiedBy>David Betteridge</cp:lastModifiedBy>
  <cp:revision>28</cp:revision>
  <dcterms:created xsi:type="dcterms:W3CDTF">2019-05-12T14:51:17Z</dcterms:created>
  <dcterms:modified xsi:type="dcterms:W3CDTF">2019-05-12T16:11:18Z</dcterms:modified>
</cp:coreProperties>
</file>