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641"/>
    <a:srgbClr val="F79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1958" autoAdjust="0"/>
  </p:normalViewPr>
  <p:slideViewPr>
    <p:cSldViewPr snapToGrid="0">
      <p:cViewPr varScale="1">
        <p:scale>
          <a:sx n="66" d="100"/>
          <a:sy n="66" d="100"/>
        </p:scale>
        <p:origin x="2130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31DB97-5749-497E-A02A-21AD74404A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F13C9-CD2B-466A-908C-B60F691A9B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AF9AD-6BC4-4A8F-B8F0-1072306842CB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49101-291E-4C18-9F6A-EB641DDAF5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8AA96-F016-4751-B88B-654FC03F07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451E-7FA3-4C0F-9195-B1F99E3C3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0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9DDAB-96BB-479F-9651-AD1D2FC44F6E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06002-08A0-4050-94D6-E962E341D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9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6002-08A0-4050-94D6-E962E341D5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7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Download from docker hub</a:t>
            </a:r>
          </a:p>
          <a:p>
            <a:r>
              <a:rPr lang="en-GB" dirty="0"/>
              <a:t>Run locally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Map file system</a:t>
            </a:r>
          </a:p>
          <a:p>
            <a:r>
              <a:rPr lang="en-GB" dirty="0"/>
              <a:t>Change port and run 2</a:t>
            </a:r>
            <a:r>
              <a:rPr lang="en-GB" baseline="30000" dirty="0"/>
              <a:t>nd</a:t>
            </a:r>
            <a:r>
              <a:rPr lang="en-GB" dirty="0"/>
              <a:t> instance</a:t>
            </a:r>
          </a:p>
          <a:p>
            <a:r>
              <a:rPr lang="en-GB" dirty="0"/>
              <a:t>Run 2</a:t>
            </a:r>
            <a:r>
              <a:rPr lang="en-GB" baseline="30000" dirty="0"/>
              <a:t>nd</a:t>
            </a:r>
            <a:r>
              <a:rPr lang="en-GB" dirty="0"/>
              <a:t> container </a:t>
            </a:r>
            <a:r>
              <a:rPr lang="en-GB"/>
              <a:t>database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6002-08A0-4050-94D6-E962E341D5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4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FE0BD1-A4DE-4573-8692-3F04709C1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73194" y="1386113"/>
            <a:ext cx="8911771" cy="76200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73196" y="4159987"/>
            <a:ext cx="8911771" cy="430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8FDDA88-880B-4728-82A0-FCB0F94D6F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3195" y="2148114"/>
            <a:ext cx="8911771" cy="5856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790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section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28C99-35C5-4962-9E30-42D0C78BB2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6D1DC43-6075-4EF2-8576-7DF332A738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3194" y="1386113"/>
            <a:ext cx="8911771" cy="7620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>
                <a:solidFill>
                  <a:srgbClr val="F7942A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94997BD-A3CA-4A08-A17F-588DD0490B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3195" y="2148114"/>
            <a:ext cx="8911771" cy="5856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664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section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8BC89-D888-4D3E-95FE-8E2485394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A9F5A58-5197-4A42-95AC-081019D4AA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3194" y="1386113"/>
            <a:ext cx="8911771" cy="7620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88596CB-7A22-4E2B-B6F1-B596D58530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3195" y="2148114"/>
            <a:ext cx="8911771" cy="60451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1450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DA66D-1C2E-413A-B588-6AD8046BAD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108144" y="4531860"/>
            <a:ext cx="4014009" cy="3267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11192" y="4880427"/>
            <a:ext cx="4014009" cy="3267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+44 (0)1234 567 890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111192" y="5221737"/>
            <a:ext cx="4014009" cy="3267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firstname.lastname@proactis.com </a:t>
            </a:r>
          </a:p>
        </p:txBody>
      </p:sp>
    </p:spTree>
    <p:extLst>
      <p:ext uri="{BB962C8B-B14F-4D97-AF65-F5344CB8AC3E}">
        <p14:creationId xmlns:p14="http://schemas.microsoft.com/office/powerpoint/2010/main" val="199664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B7043-6BE1-413A-8475-DBF10E2AA1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7707" y="5605462"/>
            <a:ext cx="24193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CD436E-D6F8-4225-A272-FD9EF09227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73194" y="1386113"/>
            <a:ext cx="8911771" cy="76200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800" b="1">
                <a:solidFill>
                  <a:srgbClr val="F7942A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73196" y="4159986"/>
            <a:ext cx="8911771" cy="440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8FDDA88-880B-4728-82A0-FCB0F94D6F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3195" y="2148115"/>
            <a:ext cx="8911771" cy="5762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256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12A46-A6A8-4EA1-AACF-C803DB6B9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24337" y="446087"/>
            <a:ext cx="10551663" cy="67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4336" y="1556892"/>
            <a:ext cx="10551663" cy="4227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/>
            </a:lvl1pPr>
            <a:lvl2pPr marL="685800" indent="-228600">
              <a:buFont typeface="Arial" panose="020B0604020202020204" pitchFamily="34" charset="0"/>
              <a:buChar char="-"/>
              <a:defRPr sz="2000"/>
            </a:lvl2pPr>
            <a:lvl3pPr marL="1143000" indent="-228600">
              <a:buFont typeface="Arial" panose="020B0604020202020204" pitchFamily="34" charset="0"/>
              <a:buChar char="□"/>
              <a:defRPr sz="1800"/>
            </a:lvl3pPr>
            <a:lvl4pPr marL="1600200" indent="-228600">
              <a:buFont typeface="Arial" panose="020B0604020202020204" pitchFamily="34" charset="0"/>
              <a:buChar char="○"/>
              <a:defRPr sz="16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10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ackground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E0087-E69E-49C8-9CD5-3EBE44EFB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1EEB8E-239B-42C7-90F2-7A46772BA3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37" y="446087"/>
            <a:ext cx="10551663" cy="67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29472020-22FB-4455-9071-E013D0000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337" y="1559201"/>
            <a:ext cx="5065263" cy="4227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/>
            </a:lvl1pPr>
            <a:lvl2pPr marL="685800" indent="-228600">
              <a:buFont typeface="Arial" panose="020B0604020202020204" pitchFamily="34" charset="0"/>
              <a:buChar char="-"/>
              <a:defRPr sz="2000"/>
            </a:lvl2pPr>
            <a:lvl3pPr marL="1143000" indent="-228600">
              <a:buFont typeface="Arial" panose="020B0604020202020204" pitchFamily="34" charset="0"/>
              <a:buChar char="□"/>
              <a:defRPr sz="1800"/>
            </a:lvl3pPr>
            <a:lvl4pPr marL="1600200" indent="-228600">
              <a:buFont typeface="Arial" panose="020B0604020202020204" pitchFamily="34" charset="0"/>
              <a:buChar char="○"/>
              <a:defRPr sz="16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D3F3A25-88A6-4154-ABC8-C9DCC1034C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3257" y="1559201"/>
            <a:ext cx="5072743" cy="4227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/>
            </a:lvl1pPr>
            <a:lvl2pPr marL="685800" indent="-228600">
              <a:buFont typeface="Arial" panose="020B0604020202020204" pitchFamily="34" charset="0"/>
              <a:buChar char="-"/>
              <a:defRPr sz="2000"/>
            </a:lvl2pPr>
            <a:lvl3pPr marL="1143000" indent="-228600">
              <a:buFont typeface="Arial" panose="020B0604020202020204" pitchFamily="34" charset="0"/>
              <a:buChar char="□"/>
              <a:defRPr sz="1800"/>
            </a:lvl3pPr>
            <a:lvl4pPr marL="1600200" indent="-228600">
              <a:buFont typeface="Arial" panose="020B0604020202020204" pitchFamily="34" charset="0"/>
              <a:buChar char="○"/>
              <a:defRPr sz="16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30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ackground_heading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6FDCA8-4B25-409A-8B99-67E10E1666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0112683-6B66-45CC-8C56-1BD8185DF8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37" y="446087"/>
            <a:ext cx="10551663" cy="67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_background_heading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0112683-6B66-45CC-8C56-1BD8185DF8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75141"/>
          </a:xfrm>
          <a:prstGeom prst="rect">
            <a:avLst/>
          </a:prstGeom>
          <a:solidFill>
            <a:srgbClr val="FCA641"/>
          </a:solidFill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5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02DDB-227E-49A9-882C-25F0DD8B3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24337" y="446087"/>
            <a:ext cx="10551663" cy="67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24336" y="1556892"/>
            <a:ext cx="10551663" cy="4227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>
                <a:solidFill>
                  <a:schemeClr val="bg1"/>
                </a:solidFill>
              </a:defRPr>
            </a:lvl1pPr>
            <a:lvl2pPr marL="685800" indent="-228600"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</a:defRPr>
            </a:lvl2pPr>
            <a:lvl3pPr marL="1143000" indent="-228600">
              <a:buFont typeface="Arial" panose="020B0604020202020204" pitchFamily="34" charset="0"/>
              <a:buChar char="□"/>
              <a:defRPr sz="1800">
                <a:solidFill>
                  <a:schemeClr val="bg1"/>
                </a:solidFill>
              </a:defRPr>
            </a:lvl3pPr>
            <a:lvl4pPr marL="1600200" indent="-228600">
              <a:buFont typeface="Arial" panose="020B0604020202020204" pitchFamily="34" charset="0"/>
              <a:buChar char="○"/>
              <a:defRPr sz="160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923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background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E73F2-F7D1-41B9-87F3-7272C1FDB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1EEB8E-239B-42C7-90F2-7A46772BA3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37" y="446087"/>
            <a:ext cx="10551663" cy="67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  <a:endParaRPr lang="en-GB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29472020-22FB-4455-9071-E013D0000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337" y="1559201"/>
            <a:ext cx="5065263" cy="4227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>
                <a:solidFill>
                  <a:schemeClr val="bg1"/>
                </a:solidFill>
              </a:defRPr>
            </a:lvl1pPr>
            <a:lvl2pPr marL="685800" indent="-228600"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</a:defRPr>
            </a:lvl2pPr>
            <a:lvl3pPr marL="1143000" indent="-228600">
              <a:buFont typeface="Arial" panose="020B0604020202020204" pitchFamily="34" charset="0"/>
              <a:buChar char="□"/>
              <a:defRPr sz="1800">
                <a:solidFill>
                  <a:schemeClr val="bg1"/>
                </a:solidFill>
              </a:defRPr>
            </a:lvl3pPr>
            <a:lvl4pPr marL="1600200" indent="-228600">
              <a:buFont typeface="Arial" panose="020B0604020202020204" pitchFamily="34" charset="0"/>
              <a:buChar char="○"/>
              <a:defRPr sz="160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D3F3A25-88A6-4154-ABC8-C9DCC1034C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3257" y="1559201"/>
            <a:ext cx="5072743" cy="4227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>
                <a:solidFill>
                  <a:schemeClr val="bg1"/>
                </a:solidFill>
              </a:defRPr>
            </a:lvl1pPr>
            <a:lvl2pPr marL="685800" indent="-228600">
              <a:buFont typeface="Arial" panose="020B0604020202020204" pitchFamily="34" charset="0"/>
              <a:buChar char="-"/>
              <a:defRPr sz="2000">
                <a:solidFill>
                  <a:schemeClr val="bg1"/>
                </a:solidFill>
              </a:defRPr>
            </a:lvl2pPr>
            <a:lvl3pPr marL="1143000" indent="-228600">
              <a:buFont typeface="Arial" panose="020B0604020202020204" pitchFamily="34" charset="0"/>
              <a:buChar char="□"/>
              <a:defRPr sz="1800">
                <a:solidFill>
                  <a:schemeClr val="bg1"/>
                </a:solidFill>
              </a:defRPr>
            </a:lvl3pPr>
            <a:lvl4pPr marL="1600200" indent="-228600">
              <a:buFont typeface="Arial" panose="020B0604020202020204" pitchFamily="34" charset="0"/>
              <a:buChar char="○"/>
              <a:defRPr sz="160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800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background_heading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1D4FE-0076-475F-8556-6941D45D14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0112683-6B66-45CC-8C56-1BD8185DF8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37" y="446087"/>
            <a:ext cx="10551663" cy="67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0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85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56" r:id="rId4"/>
    <p:sldLayoutId id="2147483657" r:id="rId5"/>
    <p:sldLayoutId id="2147483664" r:id="rId6"/>
    <p:sldLayoutId id="2147483660" r:id="rId7"/>
    <p:sldLayoutId id="2147483661" r:id="rId8"/>
    <p:sldLayoutId id="2147483662" r:id="rId9"/>
    <p:sldLayoutId id="2147483663" r:id="rId10"/>
    <p:sldLayoutId id="2147483650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1EE717D-0F11-4457-8C29-21633CC22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Docker, </a:t>
            </a:r>
            <a:r>
              <a:rPr lang="fr-FR" dirty="0" err="1"/>
              <a:t>Elasticsearch</a:t>
            </a:r>
            <a:r>
              <a:rPr lang="fr-FR" dirty="0"/>
              <a:t> and </a:t>
            </a:r>
            <a:r>
              <a:rPr lang="fr-FR" dirty="0" err="1"/>
              <a:t>dotnetcore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0BE61F-8282-4F21-AC03-11D23220A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David Betteridge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5E918-4861-41C2-BCE0-AD02BB4BC6C6}"/>
              </a:ext>
            </a:extLst>
          </p:cNvPr>
          <p:cNvSpPr txBox="1"/>
          <p:nvPr/>
        </p:nvSpPr>
        <p:spPr>
          <a:xfrm>
            <a:off x="152400" y="6233398"/>
            <a:ext cx="508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INTERNAL PRESENTATION ONLY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0D83C1-ECE9-44AD-9C64-64C24A5F91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65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620B3F-CB88-4F19-BBFE-FDFFF630F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8C45-882D-4C86-B99F-12FA78FB78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and why?</a:t>
            </a:r>
          </a:p>
          <a:p>
            <a:r>
              <a:rPr lang="en-GB" dirty="0"/>
              <a:t>Images</a:t>
            </a:r>
          </a:p>
          <a:p>
            <a:r>
              <a:rPr lang="en-GB" dirty="0"/>
              <a:t>Containers</a:t>
            </a:r>
          </a:p>
          <a:p>
            <a:r>
              <a:rPr lang="en-GB" dirty="0"/>
              <a:t>Registry</a:t>
            </a:r>
          </a:p>
          <a:p>
            <a:r>
              <a:rPr lang="en-GB" dirty="0"/>
              <a:t>Kubernetes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99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1BDAF0-BAAA-46F4-92AE-1A4444893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Elasticsearch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9F35-9C48-41B3-8D59-7B40F58508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Present Talk</a:t>
            </a:r>
          </a:p>
        </p:txBody>
      </p:sp>
    </p:spTree>
    <p:extLst>
      <p:ext uri="{BB962C8B-B14F-4D97-AF65-F5344CB8AC3E}">
        <p14:creationId xmlns:p14="http://schemas.microsoft.com/office/powerpoint/2010/main" val="77585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3E75A9-537D-4E73-8E06-54BBE259F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Dotnet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6022-7F56-463F-88FD-C15CABE21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core vs </a:t>
            </a:r>
            <a:r>
              <a:rPr lang="en-GB" dirty="0" err="1"/>
              <a:t>.net</a:t>
            </a:r>
            <a:r>
              <a:rPr lang="en-GB" dirty="0"/>
              <a:t> framework vs </a:t>
            </a:r>
            <a:r>
              <a:rPr lang="en-GB" dirty="0" err="1"/>
              <a:t>.net</a:t>
            </a:r>
            <a:r>
              <a:rPr lang="en-GB" dirty="0"/>
              <a:t> standard</a:t>
            </a:r>
          </a:p>
          <a:p>
            <a:r>
              <a:rPr lang="en-GB" dirty="0"/>
              <a:t>asp.net vs asp.net core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812060"/>
      </p:ext>
    </p:extLst>
  </p:cSld>
  <p:clrMapOvr>
    <a:masterClrMapping/>
  </p:clrMapOvr>
</p:sld>
</file>

<file path=ppt/theme/theme1.xml><?xml version="1.0" encoding="utf-8"?>
<a:theme xmlns:a="http://schemas.openxmlformats.org/drawingml/2006/main" name="PROACTIS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7942A"/>
      </a:hlink>
      <a:folHlink>
        <a:srgbClr val="0E2646"/>
      </a:folHlink>
    </a:clrScheme>
    <a:fontScheme name="PROACTI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actis_PPT_template.potx" id="{514E3093-4E5A-4698-9391-50D3C71273C7}" vid="{1CC8B354-1DA6-4A66-85AD-80328C3690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5D48CAD0F0B645AFFEC9BC2948A1EE" ma:contentTypeVersion="10" ma:contentTypeDescription="Create a new document." ma:contentTypeScope="" ma:versionID="20bf86d33dd4ee33b47ca5d5542efd25">
  <xsd:schema xmlns:xsd="http://www.w3.org/2001/XMLSchema" xmlns:xs="http://www.w3.org/2001/XMLSchema" xmlns:p="http://schemas.microsoft.com/office/2006/metadata/properties" xmlns:ns1="http://schemas.microsoft.com/sharepoint/v3" xmlns:ns2="403c2519-56fb-4fad-ac2b-28c0c4b8bd09" xmlns:ns3="de7fbc7a-b92d-4c09-aaec-ef8ff3ef818e" targetNamespace="http://schemas.microsoft.com/office/2006/metadata/properties" ma:root="true" ma:fieldsID="b717d78f221752771bda4f6365bd265b" ns1:_="" ns2:_="" ns3:_="">
    <xsd:import namespace="http://schemas.microsoft.com/sharepoint/v3"/>
    <xsd:import namespace="403c2519-56fb-4fad-ac2b-28c0c4b8bd09"/>
    <xsd:import namespace="de7fbc7a-b92d-4c09-aaec-ef8ff3ef818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c2519-56fb-4fad-ac2b-28c0c4b8bd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bc7a-b92d-4c09-aaec-ef8ff3ef8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7AE61EE-F8FB-4F48-BF71-59B7D3D643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3c2519-56fb-4fad-ac2b-28c0c4b8bd09"/>
    <ds:schemaRef ds:uri="de7fbc7a-b92d-4c09-aaec-ef8ff3ef8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70DF0D-20C9-47EC-B8D2-C029579758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CEEB27-2FA7-46D5-9D86-8CF398E3F9A8}">
  <ds:schemaRefs>
    <ds:schemaRef ds:uri="http://schemas.microsoft.com/office/2006/metadata/properties"/>
    <ds:schemaRef ds:uri="403c2519-56fb-4fad-ac2b-28c0c4b8bd09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e7fbc7a-b92d-4c09-aaec-ef8ff3ef818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Proactis_PPT_template</Template>
  <TotalTime>2206</TotalTime>
  <Words>65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PROACTIS</vt:lpstr>
      <vt:lpstr>PowerPoint Presentation</vt:lpstr>
      <vt:lpstr>PowerPoint Presentation</vt:lpstr>
      <vt:lpstr>PowerPoint Presentation</vt:lpstr>
      <vt:lpstr>PowerPoint Presentation</vt:lpstr>
    </vt:vector>
  </TitlesOfParts>
  <Company>Proactis Group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Betteridge</dc:creator>
  <cp:lastModifiedBy>David Betteridge</cp:lastModifiedBy>
  <cp:revision>51</cp:revision>
  <dcterms:created xsi:type="dcterms:W3CDTF">2018-06-15T14:29:05Z</dcterms:created>
  <dcterms:modified xsi:type="dcterms:W3CDTF">2019-01-17T08:43:05Z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0x010100485D48CAD0F0B645AFFEC9BC2948A1EE</vt:lpwstr>
  </property>
</Properties>
</file>