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2" r:id="rId9"/>
    <p:sldId id="263" r:id="rId10"/>
    <p:sldId id="264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13" autoAdjust="0"/>
  </p:normalViewPr>
  <p:slideViewPr>
    <p:cSldViewPr snapToGrid="0">
      <p:cViewPr varScale="1">
        <p:scale>
          <a:sx n="77" d="100"/>
          <a:sy n="77" d="100"/>
        </p:scale>
        <p:origin x="18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EA828-5CD8-4937-BC8B-3CEA43AB888F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98B67-40B8-4547-BE51-824908E8A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1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I’ve worked in the software industry for the past 20 years,  coding in C# and using Microsoft’s SQL Server for storage</a:t>
            </a:r>
          </a:p>
          <a:p>
            <a:r>
              <a:rPr lang="en-GB" dirty="0"/>
              <a:t>Recently we’ve been looking at other solutions such as Elastic Search in order to solve some of our performance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12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Tonight we will be looking </a:t>
            </a:r>
          </a:p>
          <a:p>
            <a:endParaRPr lang="en-GB" dirty="0"/>
          </a:p>
          <a:p>
            <a:r>
              <a:rPr lang="en-GB" dirty="0"/>
              <a:t>What issues do we have with </a:t>
            </a:r>
            <a:r>
              <a:rPr lang="en-GB" dirty="0" err="1"/>
              <a:t>SQLServer</a:t>
            </a:r>
            <a:r>
              <a:rPr lang="en-GB" dirty="0"/>
              <a:t> which we like to solve</a:t>
            </a:r>
          </a:p>
          <a:p>
            <a:endParaRPr lang="en-GB" dirty="0"/>
          </a:p>
          <a:p>
            <a:r>
              <a:rPr lang="en-GB" dirty="0"/>
              <a:t>What is elastic search</a:t>
            </a:r>
          </a:p>
          <a:p>
            <a:endParaRPr lang="en-GB" dirty="0"/>
          </a:p>
          <a:p>
            <a:r>
              <a:rPr lang="en-GB" dirty="0"/>
              <a:t>How do we get started   / install/query</a:t>
            </a:r>
          </a:p>
          <a:p>
            <a:endParaRPr lang="en-GB" dirty="0"/>
          </a:p>
          <a:p>
            <a:r>
              <a:rPr lang="en-GB" dirty="0"/>
              <a:t>Does it solve our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6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you are some coding,  getting stuck as usual which requires you to use google and </a:t>
            </a:r>
            <a:r>
              <a:rPr lang="en-GB" dirty="0" err="1"/>
              <a:t>stackoverflow</a:t>
            </a:r>
            <a:r>
              <a:rPr lang="en-GB" dirty="0"/>
              <a:t> to find various answers</a:t>
            </a:r>
          </a:p>
          <a:p>
            <a:r>
              <a:rPr lang="en-GB" dirty="0"/>
              <a:t>However,  then disaster strikes,  you lose your internet connection</a:t>
            </a:r>
          </a:p>
          <a:p>
            <a:r>
              <a:rPr lang="en-GB" dirty="0"/>
              <a:t>You can no longer use stack overflow.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5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enable you to work offline I’ve download a </a:t>
            </a:r>
            <a:r>
              <a:rPr lang="en-GB" dirty="0" err="1"/>
              <a:t>SQLServer</a:t>
            </a:r>
            <a:r>
              <a:rPr lang="en-GB" dirty="0"/>
              <a:t> database containing 10GB of questions + answers</a:t>
            </a:r>
          </a:p>
          <a:p>
            <a:r>
              <a:rPr lang="en-GB" dirty="0"/>
              <a:t>And written an windows form application in order to query it.</a:t>
            </a:r>
          </a:p>
          <a:p>
            <a:endParaRPr lang="en-GB" dirty="0"/>
          </a:p>
          <a:p>
            <a:r>
              <a:rPr lang="en-GB" dirty="0"/>
              <a:t>Demo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at the database in SSMS  (StackOverflow2010)</a:t>
            </a:r>
          </a:p>
          <a:p>
            <a:r>
              <a:rPr lang="en-GB" dirty="0"/>
              <a:t>Point out the size and main tables  (Posts and Comments)</a:t>
            </a:r>
          </a:p>
          <a:p>
            <a:r>
              <a:rPr lang="en-GB" dirty="0"/>
              <a:t>Our tables just have indexes on the ID</a:t>
            </a:r>
          </a:p>
          <a:p>
            <a:r>
              <a:rPr lang="en-GB" dirty="0"/>
              <a:t>Do count(*) to get the number of rows</a:t>
            </a:r>
          </a:p>
          <a:p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rowcnt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sysindexes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OBJECT_NAME(id) = 'Posts'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rowcnt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sysindexes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OBJECT_NAME(id) = 'Comments’</a:t>
            </a:r>
            <a:endParaRPr lang="en-GB" dirty="0"/>
          </a:p>
          <a:p>
            <a:endParaRPr lang="en-GB" dirty="0"/>
          </a:p>
          <a:p>
            <a:r>
              <a:rPr lang="en-GB" dirty="0"/>
              <a:t>Show that without any indexes,  querying the data will be very slow</a:t>
            </a:r>
          </a:p>
          <a:p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 *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from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dbo.Posts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where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LastEditorDisplayName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'David’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Estimated Query shows that every row will be examined (clustered index scan)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could create indexes,  but on which columns,  as we might want to search by any of them.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then we can’t create an index on the main content field.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 *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from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dbo.Posts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lower(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P.Body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like 'c%’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want to do a case-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insensisitve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search so need to convert ever thing to lower case.   Also indexes can’t be used with do are doing a %wild card search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could use full text search in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SQLServer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but it’s limited in features and performance.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scale, the full stack overflow database is over 130GB,  without any indexes.  You can split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over multiple database but there are complications.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5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to summarise,  we have three problems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The ability to be able to search across multiple fields</a:t>
            </a:r>
          </a:p>
          <a:p>
            <a:pPr marL="228600" indent="-228600">
              <a:buAutoNum type="arabicPeriod"/>
            </a:pPr>
            <a:r>
              <a:rPr lang="en-GB" dirty="0"/>
              <a:t>The ability to be able to search within a block of text</a:t>
            </a:r>
          </a:p>
          <a:p>
            <a:pPr marL="228600" indent="-228600">
              <a:buAutoNum type="arabicPeriod"/>
            </a:pPr>
            <a:r>
              <a:rPr lang="en-GB" dirty="0"/>
              <a:t>The ability to scale out across multiple machines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4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  <a:p>
            <a:r>
              <a:rPr lang="en-GB" dirty="0"/>
              <a:t>Inverted Index</a:t>
            </a:r>
          </a:p>
          <a:p>
            <a:r>
              <a:rPr lang="en-GB" dirty="0"/>
              <a:t>Rest API</a:t>
            </a:r>
          </a:p>
          <a:p>
            <a:r>
              <a:rPr lang="en-GB" dirty="0"/>
              <a:t>NEST API</a:t>
            </a:r>
          </a:p>
          <a:p>
            <a:r>
              <a:rPr lang="en-GB" dirty="0"/>
              <a:t>Bulk Import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Demo adding data</a:t>
            </a:r>
          </a:p>
          <a:p>
            <a:r>
              <a:rPr lang="en-GB" dirty="0"/>
              <a:t>Demo search for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53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starts running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Elastic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Log Stash (5044)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Kibana (5601)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will just look at Elastic Search for the moment.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Show   http://localhost:9200/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can see the version number and basic cluster info.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Elastic Search is built on top of lucence.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Communication can be done via REST calls,  for example to view the health of our 1 node cluster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http://localhost:9200/_cluster/health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Stemming etc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3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index </a:t>
            </a:r>
            <a:r>
              <a:rPr lang="en-GB"/>
              <a:t>type and id</a:t>
            </a:r>
            <a:endParaRPr lang="en-GB" dirty="0"/>
          </a:p>
          <a:p>
            <a:endParaRPr lang="en-GB" dirty="0"/>
          </a:p>
          <a:p>
            <a:r>
              <a:rPr lang="en-GB" dirty="0"/>
              <a:t>Index/type/id  </a:t>
            </a:r>
            <a:r>
              <a:rPr lang="en-GB" dirty="0" err="1"/>
              <a:t>id</a:t>
            </a:r>
            <a:r>
              <a:rPr lang="en-GB" dirty="0"/>
              <a:t> is optional</a:t>
            </a:r>
          </a:p>
          <a:p>
            <a:r>
              <a:rPr lang="en-GB" dirty="0"/>
              <a:t>Result is created,  then updated</a:t>
            </a:r>
          </a:p>
          <a:p>
            <a:r>
              <a:rPr lang="en-GB" dirty="0"/>
              <a:t>The version number also goes up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98B67-40B8-4547-BE51-824908E8A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2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A28A-7B00-4DB1-BD43-BF7CDD4DA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B38EF-42A0-479C-8735-004D216F7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7FBC-A886-433A-999A-185B8597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57AA-F991-4DE1-9A32-9E037BC0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F5D3-BAC1-4DEE-9D9B-0B9CEF2B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F3BC-32D8-414C-89DD-4A8F4F46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1B563-6A22-435D-B699-A9BEF9CD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8DE2-8F40-49D0-AE4B-8356EB86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CD57-7052-44A7-A472-C663C79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434E-3CDB-4121-969E-417D7558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9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A7272-0E05-461F-B679-09CB3101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36A27-4AE8-4210-AD1E-5C1B759E9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109B-F231-4279-87DC-432B930E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21AB-A618-4912-8389-4E0E5ECE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8682-4D9C-43CD-BE56-9AC2E5DD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992A-9188-4EA8-8649-699CAE2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8FCF-9553-4989-9499-D2FB7A39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BDC6-2057-406E-9166-45A31443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4680-B6AF-46C4-9807-822516A3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216EA-31B7-4036-85DE-E2F707B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E383-F649-458B-98BF-8D31E899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280E-B78A-45C1-B7D3-C1BA1E18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B4C1-997C-481E-8765-BB3918DB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9302-D953-41DD-96A1-F6F5B20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9209-1F18-4B1E-9E92-D43EC70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D988-D8EC-4D44-8681-5DFFD358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B32F-3A39-4278-8085-1B8DE22D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A44D3-B5CB-4835-B7E3-7EBFA689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9DA6-D79F-4DE9-91D9-0199B7AD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A208-12E6-49B7-A288-345CD960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53A3-71F9-4199-878C-B0695BA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374-E176-4762-AA7D-94981E79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37B7-6098-4051-AE3F-F00BE4A1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63904-1BDA-454A-A171-E0C5161E7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1FC3F-A8A9-4383-9908-232F27863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DBDFC-820B-45E5-813B-B022E8C0E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23239-CBBE-4E7E-8C37-93B7F519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4522B-1CB6-451C-B448-FE199255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5BB8B-3B88-4F40-83DD-638543D2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6C77-A600-4D6D-B73E-A493C8EB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18E9F-E51D-4833-A46D-E1107360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501A2-CDBA-4D2B-89C7-008450A4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6920A-A2D4-4647-8ECA-0A931BDD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367B1-942E-4119-911C-CD2EDB83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93B26-1C76-43F8-A7FC-EE9C1733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7BD5D-E564-44DB-9DC6-81B2F8E5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0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371A-4A49-4A34-92BC-B386EBB3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4EF8-FC54-49AA-A997-D4868AB1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3F9B5-A16D-49D8-A35C-5BA628D84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FDD52-4122-4F9D-8F03-2CDC54DA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50158-27B7-4A0A-8782-71E3211F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15CE-9FA6-4B42-B8A8-62CA1550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2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BAE8-F26B-483F-9F0C-6773DFCC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C356-3680-430C-8559-83FD9CAE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91A92-9F0A-4B5C-A40B-8FD7D749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48C4-E180-4AE8-BD06-75A33801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D34BF-9E7D-4F8D-9CBE-6B79DF7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1724-C193-44AD-822E-1D0B724B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EEBFA-9639-457F-A7CC-589AAA37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4CFB-D19F-4F59-A93F-2F9E0721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B690A-7961-4A5F-A733-1333EAC37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80D0-3795-4F02-BAAA-BB4B6EB6B790}" type="datetimeFigureOut">
              <a:rPr lang="en-GB" smtClean="0"/>
              <a:t>18/05/2018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DEF0-218A-4C2C-8F80-3A9F5A3D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560C-76F0-4E32-89F5-8311CCBA5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3275-4353-4CF0-A73F-252C00ADA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CA7C-C764-4F5D-9972-9C5A06EC7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0963" y="829323"/>
            <a:ext cx="4966996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Elastic Search For Dot Net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49FE5-D022-4F12-990D-9006448EB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0232" y="4190676"/>
            <a:ext cx="4528457" cy="1655762"/>
          </a:xfrm>
        </p:spPr>
        <p:txBody>
          <a:bodyPr/>
          <a:lstStyle/>
          <a:p>
            <a:r>
              <a:rPr lang="en-GB" dirty="0"/>
              <a:t>By</a:t>
            </a:r>
          </a:p>
          <a:p>
            <a:r>
              <a:rPr lang="en-GB" dirty="0"/>
              <a:t>David Betteridge</a:t>
            </a:r>
          </a:p>
          <a:p>
            <a:r>
              <a:rPr lang="en-GB" dirty="0"/>
              <a:t>@</a:t>
            </a:r>
            <a:r>
              <a:rPr lang="en-GB" dirty="0" err="1"/>
              <a:t>da_betteridge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427523-B001-463C-BD06-C30A70E1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44430"/>
            <a:ext cx="6722706" cy="67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0A9B-D84D-4283-AEB9-3CF530E9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931A-6396-434B-98A9-F7607010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xpack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68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8DA0-990D-484F-93D7-8B909035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- 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B77C5-51C9-40BF-B81B-F16A87D3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9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F82-D4D8-4636-BE90-93039854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35DA-2F1B-4FD5-8F6A-2688C31B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 Stash</a:t>
            </a:r>
          </a:p>
          <a:p>
            <a:r>
              <a:rPr lang="en-GB" dirty="0"/>
              <a:t>Kibana</a:t>
            </a:r>
          </a:p>
          <a:p>
            <a:r>
              <a:rPr lang="en-GB" dirty="0"/>
              <a:t>Beats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0379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9323-FF3C-42D7-A1B3-6D99FE5C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969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Tonight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DA45A-9FB5-4BEA-B30F-D8386A8F2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56" y="1011935"/>
            <a:ext cx="5215132" cy="6319765"/>
          </a:xfrm>
        </p:spPr>
      </p:pic>
    </p:spTree>
    <p:extLst>
      <p:ext uri="{BB962C8B-B14F-4D97-AF65-F5344CB8AC3E}">
        <p14:creationId xmlns:p14="http://schemas.microsoft.com/office/powerpoint/2010/main" val="23860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EF1-7AF7-4D36-B8FE-ABFDF244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590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Requirement</a:t>
            </a:r>
          </a:p>
        </p:txBody>
      </p:sp>
      <p:sp>
        <p:nvSpPr>
          <p:cNvPr id="4" name="AutoShape 2" descr="Image result for stackoverflow">
            <a:extLst>
              <a:ext uri="{FF2B5EF4-FFF2-40B4-BE49-F238E27FC236}">
                <a16:creationId xmlns:a16="http://schemas.microsoft.com/office/drawing/2014/main" id="{A59D0924-6DE7-4298-ADEE-BC29ABF57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5CD2C-D582-4F87-B850-8495F7AB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3933"/>
            <a:ext cx="9753600" cy="244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973C0-4E8B-40CB-BD3F-850602D69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31" y="1919476"/>
            <a:ext cx="6331138" cy="332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B4CE8-14FC-4C0C-8EA1-E57117AEA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905"/>
            <a:ext cx="12192000" cy="61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733-436A-4BB9-96D0-7FE97489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61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829C11-B7E2-48C6-A475-0D04B621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850" y="858537"/>
            <a:ext cx="8301997" cy="59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9F7C-E208-4C87-A213-55C91BDF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146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84645-05DD-44D1-B21B-5082F4A1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3" y="874395"/>
            <a:ext cx="8267594" cy="2649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B9B64D-EEDD-442C-940A-1ED2BA1A3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09" y="2572512"/>
            <a:ext cx="5639122" cy="3471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414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5A61-4900-411C-A686-382AA348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520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GB" dirty="0"/>
              <a:t>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65732-78A0-44D3-8077-F30B3A271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5201"/>
            <a:ext cx="12192001" cy="58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43BF0BB-EEE1-45C9-9682-F177CE59A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6813" y="296426"/>
            <a:ext cx="6722706" cy="6722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30AB0-9AD5-453E-96B2-F4329485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59285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Introducing 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76BE-5D6A-4D01-AA00-4CEA9A4C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09" y="2659638"/>
            <a:ext cx="10837985" cy="2012845"/>
          </a:xfrm>
          <a:solidFill>
            <a:srgbClr val="F3D1D4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Elasticsearch is an open-source, broadly-distributable, readily-scalable, enterprise-grade search engine. </a:t>
            </a:r>
          </a:p>
          <a:p>
            <a:pPr marL="0" indent="0">
              <a:buNone/>
            </a:pPr>
            <a:r>
              <a:rPr lang="en-GB" dirty="0"/>
              <a:t>Accessible through an extensive and elaborate API, Elasticsearch can power extremely fast searches that support your data discovery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6513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F596-62CC-4C46-A394-F5E62C41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2804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Getting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4373F-402D-4D09-89CA-F11EDA4D3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448"/>
            <a:ext cx="7543800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0F41F8-BE3C-4525-B4D2-D7E0F32A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538" y="2831595"/>
            <a:ext cx="6036214" cy="174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011D0-2821-4C39-808A-5A1D4AB8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32" y="5095723"/>
            <a:ext cx="10674406" cy="5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4782-199A-4CB8-8D67-F73C33AC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7197-15B1-4C70-946B-38712172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Defining Indexes</a:t>
            </a:r>
          </a:p>
        </p:txBody>
      </p:sp>
    </p:spTree>
    <p:extLst>
      <p:ext uri="{BB962C8B-B14F-4D97-AF65-F5344CB8AC3E}">
        <p14:creationId xmlns:p14="http://schemas.microsoft.com/office/powerpoint/2010/main" val="25888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638</Words>
  <Application>Microsoft Office PowerPoint</Application>
  <PresentationFormat>Widescreen</PresentationFormat>
  <Paragraphs>119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Elastic Search For Dot Net Developers</vt:lpstr>
      <vt:lpstr>Tonight</vt:lpstr>
      <vt:lpstr>Requirement</vt:lpstr>
      <vt:lpstr>The Application</vt:lpstr>
      <vt:lpstr>Architecture</vt:lpstr>
      <vt:lpstr>Problems</vt:lpstr>
      <vt:lpstr>Introducing Elastic Search</vt:lpstr>
      <vt:lpstr>Getting Started</vt:lpstr>
      <vt:lpstr>Creating a Document</vt:lpstr>
      <vt:lpstr>Security</vt:lpstr>
      <vt:lpstr>Scaling - Distributed</vt:lpstr>
      <vt:lpstr>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For Dot Net Developers</dc:title>
  <dc:creator>David Betteridge</dc:creator>
  <cp:lastModifiedBy>David Betteridge</cp:lastModifiedBy>
  <cp:revision>34</cp:revision>
  <dcterms:created xsi:type="dcterms:W3CDTF">2018-05-15T16:32:07Z</dcterms:created>
  <dcterms:modified xsi:type="dcterms:W3CDTF">2018-05-18T22:29:56Z</dcterms:modified>
</cp:coreProperties>
</file>