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65" r:id="rId4"/>
    <p:sldId id="266" r:id="rId5"/>
    <p:sldId id="267" r:id="rId6"/>
    <p:sldId id="257" r:id="rId7"/>
    <p:sldId id="258" r:id="rId8"/>
    <p:sldId id="259" r:id="rId9"/>
    <p:sldId id="269" r:id="rId10"/>
    <p:sldId id="270" r:id="rId11"/>
    <p:sldId id="268" r:id="rId12"/>
    <p:sldId id="262" r:id="rId13"/>
    <p:sldId id="263" r:id="rId14"/>
    <p:sldId id="271" r:id="rId15"/>
    <p:sldId id="272" r:id="rId16"/>
    <p:sldId id="273" r:id="rId17"/>
    <p:sldId id="276" r:id="rId18"/>
    <p:sldId id="261" r:id="rId19"/>
    <p:sldId id="277" r:id="rId20"/>
    <p:sldId id="274" r:id="rId21"/>
    <p:sldId id="275" r:id="rId22"/>
    <p:sldId id="279" r:id="rId23"/>
    <p:sldId id="264" r:id="rId24"/>
    <p:sldId id="26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13" autoAdjust="0"/>
  </p:normalViewPr>
  <p:slideViewPr>
    <p:cSldViewPr snapToGrid="0">
      <p:cViewPr varScale="1">
        <p:scale>
          <a:sx n="58" d="100"/>
          <a:sy n="58" d="100"/>
        </p:scale>
        <p:origin x="1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EA828-5CD8-4937-BC8B-3CEA43AB888F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98B67-40B8-4547-BE51-824908E8A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1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2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Kibana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8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docker run –p 5601:5601 –p 9200:9200 –p 5044:4044 –it -–name elk </a:t>
            </a:r>
            <a:r>
              <a:rPr lang="en-GB" dirty="0" err="1"/>
              <a:t>sebp</a:t>
            </a:r>
            <a:r>
              <a:rPr lang="en-GB" dirty="0"/>
              <a:t>/elk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3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index type and id</a:t>
            </a:r>
          </a:p>
          <a:p>
            <a:endParaRPr lang="en-GB" dirty="0"/>
          </a:p>
          <a:p>
            <a:r>
              <a:rPr lang="en-GB" dirty="0"/>
              <a:t>Index/type/id  </a:t>
            </a:r>
            <a:r>
              <a:rPr lang="en-GB" dirty="0" err="1"/>
              <a:t>id</a:t>
            </a:r>
            <a:r>
              <a:rPr lang="en-GB" dirty="0"/>
              <a:t> is optional</a:t>
            </a:r>
          </a:p>
          <a:p>
            <a:r>
              <a:rPr lang="en-GB" dirty="0"/>
              <a:t>Result is created,  then updated</a:t>
            </a:r>
          </a:p>
          <a:p>
            <a:r>
              <a:rPr lang="en-GB" dirty="0"/>
              <a:t>The version number also goes up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2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5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31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elastic search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85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Centralize, Transform &amp; Stash Your Data</a:t>
            </a:r>
          </a:p>
          <a:p>
            <a:r>
              <a:rPr lang="en-GB" dirty="0" err="1"/>
              <a:t>Logstash</a:t>
            </a:r>
            <a:r>
              <a:rPr lang="en-GB" dirty="0"/>
              <a:t> is an open source, server-side data processing pipeline that ingests data from a multitude of sources simultaneously, transforms it, and then sends it to your </a:t>
            </a:r>
            <a:r>
              <a:rPr lang="en-GB" dirty="0" err="1"/>
              <a:t>favorite</a:t>
            </a:r>
            <a:r>
              <a:rPr lang="en-GB" dirty="0"/>
              <a:t> “</a:t>
            </a:r>
            <a:r>
              <a:rPr lang="en-GB" dirty="0" err="1"/>
              <a:t>stas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Requires the Java runtime – might be an issue on </a:t>
            </a:r>
            <a:r>
              <a:rPr lang="en-GB" dirty="0" err="1"/>
              <a:t>dotnet</a:t>
            </a:r>
            <a:r>
              <a:rPr lang="en-GB" dirty="0"/>
              <a:t> only servers.</a:t>
            </a:r>
          </a:p>
          <a:p>
            <a:endParaRPr lang="en-GB" dirty="0"/>
          </a:p>
          <a:p>
            <a:r>
              <a:rPr lang="en-GB" dirty="0"/>
              <a:t>Show config in </a:t>
            </a:r>
            <a:r>
              <a:rPr lang="en-GB" dirty="0" err="1"/>
              <a:t>iis</a:t>
            </a:r>
            <a:r>
              <a:rPr lang="en-GB" dirty="0"/>
              <a:t> manager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F:\logstash-6.2.2\bin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-f ..\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demo_conf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  <a:p>
            <a:r>
              <a:rPr lang="en-GB" dirty="0"/>
              <a:t>Load data</a:t>
            </a:r>
          </a:p>
          <a:p>
            <a:r>
              <a:rPr lang="en-GB" dirty="0"/>
              <a:t>Show 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94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64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45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8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5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4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  <a:p>
            <a:r>
              <a:rPr lang="en-GB" dirty="0"/>
              <a:t>Inverted Index</a:t>
            </a:r>
          </a:p>
          <a:p>
            <a:r>
              <a:rPr lang="en-GB" dirty="0"/>
              <a:t>Rest API</a:t>
            </a:r>
          </a:p>
          <a:p>
            <a:r>
              <a:rPr lang="en-GB" dirty="0"/>
              <a:t>NEST API</a:t>
            </a:r>
          </a:p>
          <a:p>
            <a:r>
              <a:rPr lang="en-GB" dirty="0"/>
              <a:t>Bulk Import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Demo adding data</a:t>
            </a:r>
          </a:p>
          <a:p>
            <a:r>
              <a:rPr lang="en-GB" dirty="0"/>
              <a:t>Demo search for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5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Elastic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74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 Stash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9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28A-7B00-4DB1-BD43-BF7CDD4DA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38EF-42A0-479C-8735-004D216F7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7FBC-A886-433A-999A-185B8597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57AA-F991-4DE1-9A32-9E037BC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F5D3-BAC1-4DEE-9D9B-0B9CEF2B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F3BC-32D8-414C-89DD-4A8F4F46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B563-6A22-435D-B699-A9BEF9CD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8DE2-8F40-49D0-AE4B-8356EB86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CD57-7052-44A7-A472-C663C79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434E-3CDB-4121-969E-417D755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7272-0E05-461F-B679-09CB3101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36A27-4AE8-4210-AD1E-5C1B759E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109B-F231-4279-87DC-432B930E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21AB-A618-4912-8389-4E0E5EC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8682-4D9C-43CD-BE56-9AC2E5D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992A-9188-4EA8-8649-699CAE2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8FCF-9553-4989-9499-D2FB7A39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BDC6-2057-406E-9166-45A31443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4680-B6AF-46C4-9807-822516A3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16EA-31B7-4036-85DE-E2F707B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E383-F649-458B-98BF-8D31E899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280E-B78A-45C1-B7D3-C1BA1E18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B4C1-997C-481E-8765-BB3918D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9302-D953-41DD-96A1-F6F5B20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9209-1F18-4B1E-9E92-D43EC70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D988-D8EC-4D44-8681-5DFFD358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B32F-3A39-4278-8085-1B8DE22D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A44D3-B5CB-4835-B7E3-7EBFA68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9DA6-D79F-4DE9-91D9-0199B7AD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A208-12E6-49B7-A288-345CD960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53A3-71F9-4199-878C-B0695B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374-E176-4762-AA7D-94981E79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37B7-6098-4051-AE3F-F00BE4A1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3904-1BDA-454A-A171-E0C5161E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1FC3F-A8A9-4383-9908-232F2786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DBDFC-820B-45E5-813B-B022E8C0E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3239-CBBE-4E7E-8C37-93B7F51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4522B-1CB6-451C-B448-FE199255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5BB8B-3B88-4F40-83DD-638543D2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6C77-A600-4D6D-B73E-A493C8E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18E9F-E51D-4833-A46D-E1107360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501A2-CDBA-4D2B-89C7-008450A4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920A-A2D4-4647-8ECA-0A931BD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367B1-942E-4119-911C-CD2EDB83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93B26-1C76-43F8-A7FC-EE9C1733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7BD5D-E564-44DB-9DC6-81B2F8E5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71A-4A49-4A34-92BC-B386EBB3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4EF8-FC54-49AA-A997-D4868AB1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3F9B5-A16D-49D8-A35C-5BA628D8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DD52-4122-4F9D-8F03-2CDC54DA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50158-27B7-4A0A-8782-71E3211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15CE-9FA6-4B42-B8A8-62CA1550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2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BAE8-F26B-483F-9F0C-6773DFC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C356-3680-430C-8559-83FD9CAE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1A92-9F0A-4B5C-A40B-8FD7D749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48C4-E180-4AE8-BD06-75A33801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D34BF-9E7D-4F8D-9CBE-6B79DF7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1724-C193-44AD-822E-1D0B724B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EEBFA-9639-457F-A7CC-589AAA3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4CFB-D19F-4F59-A93F-2F9E0721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690A-7961-4A5F-A733-1333EAC37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80D0-3795-4F02-BAAA-BB4B6EB6B790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DEF0-218A-4C2C-8F80-3A9F5A3D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560C-76F0-4E32-89F5-8311CCBA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A7C-C764-4F5D-9972-9C5A06EC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0963" y="829323"/>
            <a:ext cx="4966996" cy="2387600"/>
          </a:xfrm>
        </p:spPr>
        <p:txBody>
          <a:bodyPr>
            <a:normAutofit fontScale="90000"/>
          </a:bodyPr>
          <a:lstStyle/>
          <a:p>
            <a:r>
              <a:rPr lang="en-GB"/>
              <a:t>Elasticsearch </a:t>
            </a:r>
            <a:r>
              <a:rPr lang="en-GB" dirty="0"/>
              <a:t>For Dot Net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9FE5-D022-4F12-990D-9006448E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0232" y="4190676"/>
            <a:ext cx="4528457" cy="1655762"/>
          </a:xfrm>
        </p:spPr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David Betteridge</a:t>
            </a:r>
          </a:p>
          <a:p>
            <a:r>
              <a:rPr lang="en-GB" dirty="0"/>
              <a:t>@</a:t>
            </a:r>
            <a:r>
              <a:rPr lang="en-GB" dirty="0" err="1"/>
              <a:t>da_betteridge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427523-B001-463C-BD06-C30A70E1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44430"/>
            <a:ext cx="6722706" cy="67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21E61-1A07-4147-B69A-CF708D06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47" y="1575762"/>
            <a:ext cx="7329786" cy="35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DABE4-15CB-43C2-82A8-B4F69274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67" y="1573968"/>
            <a:ext cx="7854844" cy="41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F596-62CC-4C46-A394-F5E62C41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280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Getting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4373F-402D-4D09-89CA-F11EDA4D3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448"/>
            <a:ext cx="754380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F41F8-BE3C-4525-B4D2-D7E0F32A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38" y="2831595"/>
            <a:ext cx="6036214" cy="174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011D0-2821-4C39-808A-5A1D4AB8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32" y="5095723"/>
            <a:ext cx="10674406" cy="5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4782-199A-4CB8-8D67-F73C33A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61D48-D99B-4AE3-8475-DEA6F219A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10" y="1484594"/>
            <a:ext cx="6847692" cy="39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231B-870F-4743-AEC8-BFE3F279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695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Elasticsearch.Net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C6BB-D917-4595-BBC8-4ACB2A36E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56"/>
            <a:ext cx="12192000" cy="6237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AB2C0-0BC8-4D03-A2D7-48EF30DEF472}"/>
              </a:ext>
            </a:extLst>
          </p:cNvPr>
          <p:cNvSpPr txBox="1"/>
          <p:nvPr/>
        </p:nvSpPr>
        <p:spPr>
          <a:xfrm>
            <a:off x="2906039" y="2971107"/>
            <a:ext cx="599996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Install-Package </a:t>
            </a:r>
            <a:r>
              <a:rPr lang="en-GB" sz="2800" dirty="0" err="1"/>
              <a:t>Elasticsearch.Net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566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8A37-89E2-4A51-AB2D-360D6158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E1211-1A73-415A-8B32-35B23D38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82"/>
            <a:ext cx="12192001" cy="6191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9CF58-37D9-4BBF-9BCA-C606F1CBA762}"/>
              </a:ext>
            </a:extLst>
          </p:cNvPr>
          <p:cNvSpPr txBox="1"/>
          <p:nvPr/>
        </p:nvSpPr>
        <p:spPr>
          <a:xfrm>
            <a:off x="2906039" y="2971107"/>
            <a:ext cx="599996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Install-Package NEST</a:t>
            </a:r>
          </a:p>
        </p:txBody>
      </p:sp>
    </p:spTree>
    <p:extLst>
      <p:ext uri="{BB962C8B-B14F-4D97-AF65-F5344CB8AC3E}">
        <p14:creationId xmlns:p14="http://schemas.microsoft.com/office/powerpoint/2010/main" val="15859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BF7F29-8821-476C-AB6E-91984264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06" y="1255015"/>
            <a:ext cx="8115883" cy="448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2EBF4-E48F-4C1B-B6BA-869DB026EDC5}"/>
              </a:ext>
            </a:extLst>
          </p:cNvPr>
          <p:cNvSpPr txBox="1"/>
          <p:nvPr/>
        </p:nvSpPr>
        <p:spPr>
          <a:xfrm>
            <a:off x="5010411" y="4396637"/>
            <a:ext cx="458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E966F-92C8-4DCC-B71C-F4F0CB9F3324}"/>
              </a:ext>
            </a:extLst>
          </p:cNvPr>
          <p:cNvSpPr txBox="1"/>
          <p:nvPr/>
        </p:nvSpPr>
        <p:spPr>
          <a:xfrm>
            <a:off x="3820439" y="3333352"/>
            <a:ext cx="661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ElasticSearch.Net</a:t>
            </a:r>
            <a:endParaRPr lang="en-GB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C73D5-6A74-4A39-8D3A-A569EBCD0CAA}"/>
              </a:ext>
            </a:extLst>
          </p:cNvPr>
          <p:cNvSpPr txBox="1"/>
          <p:nvPr/>
        </p:nvSpPr>
        <p:spPr>
          <a:xfrm>
            <a:off x="3181612" y="2063045"/>
            <a:ext cx="5636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6">
                    <a:lumMod val="75000"/>
                  </a:schemeClr>
                </a:solidFill>
              </a:rPr>
              <a:t>NEST     Client</a:t>
            </a:r>
          </a:p>
        </p:txBody>
      </p:sp>
    </p:spTree>
    <p:extLst>
      <p:ext uri="{BB962C8B-B14F-4D97-AF65-F5344CB8AC3E}">
        <p14:creationId xmlns:p14="http://schemas.microsoft.com/office/powerpoint/2010/main" val="414972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 Revisited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F82-D4D8-4636-BE90-93039854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474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dirty="0"/>
              <a:t>Log Stash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8ACAA-903B-463D-997A-421A4BC0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57" y="1261015"/>
            <a:ext cx="4457551" cy="50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9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872C-9DE1-4E91-A83E-97FC5FE9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85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1B415-F703-4948-A495-9F0105C90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72" y="943648"/>
            <a:ext cx="8795620" cy="58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11683-6DCA-4AE3-9D8F-7293F130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30" y="2321934"/>
            <a:ext cx="3776248" cy="221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9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EE95-D9F9-462A-AC3B-5670EBFC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443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Kibana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0F1DB-8E8D-4C1F-8E7A-A6249978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50" y="1064217"/>
            <a:ext cx="5412783" cy="54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322-DA23-4F7F-B79E-C83B2954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64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Grafana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CE633-64F8-4E9A-A3F1-CF2369A4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405"/>
            <a:ext cx="12192000" cy="7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7EFC-51E9-4709-9C76-C31B55D5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4639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GB" dirty="0" err="1"/>
              <a:t>Serilog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D28FA-71E3-4FEB-8C6B-4883630E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15" y="2026149"/>
            <a:ext cx="9429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1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0A9B-D84D-4283-AEB9-3CF530E9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4FCC5-693D-4994-B597-56C0031C2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90" y="912530"/>
            <a:ext cx="4877844" cy="58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DA0-990D-484F-93D7-8B909035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80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426CB-A0C8-48E6-A09A-5E36B416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64" y="1334245"/>
            <a:ext cx="9195071" cy="44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9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C9B5-C554-4F19-9DEE-F64C9968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669C-C479-4342-8AD1-BB8A1F91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6170"/>
            <a:ext cx="12192000" cy="5091830"/>
          </a:xfrm>
        </p:spPr>
        <p:txBody>
          <a:bodyPr/>
          <a:lstStyle/>
          <a:p>
            <a:r>
              <a:rPr lang="en-GB" dirty="0"/>
              <a:t>We compared SQL Server to Elastic Search</a:t>
            </a:r>
          </a:p>
          <a:p>
            <a:r>
              <a:rPr lang="en-GB" dirty="0"/>
              <a:t>Looked at various libraries to load data</a:t>
            </a:r>
          </a:p>
          <a:p>
            <a:r>
              <a:rPr lang="en-GB" dirty="0"/>
              <a:t>Looked at some queries</a:t>
            </a:r>
          </a:p>
          <a:p>
            <a:r>
              <a:rPr lang="en-GB" dirty="0"/>
              <a:t>Looked at some visualisation</a:t>
            </a:r>
          </a:p>
          <a:p>
            <a:r>
              <a:rPr lang="en-GB" dirty="0"/>
              <a:t>Looked at log stash and beats</a:t>
            </a:r>
          </a:p>
          <a:p>
            <a:r>
              <a:rPr lang="en-GB" dirty="0"/>
              <a:t>Discussed security</a:t>
            </a:r>
          </a:p>
          <a:p>
            <a:r>
              <a:rPr lang="en-GB" dirty="0"/>
              <a:t>Discussed scaling</a:t>
            </a:r>
          </a:p>
          <a:p>
            <a:endParaRPr lang="en-GB" dirty="0"/>
          </a:p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52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323-FF3C-42D7-A1B3-6D99FE5C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969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Tonight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DA45A-9FB5-4BEA-B30F-D8386A8F2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6" y="1011935"/>
            <a:ext cx="5215132" cy="6319765"/>
          </a:xfrm>
        </p:spPr>
      </p:pic>
    </p:spTree>
    <p:extLst>
      <p:ext uri="{BB962C8B-B14F-4D97-AF65-F5344CB8AC3E}">
        <p14:creationId xmlns:p14="http://schemas.microsoft.com/office/powerpoint/2010/main" val="23860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EF1-7AF7-4D36-B8FE-ABFDF244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90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The Story</a:t>
            </a:r>
          </a:p>
        </p:txBody>
      </p:sp>
      <p:sp>
        <p:nvSpPr>
          <p:cNvPr id="4" name="AutoShape 2" descr="Image result for stackoverflow">
            <a:extLst>
              <a:ext uri="{FF2B5EF4-FFF2-40B4-BE49-F238E27FC236}">
                <a16:creationId xmlns:a16="http://schemas.microsoft.com/office/drawing/2014/main" id="{A59D0924-6DE7-4298-ADEE-BC29ABF57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5CD2C-D582-4F87-B850-8495F7AB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3933"/>
            <a:ext cx="9753600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973C0-4E8B-40CB-BD3F-850602D69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1" y="1919476"/>
            <a:ext cx="6331138" cy="332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B4CE8-14FC-4C0C-8EA1-E57117AEA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905"/>
            <a:ext cx="12192000" cy="61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F7C-E208-4C87-A213-55C91BDF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46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84645-05DD-44D1-B21B-5082F4A1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3" y="874395"/>
            <a:ext cx="8267594" cy="2649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B9B64D-EEDD-442C-940A-1ED2BA1A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09" y="2572512"/>
            <a:ext cx="5639122" cy="3471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14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A61-4900-411C-A686-382AA348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52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GB" dirty="0"/>
              <a:t>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65732-78A0-44D3-8077-F30B3A27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5201"/>
            <a:ext cx="12192001" cy="58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43BF0BB-EEE1-45C9-9682-F177CE59A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6813" y="296426"/>
            <a:ext cx="6722706" cy="6722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30AB0-9AD5-453E-96B2-F4329485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9285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Introducing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76BE-5D6A-4D01-AA00-4CEA9A4C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09" y="2659638"/>
            <a:ext cx="10837985" cy="2012845"/>
          </a:xfrm>
          <a:solidFill>
            <a:srgbClr val="F3D1D4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Elasticsearch is an open-source, broadly-distributable, readily-scalable, enterprise-grade search engine. </a:t>
            </a:r>
          </a:p>
          <a:p>
            <a:pPr marL="0" indent="0">
              <a:buNone/>
            </a:pPr>
            <a:r>
              <a:rPr lang="en-GB" dirty="0"/>
              <a:t>Accessible through an extensive and elaborate API, Elasticsearch can power extremely fast searches that support your data discovery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6513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943A5-64F9-4962-A5B5-D3D62B12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34" y="1041581"/>
            <a:ext cx="8503527" cy="43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290</Words>
  <Application>Microsoft Office PowerPoint</Application>
  <PresentationFormat>Widescreen</PresentationFormat>
  <Paragraphs>96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Elasticsearch For Dot Net Developers</vt:lpstr>
      <vt:lpstr>PowerPoint Presentation</vt:lpstr>
      <vt:lpstr>Tonight</vt:lpstr>
      <vt:lpstr>The Story</vt:lpstr>
      <vt:lpstr>The Application</vt:lpstr>
      <vt:lpstr>Architecture</vt:lpstr>
      <vt:lpstr>Problems</vt:lpstr>
      <vt:lpstr>Introducing Elastic Search</vt:lpstr>
      <vt:lpstr>PowerPoint Presentation</vt:lpstr>
      <vt:lpstr>PowerPoint Presentation</vt:lpstr>
      <vt:lpstr>PowerPoint Presentation</vt:lpstr>
      <vt:lpstr>Getting Started</vt:lpstr>
      <vt:lpstr>REST</vt:lpstr>
      <vt:lpstr>Elasticsearch.Net</vt:lpstr>
      <vt:lpstr>NEST</vt:lpstr>
      <vt:lpstr>PowerPoint Presentation</vt:lpstr>
      <vt:lpstr>The Application Revisited</vt:lpstr>
      <vt:lpstr>Log Stash</vt:lpstr>
      <vt:lpstr>Beats</vt:lpstr>
      <vt:lpstr>Kibana</vt:lpstr>
      <vt:lpstr>Grafana</vt:lpstr>
      <vt:lpstr>Serilog</vt:lpstr>
      <vt:lpstr>Security</vt:lpstr>
      <vt:lpstr>Scaling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For Dot Net Developers</dc:title>
  <dc:creator>David Betteridge</dc:creator>
  <cp:lastModifiedBy>David Betteridge</cp:lastModifiedBy>
  <cp:revision>70</cp:revision>
  <dcterms:created xsi:type="dcterms:W3CDTF">2018-05-15T16:32:07Z</dcterms:created>
  <dcterms:modified xsi:type="dcterms:W3CDTF">2018-10-01T07:38:27Z</dcterms:modified>
</cp:coreProperties>
</file>