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28A-7B00-4DB1-BD43-BF7CDD4D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38EF-42A0-479C-8735-004D216F7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7FBC-A886-433A-999A-185B859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57AA-F991-4DE1-9A32-9E037BC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F5D3-BAC1-4DEE-9D9B-0B9CEF2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F3BC-32D8-414C-89DD-4A8F4F46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B563-6A22-435D-B699-A9BEF9CD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8DE2-8F40-49D0-AE4B-8356EB86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CD57-7052-44A7-A472-C663C79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434E-3CDB-4121-969E-417D755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7272-0E05-461F-B679-09CB3101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6A27-4AE8-4210-AD1E-5C1B759E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109B-F231-4279-87DC-432B930E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21AB-A618-4912-8389-4E0E5EC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8682-4D9C-43CD-BE56-9AC2E5D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92A-9188-4EA8-8649-699CAE2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8FCF-9553-4989-9499-D2FB7A39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BDC6-2057-406E-9166-45A31443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4680-B6AF-46C4-9807-822516A3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6EA-31B7-4036-85DE-E2F707B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E383-F649-458B-98BF-8D31E899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280E-B78A-45C1-B7D3-C1BA1E18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B4C1-997C-481E-8765-BB3918D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9302-D953-41DD-96A1-F6F5B20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9209-1F18-4B1E-9E92-D43EC70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D988-D8EC-4D44-8681-5DFFD35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32F-3A39-4278-8085-1B8DE22D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44D3-B5CB-4835-B7E3-7EBFA6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9DA6-D79F-4DE9-91D9-0199B7A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A208-12E6-49B7-A288-345CD960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53A3-71F9-4199-878C-B0695B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374-E176-4762-AA7D-94981E7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37B7-6098-4051-AE3F-F00BE4A1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3904-1BDA-454A-A171-E0C5161E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1FC3F-A8A9-4383-9908-232F2786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BDFC-820B-45E5-813B-B022E8C0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3239-CBBE-4E7E-8C37-93B7F51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4522B-1CB6-451C-B448-FE199255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5BB8B-3B88-4F40-83DD-638543D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C77-A600-4D6D-B73E-A493C8E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18E9F-E51D-4833-A46D-E1107360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501A2-CDBA-4D2B-89C7-008450A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920A-A2D4-4647-8ECA-0A931BD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367B1-942E-4119-911C-CD2EDB83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3B26-1C76-43F8-A7FC-EE9C173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BD5D-E564-44DB-9DC6-81B2F8E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71A-4A49-4A34-92BC-B386EBB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4EF8-FC54-49AA-A997-D4868AB1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3F9B5-A16D-49D8-A35C-5BA628D8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DD52-4122-4F9D-8F03-2CDC54D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0158-27B7-4A0A-8782-71E3211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15CE-9FA6-4B42-B8A8-62CA1550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AE8-F26B-483F-9F0C-6773DFC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C356-3680-430C-8559-83FD9CAE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1A92-9F0A-4B5C-A40B-8FD7D749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48C4-E180-4AE8-BD06-75A3380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34BF-9E7D-4F8D-9CBE-6B79DF7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1724-C193-44AD-822E-1D0B724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EEBFA-9639-457F-A7CC-589AAA3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4CFB-D19F-4F59-A93F-2F9E0721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690A-7961-4A5F-A733-1333EAC3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80D0-3795-4F02-BAAA-BB4B6EB6B79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DEF0-218A-4C2C-8F80-3A9F5A3D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560C-76F0-4E32-89F5-8311CCBA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A7C-C764-4F5D-9972-9C5A06EC7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Elastic Search For Dot Net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9FE5-D022-4F12-990D-9006448EB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David Betteridge</a:t>
            </a:r>
          </a:p>
          <a:p>
            <a:r>
              <a:rPr lang="en-GB" dirty="0"/>
              <a:t>@</a:t>
            </a:r>
            <a:r>
              <a:rPr lang="en-GB" dirty="0" err="1"/>
              <a:t>da_betteridge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F7C-E208-4C87-A213-55C91BDF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6FEB15-E2CB-407A-9E79-ED77B14C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390" y="1791947"/>
            <a:ext cx="3718614" cy="39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A61-4900-411C-A686-382AA348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78B3-B782-40BE-BE71-D824E54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across many fields – Demo -  Index Scan</a:t>
            </a:r>
          </a:p>
          <a:p>
            <a:r>
              <a:rPr lang="en-GB" dirty="0"/>
              <a:t>Full Text Search – Out of process - Demo</a:t>
            </a:r>
          </a:p>
          <a:p>
            <a:r>
              <a:rPr lang="en-GB" dirty="0"/>
              <a:t>Scaling – Replication  / Log Shipping etc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77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0AB0-9AD5-453E-96B2-F4329485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76BE-5D6A-4D01-AA00-4CEA9A4C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Inverted Index</a:t>
            </a:r>
          </a:p>
          <a:p>
            <a:r>
              <a:rPr lang="en-GB" dirty="0"/>
              <a:t>Rest API</a:t>
            </a:r>
          </a:p>
          <a:p>
            <a:r>
              <a:rPr lang="en-GB" dirty="0"/>
              <a:t>NEST API</a:t>
            </a:r>
          </a:p>
          <a:p>
            <a:r>
              <a:rPr lang="en-GB" dirty="0"/>
              <a:t>Bulk Import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 adding data</a:t>
            </a:r>
          </a:p>
          <a:p>
            <a:r>
              <a:rPr lang="en-GB" dirty="0"/>
              <a:t>Demo search for data</a:t>
            </a:r>
          </a:p>
        </p:txBody>
      </p:sp>
    </p:spTree>
    <p:extLst>
      <p:ext uri="{BB962C8B-B14F-4D97-AF65-F5344CB8AC3E}">
        <p14:creationId xmlns:p14="http://schemas.microsoft.com/office/powerpoint/2010/main" val="65134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F596-62CC-4C46-A394-F5E62C41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1116-2099-487B-A491-2529C719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Stemming etc</a:t>
            </a:r>
          </a:p>
        </p:txBody>
      </p:sp>
    </p:spTree>
    <p:extLst>
      <p:ext uri="{BB962C8B-B14F-4D97-AF65-F5344CB8AC3E}">
        <p14:creationId xmlns:p14="http://schemas.microsoft.com/office/powerpoint/2010/main" val="329185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4782-199A-4CB8-8D67-F73C33AC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7197-15B1-4C70-946B-38712172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Defining Indexes</a:t>
            </a:r>
          </a:p>
        </p:txBody>
      </p:sp>
    </p:spTree>
    <p:extLst>
      <p:ext uri="{BB962C8B-B14F-4D97-AF65-F5344CB8AC3E}">
        <p14:creationId xmlns:p14="http://schemas.microsoft.com/office/powerpoint/2010/main" val="2588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0A9B-D84D-4283-AEB9-3CF530E9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931A-6396-434B-98A9-F7607010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xpack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DA0-990D-484F-93D7-8B90903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-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77C5-51C9-40BF-B81B-F16A87D3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9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F82-D4D8-4636-BE90-93039854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35DA-2F1B-4FD5-8F6A-2688C31B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 Stash</a:t>
            </a:r>
          </a:p>
          <a:p>
            <a:r>
              <a:rPr lang="en-GB" dirty="0"/>
              <a:t>Kibana</a:t>
            </a:r>
          </a:p>
          <a:p>
            <a:r>
              <a:rPr lang="en-GB" dirty="0"/>
              <a:t>Beats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79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77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Elastic Search For Dot Net Developers</vt:lpstr>
      <vt:lpstr>Typical Application</vt:lpstr>
      <vt:lpstr>Problems</vt:lpstr>
      <vt:lpstr>Introducing Elastic Search</vt:lpstr>
      <vt:lpstr>Analysing Test</vt:lpstr>
      <vt:lpstr>Indexes</vt:lpstr>
      <vt:lpstr>Security</vt:lpstr>
      <vt:lpstr>Scaling - Distributed</vt:lpstr>
      <vt:lpstr>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For Dot Net Developers</dc:title>
  <dc:creator>David Betteridge</dc:creator>
  <cp:lastModifiedBy>David Betteridge</cp:lastModifiedBy>
  <cp:revision>14</cp:revision>
  <dcterms:created xsi:type="dcterms:W3CDTF">2018-05-15T16:32:07Z</dcterms:created>
  <dcterms:modified xsi:type="dcterms:W3CDTF">2018-05-16T08:11:44Z</dcterms:modified>
</cp:coreProperties>
</file>