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4" r:id="rId6"/>
    <p:sldId id="260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Wu" userId="7790e6f5-afe9-4ec2-bf8b-fabf0fe28c10" providerId="ADAL" clId="{D654D3F8-5AE7-4035-BD22-C42041B67970}"/>
    <pc:docChg chg="undo custSel addSld modSld sldOrd">
      <pc:chgData name="Boris Wu" userId="7790e6f5-afe9-4ec2-bf8b-fabf0fe28c10" providerId="ADAL" clId="{D654D3F8-5AE7-4035-BD22-C42041B67970}" dt="2018-11-29T18:03:45.767" v="3007" actId="20577"/>
      <pc:docMkLst>
        <pc:docMk/>
      </pc:docMkLst>
      <pc:sldChg chg="modSp">
        <pc:chgData name="Boris Wu" userId="7790e6f5-afe9-4ec2-bf8b-fabf0fe28c10" providerId="ADAL" clId="{D654D3F8-5AE7-4035-BD22-C42041B67970}" dt="2018-11-29T17:25:59.817" v="717" actId="20577"/>
        <pc:sldMkLst>
          <pc:docMk/>
          <pc:sldMk cId="1486003056" sldId="257"/>
        </pc:sldMkLst>
        <pc:spChg chg="mod">
          <ac:chgData name="Boris Wu" userId="7790e6f5-afe9-4ec2-bf8b-fabf0fe28c10" providerId="ADAL" clId="{D654D3F8-5AE7-4035-BD22-C42041B67970}" dt="2018-11-29T17:18:00.276" v="82" actId="20577"/>
          <ac:spMkLst>
            <pc:docMk/>
            <pc:sldMk cId="1486003056" sldId="257"/>
            <ac:spMk id="2" creationId="{00000000-0000-0000-0000-000000000000}"/>
          </ac:spMkLst>
        </pc:spChg>
        <pc:spChg chg="mod">
          <ac:chgData name="Boris Wu" userId="7790e6f5-afe9-4ec2-bf8b-fabf0fe28c10" providerId="ADAL" clId="{D654D3F8-5AE7-4035-BD22-C42041B67970}" dt="2018-11-29T17:25:59.817" v="717" actId="20577"/>
          <ac:spMkLst>
            <pc:docMk/>
            <pc:sldMk cId="1486003056" sldId="257"/>
            <ac:spMk id="3" creationId="{00000000-0000-0000-0000-000000000000}"/>
          </ac:spMkLst>
        </pc:spChg>
      </pc:sldChg>
      <pc:sldChg chg="modSp">
        <pc:chgData name="Boris Wu" userId="7790e6f5-afe9-4ec2-bf8b-fabf0fe28c10" providerId="ADAL" clId="{D654D3F8-5AE7-4035-BD22-C42041B67970}" dt="2018-11-29T17:16:26.182" v="6" actId="20577"/>
        <pc:sldMkLst>
          <pc:docMk/>
          <pc:sldMk cId="1842934169" sldId="258"/>
        </pc:sldMkLst>
        <pc:spChg chg="mod">
          <ac:chgData name="Boris Wu" userId="7790e6f5-afe9-4ec2-bf8b-fabf0fe28c10" providerId="ADAL" clId="{D654D3F8-5AE7-4035-BD22-C42041B67970}" dt="2018-11-29T17:16:26.182" v="6" actId="20577"/>
          <ac:spMkLst>
            <pc:docMk/>
            <pc:sldMk cId="1842934169" sldId="258"/>
            <ac:spMk id="3" creationId="{00000000-0000-0000-0000-000000000000}"/>
          </ac:spMkLst>
        </pc:spChg>
      </pc:sldChg>
      <pc:sldChg chg="addSp delSp modSp">
        <pc:chgData name="Boris Wu" userId="7790e6f5-afe9-4ec2-bf8b-fabf0fe28c10" providerId="ADAL" clId="{D654D3F8-5AE7-4035-BD22-C42041B67970}" dt="2018-11-29T17:49:37.818" v="1963" actId="20577"/>
        <pc:sldMkLst>
          <pc:docMk/>
          <pc:sldMk cId="214055349" sldId="259"/>
        </pc:sldMkLst>
        <pc:spChg chg="del">
          <ac:chgData name="Boris Wu" userId="7790e6f5-afe9-4ec2-bf8b-fabf0fe28c10" providerId="ADAL" clId="{D654D3F8-5AE7-4035-BD22-C42041B67970}" dt="2018-11-29T17:47:34.488" v="1566" actId="478"/>
          <ac:spMkLst>
            <pc:docMk/>
            <pc:sldMk cId="214055349" sldId="259"/>
            <ac:spMk id="4" creationId="{00000000-0000-0000-0000-000000000000}"/>
          </ac:spMkLst>
        </pc:spChg>
        <pc:spChg chg="add mod">
          <ac:chgData name="Boris Wu" userId="7790e6f5-afe9-4ec2-bf8b-fabf0fe28c10" providerId="ADAL" clId="{D654D3F8-5AE7-4035-BD22-C42041B67970}" dt="2018-11-29T17:49:37.818" v="1963" actId="20577"/>
          <ac:spMkLst>
            <pc:docMk/>
            <pc:sldMk cId="214055349" sldId="259"/>
            <ac:spMk id="5" creationId="{5CF49035-7EF9-4FA8-B32A-CBE2BB24F945}"/>
          </ac:spMkLst>
        </pc:spChg>
      </pc:sldChg>
      <pc:sldChg chg="modSp ord">
        <pc:chgData name="Boris Wu" userId="7790e6f5-afe9-4ec2-bf8b-fabf0fe28c10" providerId="ADAL" clId="{D654D3F8-5AE7-4035-BD22-C42041B67970}" dt="2018-11-29T17:49:31.286" v="1951" actId="20577"/>
        <pc:sldMkLst>
          <pc:docMk/>
          <pc:sldMk cId="1995711997" sldId="260"/>
        </pc:sldMkLst>
        <pc:spChg chg="mod">
          <ac:chgData name="Boris Wu" userId="7790e6f5-afe9-4ec2-bf8b-fabf0fe28c10" providerId="ADAL" clId="{D654D3F8-5AE7-4035-BD22-C42041B67970}" dt="2018-11-29T17:49:31.286" v="1951" actId="20577"/>
          <ac:spMkLst>
            <pc:docMk/>
            <pc:sldMk cId="1995711997" sldId="260"/>
            <ac:spMk id="2" creationId="{00000000-0000-0000-0000-000000000000}"/>
          </ac:spMkLst>
        </pc:spChg>
        <pc:spChg chg="mod">
          <ac:chgData name="Boris Wu" userId="7790e6f5-afe9-4ec2-bf8b-fabf0fe28c10" providerId="ADAL" clId="{D654D3F8-5AE7-4035-BD22-C42041B67970}" dt="2018-11-29T17:49:23.626" v="1944" actId="20577"/>
          <ac:spMkLst>
            <pc:docMk/>
            <pc:sldMk cId="1995711997" sldId="260"/>
            <ac:spMk id="3" creationId="{00000000-0000-0000-0000-000000000000}"/>
          </ac:spMkLst>
        </pc:spChg>
      </pc:sldChg>
      <pc:sldChg chg="addSp modSp">
        <pc:chgData name="Boris Wu" userId="7790e6f5-afe9-4ec2-bf8b-fabf0fe28c10" providerId="ADAL" clId="{D654D3F8-5AE7-4035-BD22-C42041B67970}" dt="2018-11-29T17:49:42.579" v="1973" actId="20577"/>
        <pc:sldMkLst>
          <pc:docMk/>
          <pc:sldMk cId="2903879906" sldId="261"/>
        </pc:sldMkLst>
        <pc:spChg chg="mod">
          <ac:chgData name="Boris Wu" userId="7790e6f5-afe9-4ec2-bf8b-fabf0fe28c10" providerId="ADAL" clId="{D654D3F8-5AE7-4035-BD22-C42041B67970}" dt="2018-11-29T17:48:01.465" v="1604" actId="1076"/>
          <ac:spMkLst>
            <pc:docMk/>
            <pc:sldMk cId="2903879906" sldId="261"/>
            <ac:spMk id="3" creationId="{00000000-0000-0000-0000-000000000000}"/>
          </ac:spMkLst>
        </pc:spChg>
        <pc:spChg chg="mod">
          <ac:chgData name="Boris Wu" userId="7790e6f5-afe9-4ec2-bf8b-fabf0fe28c10" providerId="ADAL" clId="{D654D3F8-5AE7-4035-BD22-C42041B67970}" dt="2018-11-29T17:48:01.465" v="1604" actId="1076"/>
          <ac:spMkLst>
            <pc:docMk/>
            <pc:sldMk cId="2903879906" sldId="261"/>
            <ac:spMk id="4" creationId="{00000000-0000-0000-0000-000000000000}"/>
          </ac:spMkLst>
        </pc:spChg>
        <pc:spChg chg="add mod">
          <ac:chgData name="Boris Wu" userId="7790e6f5-afe9-4ec2-bf8b-fabf0fe28c10" providerId="ADAL" clId="{D654D3F8-5AE7-4035-BD22-C42041B67970}" dt="2018-11-29T17:49:42.579" v="1973" actId="20577"/>
          <ac:spMkLst>
            <pc:docMk/>
            <pc:sldMk cId="2903879906" sldId="261"/>
            <ac:spMk id="5" creationId="{CA7923CE-80DB-4C3A-A048-AE474837F3AF}"/>
          </ac:spMkLst>
        </pc:spChg>
      </pc:sldChg>
      <pc:sldChg chg="addSp delSp modSp">
        <pc:chgData name="Boris Wu" userId="7790e6f5-afe9-4ec2-bf8b-fabf0fe28c10" providerId="ADAL" clId="{D654D3F8-5AE7-4035-BD22-C42041B67970}" dt="2018-11-29T17:49:35.168" v="1957" actId="20577"/>
        <pc:sldMkLst>
          <pc:docMk/>
          <pc:sldMk cId="1180188452" sldId="262"/>
        </pc:sldMkLst>
        <pc:spChg chg="del">
          <ac:chgData name="Boris Wu" userId="7790e6f5-afe9-4ec2-bf8b-fabf0fe28c10" providerId="ADAL" clId="{D654D3F8-5AE7-4035-BD22-C42041B67970}" dt="2018-11-29T17:47:10.519" v="1517" actId="478"/>
          <ac:spMkLst>
            <pc:docMk/>
            <pc:sldMk cId="1180188452" sldId="262"/>
            <ac:spMk id="4" creationId="{00000000-0000-0000-0000-000000000000}"/>
          </ac:spMkLst>
        </pc:spChg>
        <pc:spChg chg="add mod">
          <ac:chgData name="Boris Wu" userId="7790e6f5-afe9-4ec2-bf8b-fabf0fe28c10" providerId="ADAL" clId="{D654D3F8-5AE7-4035-BD22-C42041B67970}" dt="2018-11-29T17:49:35.168" v="1957" actId="20577"/>
          <ac:spMkLst>
            <pc:docMk/>
            <pc:sldMk cId="1180188452" sldId="262"/>
            <ac:spMk id="5" creationId="{C7DDFB0F-6628-40F4-BB5F-70CD58A7E435}"/>
          </ac:spMkLst>
        </pc:spChg>
      </pc:sldChg>
      <pc:sldChg chg="addSp delSp modSp add">
        <pc:chgData name="Boris Wu" userId="7790e6f5-afe9-4ec2-bf8b-fabf0fe28c10" providerId="ADAL" clId="{D654D3F8-5AE7-4035-BD22-C42041B67970}" dt="2018-11-29T17:55:56.772" v="2510"/>
        <pc:sldMkLst>
          <pc:docMk/>
          <pc:sldMk cId="782024252" sldId="263"/>
        </pc:sldMkLst>
        <pc:spChg chg="mod">
          <ac:chgData name="Boris Wu" userId="7790e6f5-afe9-4ec2-bf8b-fabf0fe28c10" providerId="ADAL" clId="{D654D3F8-5AE7-4035-BD22-C42041B67970}" dt="2018-11-29T17:55:26.725" v="2507" actId="27636"/>
          <ac:spMkLst>
            <pc:docMk/>
            <pc:sldMk cId="782024252" sldId="263"/>
            <ac:spMk id="3" creationId="{00000000-0000-0000-0000-000000000000}"/>
          </ac:spMkLst>
        </pc:spChg>
        <pc:spChg chg="add del mod">
          <ac:chgData name="Boris Wu" userId="7790e6f5-afe9-4ec2-bf8b-fabf0fe28c10" providerId="ADAL" clId="{D654D3F8-5AE7-4035-BD22-C42041B67970}" dt="2018-11-29T17:55:56.772" v="2510"/>
          <ac:spMkLst>
            <pc:docMk/>
            <pc:sldMk cId="782024252" sldId="263"/>
            <ac:spMk id="4" creationId="{3301A047-34AD-4BFA-9E56-BB970BD092B9}"/>
          </ac:spMkLst>
        </pc:spChg>
      </pc:sldChg>
      <pc:sldChg chg="addSp delSp modSp add">
        <pc:chgData name="Boris Wu" userId="7790e6f5-afe9-4ec2-bf8b-fabf0fe28c10" providerId="ADAL" clId="{D654D3F8-5AE7-4035-BD22-C42041B67970}" dt="2018-11-29T18:03:45.767" v="3007" actId="20577"/>
        <pc:sldMkLst>
          <pc:docMk/>
          <pc:sldMk cId="224783970" sldId="264"/>
        </pc:sldMkLst>
        <pc:spChg chg="mod">
          <ac:chgData name="Boris Wu" userId="7790e6f5-afe9-4ec2-bf8b-fabf0fe28c10" providerId="ADAL" clId="{D654D3F8-5AE7-4035-BD22-C42041B67970}" dt="2018-11-29T18:03:45.767" v="3007" actId="20577"/>
          <ac:spMkLst>
            <pc:docMk/>
            <pc:sldMk cId="224783970" sldId="264"/>
            <ac:spMk id="3" creationId="{00000000-0000-0000-0000-000000000000}"/>
          </ac:spMkLst>
        </pc:spChg>
        <pc:spChg chg="add del mod">
          <ac:chgData name="Boris Wu" userId="7790e6f5-afe9-4ec2-bf8b-fabf0fe28c10" providerId="ADAL" clId="{D654D3F8-5AE7-4035-BD22-C42041B67970}" dt="2018-11-29T17:57:00.578" v="2655" actId="478"/>
          <ac:spMkLst>
            <pc:docMk/>
            <pc:sldMk cId="224783970" sldId="264"/>
            <ac:spMk id="4" creationId="{3D1632A1-A0BC-4EC6-A43F-A358251194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0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520E1DD-192F-4420-807A-87D29DE8A1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73035CD-E29E-48AD-BD43-7F8C32A1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3191942"/>
          </a:xfrm>
        </p:spPr>
        <p:txBody>
          <a:bodyPr>
            <a:normAutofit/>
          </a:bodyPr>
          <a:lstStyle/>
          <a:p>
            <a:r>
              <a:rPr lang="en-US" sz="4400" dirty="0"/>
              <a:t>Course Project - Mortality: CS4487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785" y="506507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David </a:t>
            </a:r>
            <a:r>
              <a:rPr lang="en-US" dirty="0" err="1"/>
              <a:t>Björelind</a:t>
            </a:r>
            <a:endParaRPr lang="en-US" dirty="0"/>
          </a:p>
          <a:p>
            <a:pPr algn="l"/>
            <a:r>
              <a:rPr lang="sv-SE" dirty="0"/>
              <a:t>Boris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541" y="259931"/>
            <a:ext cx="10515600" cy="1325563"/>
          </a:xfrm>
        </p:spPr>
        <p:txBody>
          <a:bodyPr/>
          <a:lstStyle/>
          <a:p>
            <a:r>
              <a:rPr lang="sv-S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23" y="22841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What we had to play with: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Data from 1400 patients</a:t>
            </a:r>
          </a:p>
          <a:p>
            <a:r>
              <a:rPr lang="sv-SE" dirty="0"/>
              <a:t>Each </a:t>
            </a:r>
            <a:r>
              <a:rPr lang="sv-SE" dirty="0" err="1"/>
              <a:t>having</a:t>
            </a:r>
            <a:r>
              <a:rPr lang="sv-SE" dirty="0"/>
              <a:t> 2256 features each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9687" y="922713"/>
            <a:ext cx="48296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1st method: Dimensionalty reduction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2nd method: Finding most important features 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3rd method: Clustering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13069" y="1213658"/>
            <a:ext cx="1903615" cy="18869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912822" y="3100647"/>
            <a:ext cx="1803862" cy="399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12822" y="4281055"/>
            <a:ext cx="1803862" cy="357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3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method: </a:t>
            </a:r>
            <a:r>
              <a:rPr lang="sv-SE" dirty="0" err="1"/>
              <a:t>Dimensionality</a:t>
            </a:r>
            <a:r>
              <a:rPr lang="sv-SE" dirty="0"/>
              <a:t>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thought: reduce dimensions and train a more complex classifier more efficiently</a:t>
            </a:r>
          </a:p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0" indent="0">
              <a:buNone/>
            </a:pPr>
            <a:r>
              <a:rPr lang="en-US" dirty="0"/>
              <a:t>	Represent all data in numbers (</a:t>
            </a:r>
            <a:r>
              <a:rPr lang="en-US" dirty="0" err="1"/>
              <a:t>get_dummies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Train dimensionality reduction model and fine tune (KPCA)</a:t>
            </a:r>
          </a:p>
          <a:p>
            <a:pPr marL="0" indent="0">
              <a:buNone/>
            </a:pPr>
            <a:r>
              <a:rPr lang="en-US" dirty="0"/>
              <a:t>	Reduce into 25 dims</a:t>
            </a:r>
          </a:p>
          <a:p>
            <a:pPr marL="0" indent="0">
              <a:buNone/>
            </a:pPr>
            <a:r>
              <a:rPr lang="en-US" dirty="0"/>
              <a:t>	Train new classifier and predict with reduced data</a:t>
            </a:r>
          </a:p>
        </p:txBody>
      </p:sp>
    </p:spTree>
    <p:extLst>
      <p:ext uri="{BB962C8B-B14F-4D97-AF65-F5344CB8AC3E}">
        <p14:creationId xmlns:p14="http://schemas.microsoft.com/office/powerpoint/2010/main" val="14860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method: </a:t>
            </a:r>
            <a:r>
              <a:rPr lang="sv-SE" dirty="0" err="1"/>
              <a:t>Dimensionality</a:t>
            </a:r>
            <a:r>
              <a:rPr lang="sv-SE" dirty="0"/>
              <a:t>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Problems along the way:</a:t>
            </a:r>
          </a:p>
          <a:p>
            <a:pPr marL="0" indent="0">
              <a:buNone/>
            </a:pPr>
            <a:r>
              <a:rPr lang="en-US" dirty="0"/>
              <a:t>	Non-number values</a:t>
            </a:r>
          </a:p>
          <a:p>
            <a:pPr marL="0" indent="0">
              <a:buNone/>
            </a:pPr>
            <a:r>
              <a:rPr lang="en-US" dirty="0"/>
              <a:t>	How to tune KPCA in a reasonable way?</a:t>
            </a:r>
          </a:p>
          <a:p>
            <a:pPr marL="0" indent="0">
              <a:buNone/>
            </a:pPr>
            <a:r>
              <a:rPr lang="en-US" dirty="0"/>
              <a:t>	How many classifiers should we try? Which ones?</a:t>
            </a:r>
          </a:p>
          <a:p>
            <a:pPr marL="0" indent="0">
              <a:buNone/>
            </a:pPr>
            <a:r>
              <a:rPr lang="en-US" dirty="0"/>
              <a:t>	How would the eventual classifier we would train work on the data?</a:t>
            </a:r>
          </a:p>
          <a:p>
            <a:pPr marL="0" indent="0">
              <a:buNone/>
            </a:pPr>
            <a:r>
              <a:rPr lang="en-US" dirty="0"/>
              <a:t>	Kernel SVM ended up being really slow</a:t>
            </a:r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0" indent="0">
              <a:buNone/>
            </a:pPr>
            <a:r>
              <a:rPr lang="en-US" dirty="0"/>
              <a:t>	Tried </a:t>
            </a:r>
            <a:r>
              <a:rPr lang="en-US" dirty="0" err="1"/>
              <a:t>dictvectorizer</a:t>
            </a:r>
            <a:r>
              <a:rPr lang="en-US" dirty="0"/>
              <a:t>, our own </a:t>
            </a:r>
            <a:r>
              <a:rPr lang="en-US" dirty="0" err="1"/>
              <a:t>algo</a:t>
            </a:r>
            <a:r>
              <a:rPr lang="en-US" dirty="0"/>
              <a:t> and at last </a:t>
            </a:r>
            <a:r>
              <a:rPr lang="en-US" dirty="0" err="1"/>
              <a:t>get_dummies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Tuned KPCA by testing </a:t>
            </a:r>
            <a:r>
              <a:rPr lang="en-US" dirty="0" err="1"/>
              <a:t>auc</a:t>
            </a:r>
            <a:r>
              <a:rPr lang="en-US" dirty="0"/>
              <a:t> with </a:t>
            </a:r>
            <a:r>
              <a:rPr lang="en-US" dirty="0" err="1"/>
              <a:t>logreg</a:t>
            </a:r>
            <a:r>
              <a:rPr lang="en-US" dirty="0"/>
              <a:t> </a:t>
            </a:r>
            <a:r>
              <a:rPr lang="en-US" dirty="0" err="1"/>
              <a:t>clf</a:t>
            </a:r>
            <a:r>
              <a:rPr lang="en-US" dirty="0"/>
              <a:t> for different parameters</a:t>
            </a:r>
          </a:p>
          <a:p>
            <a:pPr marL="0" indent="0">
              <a:buNone/>
            </a:pPr>
            <a:r>
              <a:rPr lang="en-US" dirty="0"/>
              <a:t>	Used only </a:t>
            </a:r>
            <a:r>
              <a:rPr lang="en-US" dirty="0" err="1"/>
              <a:t>logreg</a:t>
            </a:r>
            <a:r>
              <a:rPr lang="en-US" dirty="0"/>
              <a:t> and kernel SVM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2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1st method: </a:t>
            </a:r>
            <a:r>
              <a:rPr lang="sv-SE" dirty="0" err="1"/>
              <a:t>Dimensionality</a:t>
            </a:r>
            <a:r>
              <a:rPr lang="sv-SE" dirty="0"/>
              <a:t>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Flaws:</a:t>
            </a:r>
          </a:p>
          <a:p>
            <a:pPr marL="0" indent="0">
              <a:buNone/>
            </a:pPr>
            <a:r>
              <a:rPr lang="en-US" dirty="0"/>
              <a:t>	Data may lose significance after transforming with dummies</a:t>
            </a:r>
          </a:p>
          <a:p>
            <a:pPr marL="0" indent="0">
              <a:buNone/>
            </a:pPr>
            <a:r>
              <a:rPr lang="en-US" dirty="0"/>
              <a:t>	Unsophisticated way of conducting </a:t>
            </a:r>
            <a:r>
              <a:rPr lang="en-US"/>
              <a:t>this 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Result: Final AUC for this method was at 69%. Ranged between 64-69% during 	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2nd method: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Made a very weak attempt at clustering on a few sets of data</a:t>
            </a:r>
          </a:p>
          <a:p>
            <a:pPr marL="0" indent="0">
              <a:buNone/>
            </a:pPr>
            <a:r>
              <a:rPr lang="en-US" dirty="0"/>
              <a:t>Difficult to fit the model into the project’s experiment framework</a:t>
            </a:r>
          </a:p>
          <a:p>
            <a:pPr marL="0" indent="0">
              <a:buNone/>
            </a:pPr>
            <a:r>
              <a:rPr lang="en-US" dirty="0"/>
              <a:t>Only predicted 0’s….</a:t>
            </a:r>
          </a:p>
          <a:p>
            <a:pPr marL="0" indent="0">
              <a:buNone/>
            </a:pPr>
            <a:r>
              <a:rPr lang="en-US" dirty="0"/>
              <a:t>Chose to skip this</a:t>
            </a:r>
          </a:p>
        </p:txBody>
      </p:sp>
    </p:spTree>
    <p:extLst>
      <p:ext uri="{BB962C8B-B14F-4D97-AF65-F5344CB8AC3E}">
        <p14:creationId xmlns:p14="http://schemas.microsoft.com/office/powerpoint/2010/main" val="19957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385" y="2316076"/>
            <a:ext cx="10515600" cy="4351338"/>
          </a:xfrm>
        </p:spPr>
        <p:txBody>
          <a:bodyPr/>
          <a:lstStyle/>
          <a:p>
            <a:r>
              <a:rPr lang="sv-SE" dirty="0"/>
              <a:t>Most features are most likely random compared to each other</a:t>
            </a:r>
          </a:p>
          <a:p>
            <a:pPr lvl="1"/>
            <a:r>
              <a:rPr lang="sv-SE" dirty="0"/>
              <a:t>Does not contribute to some kind of trend</a:t>
            </a:r>
          </a:p>
          <a:p>
            <a:pPr lvl="1"/>
            <a:endParaRPr lang="sv-SE" dirty="0"/>
          </a:p>
          <a:p>
            <a:r>
              <a:rPr lang="sv-SE" dirty="0"/>
              <a:t>These features should be removed in some way</a:t>
            </a:r>
          </a:p>
          <a:p>
            <a:endParaRPr lang="sv-SE" dirty="0"/>
          </a:p>
          <a:p>
            <a:r>
              <a:rPr lang="sv-SE" dirty="0"/>
              <a:t>How do we only keep the most important features?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DDFB0F-6628-40F4-BB5F-70CD58A7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sv-SE" sz="4800" dirty="0"/>
              <a:t>3rd </a:t>
            </a:r>
            <a:r>
              <a:rPr lang="sv-SE" sz="4800" dirty="0" err="1"/>
              <a:t>method</a:t>
            </a:r>
            <a:r>
              <a:rPr lang="sv-SE" sz="4800" dirty="0"/>
              <a:t>: </a:t>
            </a:r>
            <a:r>
              <a:rPr lang="sv-SE" sz="4800" dirty="0" err="1"/>
              <a:t>Finding</a:t>
            </a:r>
            <a:r>
              <a:rPr lang="sv-SE" sz="4800" dirty="0"/>
              <a:t> </a:t>
            </a:r>
            <a:r>
              <a:rPr lang="sv-SE" sz="4800" dirty="0" err="1"/>
              <a:t>most</a:t>
            </a:r>
            <a:r>
              <a:rPr lang="sv-SE" sz="4800" dirty="0"/>
              <a:t> </a:t>
            </a:r>
            <a:r>
              <a:rPr lang="sv-SE" sz="4800" dirty="0" err="1"/>
              <a:t>important</a:t>
            </a:r>
            <a:r>
              <a:rPr lang="sv-SE" sz="4800" dirty="0"/>
              <a:t> features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8018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6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000" dirty="0"/>
              <a:t>Problems:</a:t>
            </a:r>
          </a:p>
          <a:p>
            <a:r>
              <a:rPr lang="sv-SE" sz="2000" dirty="0"/>
              <a:t>Data matrix includes dates as strings</a:t>
            </a:r>
          </a:p>
          <a:p>
            <a:r>
              <a:rPr lang="sv-SE" sz="2000" dirty="0"/>
              <a:t>Data matrix includes NaN values</a:t>
            </a:r>
          </a:p>
          <a:p>
            <a:r>
              <a:rPr lang="sv-SE" sz="2000" dirty="0"/>
              <a:t>Data matrix includes Strings</a:t>
            </a:r>
          </a:p>
          <a:p>
            <a:endParaRPr lang="sv-SE" sz="1800" dirty="0"/>
          </a:p>
          <a:p>
            <a:pPr marL="0" indent="0">
              <a:buNone/>
            </a:pPr>
            <a:r>
              <a:rPr lang="sv-SE" sz="2400" dirty="0"/>
              <a:t>Solutions:</a:t>
            </a:r>
          </a:p>
          <a:p>
            <a:r>
              <a:rPr lang="sv-SE" sz="2400" dirty="0"/>
              <a:t>Represent dates as integers (e.g. 01/10/2002 </a:t>
            </a:r>
            <a:r>
              <a:rPr lang="sv-SE" sz="2400" dirty="0">
                <a:sym typeface="Wingdings" panose="05000000000000000000" pitchFamily="2" charset="2"/>
              </a:rPr>
              <a:t> 20021001)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sv-SE" sz="2000" dirty="0">
                <a:sym typeface="Wingdings" panose="05000000000000000000" pitchFamily="2" charset="2"/>
              </a:rPr>
              <a:t>Dates later in time get higher value</a:t>
            </a:r>
          </a:p>
          <a:p>
            <a:r>
              <a:rPr lang="sv-SE" sz="2400" dirty="0">
                <a:sym typeface="Wingdings" panose="05000000000000000000" pitchFamily="2" charset="2"/>
              </a:rPr>
              <a:t>Fill NaN values with certain integer not used by other data (e.g. 999)</a:t>
            </a:r>
          </a:p>
          <a:p>
            <a:r>
              <a:rPr lang="sv-SE" sz="2400" dirty="0">
                <a:sym typeface="Wingdings" panose="05000000000000000000" pitchFamily="2" charset="2"/>
              </a:rPr>
              <a:t>I a column, represent each unique entry with an integer</a:t>
            </a:r>
          </a:p>
          <a:p>
            <a:pPr lvl="1"/>
            <a:r>
              <a:rPr lang="sv-SE" sz="2000" dirty="0">
                <a:sym typeface="Wingdings" panose="05000000000000000000" pitchFamily="2" charset="2"/>
              </a:rPr>
              <a:t>E.g. Schizophrenia  1 and Paranoia  2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F49035-7EF9-4FA8-B32A-CBE2BB24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64485"/>
            <a:ext cx="10772775" cy="1658198"/>
          </a:xfrm>
        </p:spPr>
        <p:txBody>
          <a:bodyPr>
            <a:normAutofit/>
          </a:bodyPr>
          <a:lstStyle/>
          <a:p>
            <a:r>
              <a:rPr lang="sv-SE" sz="4800" dirty="0"/>
              <a:t>3rd </a:t>
            </a:r>
            <a:r>
              <a:rPr lang="sv-SE" sz="4800" dirty="0" err="1"/>
              <a:t>method</a:t>
            </a:r>
            <a:r>
              <a:rPr lang="sv-SE" sz="4800" dirty="0"/>
              <a:t>: </a:t>
            </a:r>
            <a:r>
              <a:rPr lang="sv-SE" sz="4800" dirty="0" err="1"/>
              <a:t>Finding</a:t>
            </a:r>
            <a:r>
              <a:rPr lang="sv-SE" sz="4800" dirty="0"/>
              <a:t> </a:t>
            </a:r>
            <a:r>
              <a:rPr lang="sv-SE" sz="4800" dirty="0" err="1"/>
              <a:t>most</a:t>
            </a:r>
            <a:r>
              <a:rPr lang="sv-SE" sz="4800" dirty="0"/>
              <a:t> </a:t>
            </a:r>
            <a:r>
              <a:rPr lang="sv-SE" sz="4800" dirty="0" err="1"/>
              <a:t>important</a:t>
            </a:r>
            <a:r>
              <a:rPr lang="sv-SE" sz="4800" dirty="0"/>
              <a:t> features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405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42" y="1745322"/>
            <a:ext cx="10515600" cy="2605059"/>
          </a:xfrm>
        </p:spPr>
        <p:txBody>
          <a:bodyPr>
            <a:normAutofit/>
          </a:bodyPr>
          <a:lstStyle/>
          <a:p>
            <a:r>
              <a:rPr lang="sv-SE" sz="2400" dirty="0"/>
              <a:t>Using Logistic Regression with cross validation on transformed data matrix</a:t>
            </a:r>
          </a:p>
          <a:p>
            <a:pPr lvl="1"/>
            <a:r>
              <a:rPr lang="sv-SE" sz="2000" dirty="0"/>
              <a:t> </a:t>
            </a:r>
            <a:r>
              <a:rPr lang="sv-SE" sz="2000" dirty="0">
                <a:sym typeface="Wingdings" panose="05000000000000000000" pitchFamily="2" charset="2"/>
              </a:rPr>
              <a:t> We get a list of the best features</a:t>
            </a:r>
          </a:p>
          <a:p>
            <a:r>
              <a:rPr lang="sv-SE" sz="2400" dirty="0">
                <a:sym typeface="Wingdings" panose="05000000000000000000" pitchFamily="2" charset="2"/>
              </a:rPr>
              <a:t>Extracting top 20 features from original dataset and running LR again</a:t>
            </a:r>
          </a:p>
          <a:p>
            <a:r>
              <a:rPr lang="sv-SE" sz="2400" dirty="0">
                <a:sym typeface="Wingdings" panose="05000000000000000000" pitchFamily="2" charset="2"/>
              </a:rPr>
              <a:t>Reaches pretty good accuracy...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4163345"/>
            <a:ext cx="9368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Flaws: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The algorithm did not find that categorized features were any useful...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NaN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NaN</a:t>
            </a:r>
            <a:r>
              <a:rPr lang="sv-SE" dirty="0"/>
              <a:t> in the </a:t>
            </a:r>
            <a:r>
              <a:rPr lang="sv-SE" dirty="0" err="1"/>
              <a:t>transformed</a:t>
            </a:r>
            <a:r>
              <a:rPr lang="sv-SE" dirty="0"/>
              <a:t> matrix 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may</a:t>
            </a:r>
            <a:r>
              <a:rPr lang="sv-SE" dirty="0">
                <a:sym typeface="Wingdings" panose="05000000000000000000" pitchFamily="2" charset="2"/>
              </a:rPr>
              <a:t> cause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Maybe</a:t>
            </a:r>
            <a:r>
              <a:rPr lang="sv-SE" dirty="0"/>
              <a:t> because they are not! Or flaw in the algorithm</a:t>
            </a:r>
          </a:p>
          <a:p>
            <a:endParaRPr lang="sv-S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7923CE-80DB-4C3A-A048-AE474837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sv-SE" sz="4800" dirty="0"/>
              <a:t>3rd </a:t>
            </a:r>
            <a:r>
              <a:rPr lang="sv-SE" sz="4800" dirty="0" err="1"/>
              <a:t>method</a:t>
            </a:r>
            <a:r>
              <a:rPr lang="sv-SE" sz="4800" dirty="0"/>
              <a:t>: </a:t>
            </a:r>
            <a:r>
              <a:rPr lang="sv-SE" sz="4800" dirty="0" err="1"/>
              <a:t>Finding</a:t>
            </a:r>
            <a:r>
              <a:rPr lang="sv-SE" sz="4800" dirty="0"/>
              <a:t> </a:t>
            </a:r>
            <a:r>
              <a:rPr lang="sv-SE" sz="4800" dirty="0" err="1"/>
              <a:t>most</a:t>
            </a:r>
            <a:r>
              <a:rPr lang="sv-SE" sz="4800" dirty="0"/>
              <a:t> </a:t>
            </a:r>
            <a:r>
              <a:rPr lang="sv-SE" sz="4800" dirty="0" err="1"/>
              <a:t>important</a:t>
            </a:r>
            <a:r>
              <a:rPr lang="sv-SE" sz="4800" dirty="0"/>
              <a:t> features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038799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104</TotalTime>
  <Words>325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</vt:lpstr>
      <vt:lpstr>Course Project - Mortality: CS4487</vt:lpstr>
      <vt:lpstr> </vt:lpstr>
      <vt:lpstr>1st method: Dimensionality reduction</vt:lpstr>
      <vt:lpstr>1st method: Dimensionality reduction</vt:lpstr>
      <vt:lpstr>1st method: Dimensionality reduction</vt:lpstr>
      <vt:lpstr>2nd method: Clustering</vt:lpstr>
      <vt:lpstr>3rd method: Finding most important features</vt:lpstr>
      <vt:lpstr>3rd method: Finding most important features</vt:lpstr>
      <vt:lpstr>3rd method: Finding most important features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- Mortality: CS4487</dc:title>
  <dc:creator>BJÖRELIND David Åke</dc:creator>
  <cp:lastModifiedBy>Boris Wu</cp:lastModifiedBy>
  <cp:revision>14</cp:revision>
  <dcterms:created xsi:type="dcterms:W3CDTF">2018-11-28T07:16:14Z</dcterms:created>
  <dcterms:modified xsi:type="dcterms:W3CDTF">2018-11-29T18:03:46Z</dcterms:modified>
</cp:coreProperties>
</file>