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6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1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2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C9C8296-D2D6-46A0-990F-BFEF15FCF6F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C31B634-D8D3-41DF-A53E-D571C90B4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1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D795-EE78-441C-B9ED-539CA7ACA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DECISION TREES AND GAMES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21729-776B-4AED-9F8D-54D1C7340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Boris Wu, William Köhler, Oscar Moberg, David Björelind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7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C9CE-215D-4C9C-ACD1-54897637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COMPLEXITY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02D2-16A0-4F8C-BACC-6889FC7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Maps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all combinations </a:t>
            </a:r>
            <a:r>
              <a:rPr lang="sv-SE" dirty="0" err="1"/>
              <a:t>of</a:t>
            </a:r>
            <a:r>
              <a:rPr lang="sv-SE" dirty="0"/>
              <a:t> a game</a:t>
            </a:r>
          </a:p>
          <a:p>
            <a:r>
              <a:rPr lang="sv-SE" dirty="0"/>
              <a:t>Combinations</a:t>
            </a:r>
          </a:p>
          <a:p>
            <a:pPr lvl="1"/>
            <a:r>
              <a:rPr lang="sv-SE" dirty="0"/>
              <a:t>3x3: 	9! = 9 x 8 x 7 …. 3 x 2 x 1</a:t>
            </a:r>
          </a:p>
          <a:p>
            <a:pPr lvl="1"/>
            <a:r>
              <a:rPr lang="sv-SE" dirty="0"/>
              <a:t>4x4: 	16! = 16 x 15 …. 3 x 2 x 1</a:t>
            </a:r>
          </a:p>
          <a:p>
            <a:pPr lvl="1"/>
            <a:r>
              <a:rPr lang="sv-SE" dirty="0" err="1"/>
              <a:t>nxn</a:t>
            </a:r>
            <a:r>
              <a:rPr lang="sv-SE" dirty="0"/>
              <a:t>:	n!</a:t>
            </a:r>
          </a:p>
          <a:p>
            <a:r>
              <a:rPr lang="sv-SE" dirty="0"/>
              <a:t>n </a:t>
            </a:r>
            <a:r>
              <a:rPr lang="sv-SE" dirty="0" err="1"/>
              <a:t>levels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depth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1026" name="Picture 2" descr="Bildresultat fÃ¶r decision tree tic tac toe">
            <a:extLst>
              <a:ext uri="{FF2B5EF4-FFF2-40B4-BE49-F238E27FC236}">
                <a16:creationId xmlns:a16="http://schemas.microsoft.com/office/drawing/2014/main" id="{7FEED967-886A-42AC-8E1A-1DD7930C0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02" y="3680578"/>
            <a:ext cx="5182210" cy="28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9DCF-8FD7-459C-9BB1-1BA96D0B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Winning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2DC2-2632-4806-8F81-FE2D553F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155"/>
            <a:ext cx="5716219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 err="1"/>
              <a:t>Procedure</a:t>
            </a:r>
            <a:r>
              <a:rPr lang="sv-SE" dirty="0"/>
              <a:t> to </a:t>
            </a:r>
            <a:r>
              <a:rPr lang="sv-SE" dirty="0" err="1"/>
              <a:t>obtain</a:t>
            </a:r>
            <a:r>
              <a:rPr lang="sv-SE" dirty="0"/>
              <a:t> a </a:t>
            </a:r>
            <a:r>
              <a:rPr lang="sv-SE" dirty="0" err="1"/>
              <a:t>winning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Determine</a:t>
            </a:r>
            <a:r>
              <a:rPr lang="sv-SE" dirty="0"/>
              <a:t> all games for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winner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Map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all the </a:t>
            </a:r>
            <a:r>
              <a:rPr lang="sv-SE" dirty="0" err="1"/>
              <a:t>decisions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selected</a:t>
            </a:r>
            <a:r>
              <a:rPr lang="sv-SE" dirty="0"/>
              <a:t> games –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Play the </a:t>
            </a:r>
            <a:r>
              <a:rPr lang="sv-SE" dirty="0" err="1"/>
              <a:t>decisions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strategy</a:t>
            </a:r>
            <a:r>
              <a:rPr lang="sv-SE" dirty="0"/>
              <a:t> </a:t>
            </a:r>
            <a:r>
              <a:rPr lang="sv-SE" dirty="0" err="1"/>
              <a:t>according</a:t>
            </a:r>
            <a:r>
              <a:rPr lang="sv-SE" dirty="0"/>
              <a:t> to the </a:t>
            </a:r>
            <a:r>
              <a:rPr lang="sv-SE" dirty="0" err="1"/>
              <a:t>decisions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opponent – </a:t>
            </a:r>
            <a:r>
              <a:rPr lang="sv-SE" dirty="0" err="1"/>
              <a:t>maximize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utility</a:t>
            </a:r>
            <a:endParaRPr lang="sv-SE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4" name="Picture 6" descr="Bildresultat fÃ¶r decision tree tic tac toe">
            <a:extLst>
              <a:ext uri="{FF2B5EF4-FFF2-40B4-BE49-F238E27FC236}">
                <a16:creationId xmlns:a16="http://schemas.microsoft.com/office/drawing/2014/main" id="{8EA6038C-5843-46DA-BA7A-066ACF37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19" y="972800"/>
            <a:ext cx="4991872" cy="41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7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E27A-55EE-4290-854F-71FD9F81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Zero</a:t>
            </a:r>
            <a:r>
              <a:rPr lang="sv-SE" dirty="0"/>
              <a:t> </a:t>
            </a:r>
            <a:r>
              <a:rPr lang="sv-SE" dirty="0" err="1"/>
              <a:t>sum</a:t>
            </a:r>
            <a:r>
              <a:rPr lang="sv-SE" dirty="0"/>
              <a:t> game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6AED-12BE-4099-9468-7F2EF782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Win</a:t>
            </a:r>
            <a:r>
              <a:rPr lang="sv-SE" dirty="0"/>
              <a:t> = 1</a:t>
            </a:r>
          </a:p>
          <a:p>
            <a:r>
              <a:rPr lang="sv-SE" dirty="0"/>
              <a:t>Draw = 0</a:t>
            </a:r>
          </a:p>
          <a:p>
            <a:r>
              <a:rPr lang="sv-SE" dirty="0"/>
              <a:t>Loss = -1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Minimax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: play to </a:t>
            </a:r>
            <a:r>
              <a:rPr lang="sv-SE" dirty="0" err="1"/>
              <a:t>minimize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opponents maximum </a:t>
            </a:r>
            <a:r>
              <a:rPr lang="sv-SE" dirty="0" err="1"/>
              <a:t>utility</a:t>
            </a:r>
            <a:endParaRPr lang="sv-SE" dirty="0"/>
          </a:p>
          <a:p>
            <a:pPr marL="0" indent="0">
              <a:buNone/>
            </a:pP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winning</a:t>
            </a:r>
            <a:r>
              <a:rPr lang="sv-SE" dirty="0"/>
              <a:t> </a:t>
            </a:r>
            <a:r>
              <a:rPr lang="sv-SE" dirty="0" err="1"/>
              <a:t>plays</a:t>
            </a:r>
            <a:r>
              <a:rPr lang="sv-SE" dirty="0"/>
              <a:t> a </a:t>
            </a:r>
            <a:r>
              <a:rPr lang="sv-SE" dirty="0" err="1"/>
              <a:t>role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If </a:t>
            </a:r>
            <a:r>
              <a:rPr lang="sv-SE" dirty="0" err="1"/>
              <a:t>both</a:t>
            </a:r>
            <a:r>
              <a:rPr lang="sv-SE" dirty="0"/>
              <a:t> </a:t>
            </a:r>
            <a:r>
              <a:rPr lang="sv-SE" dirty="0" err="1"/>
              <a:t>players</a:t>
            </a:r>
            <a:r>
              <a:rPr lang="sv-SE" dirty="0"/>
              <a:t> play optimal </a:t>
            </a:r>
            <a:r>
              <a:rPr lang="sv-SE" dirty="0" err="1"/>
              <a:t>strategies</a:t>
            </a:r>
            <a:r>
              <a:rPr lang="sv-SE" dirty="0"/>
              <a:t>, game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end </a:t>
            </a:r>
            <a:r>
              <a:rPr lang="sv-SE" dirty="0" err="1"/>
              <a:t>up</a:t>
            </a:r>
            <a:r>
              <a:rPr lang="sv-SE" dirty="0"/>
              <a:t> in </a:t>
            </a:r>
            <a:r>
              <a:rPr lang="sv-SE" dirty="0" err="1"/>
              <a:t>draw</a:t>
            </a:r>
            <a:endParaRPr lang="en-GB" dirty="0"/>
          </a:p>
        </p:txBody>
      </p:sp>
      <p:pic>
        <p:nvPicPr>
          <p:cNvPr id="4" name="Picture 6" descr="Bildresultat fÃ¶r decision tree tic tac toe">
            <a:extLst>
              <a:ext uri="{FF2B5EF4-FFF2-40B4-BE49-F238E27FC236}">
                <a16:creationId xmlns:a16="http://schemas.microsoft.com/office/drawing/2014/main" id="{95D097D1-BC5A-49A5-93A5-CE245788F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8" y="64876"/>
            <a:ext cx="4447863" cy="37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4A0-77F8-44B8-858F-A0B29530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games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2BF7-F3EB-44EB-AD75-3A7146B1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Chess – </a:t>
            </a:r>
            <a:r>
              <a:rPr lang="sv-SE" dirty="0" err="1"/>
              <a:t>impossible</a:t>
            </a:r>
            <a:r>
              <a:rPr lang="sv-SE" dirty="0"/>
              <a:t>? </a:t>
            </a:r>
            <a:r>
              <a:rPr lang="sv-SE" dirty="0" err="1"/>
              <a:t>Too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?</a:t>
            </a:r>
          </a:p>
          <a:p>
            <a:r>
              <a:rPr lang="sv-SE" dirty="0"/>
              <a:t>Shannon </a:t>
            </a:r>
            <a:r>
              <a:rPr lang="sv-SE" dirty="0" err="1"/>
              <a:t>number</a:t>
            </a:r>
            <a:r>
              <a:rPr lang="sv-SE" dirty="0"/>
              <a:t>: 10^120</a:t>
            </a:r>
          </a:p>
          <a:p>
            <a:r>
              <a:rPr lang="sv-SE" dirty="0"/>
              <a:t>Deep </a:t>
            </a:r>
            <a:r>
              <a:rPr lang="sv-SE" dirty="0" err="1"/>
              <a:t>Blue</a:t>
            </a:r>
            <a:r>
              <a:rPr lang="sv-SE" dirty="0"/>
              <a:t> – </a:t>
            </a:r>
            <a:r>
              <a:rPr lang="sv-SE" dirty="0" err="1"/>
              <a:t>six</a:t>
            </a:r>
            <a:r>
              <a:rPr lang="sv-SE" dirty="0"/>
              <a:t> </a:t>
            </a:r>
            <a:r>
              <a:rPr lang="sv-SE" dirty="0" err="1"/>
              <a:t>levels</a:t>
            </a:r>
            <a:endParaRPr lang="sv-SE" dirty="0"/>
          </a:p>
          <a:p>
            <a:r>
              <a:rPr lang="sv-SE" dirty="0" err="1"/>
              <a:t>Alpha</a:t>
            </a:r>
            <a:r>
              <a:rPr lang="sv-SE" dirty="0"/>
              <a:t> beta </a:t>
            </a:r>
            <a:r>
              <a:rPr lang="sv-SE" dirty="0" err="1"/>
              <a:t>pruning</a:t>
            </a:r>
            <a:endParaRPr lang="sv-SE" dirty="0"/>
          </a:p>
          <a:p>
            <a:pPr lvl="1"/>
            <a:r>
              <a:rPr lang="sv-SE" dirty="0"/>
              <a:t>If ”</a:t>
            </a:r>
            <a:r>
              <a:rPr lang="sv-SE" dirty="0" err="1"/>
              <a:t>sufficiently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” solution is </a:t>
            </a:r>
            <a:r>
              <a:rPr lang="sv-SE" dirty="0" err="1"/>
              <a:t>found</a:t>
            </a:r>
            <a:r>
              <a:rPr lang="sv-SE" dirty="0"/>
              <a:t>: stop </a:t>
            </a:r>
            <a:r>
              <a:rPr lang="sv-SE" dirty="0" err="1"/>
              <a:t>searching</a:t>
            </a:r>
            <a:endParaRPr lang="sv-SE" dirty="0"/>
          </a:p>
        </p:txBody>
      </p:sp>
      <p:pic>
        <p:nvPicPr>
          <p:cNvPr id="3076" name="Picture 4" descr="Bildresultat fÃ¶r deep blue chess">
            <a:extLst>
              <a:ext uri="{FF2B5EF4-FFF2-40B4-BE49-F238E27FC236}">
                <a16:creationId xmlns:a16="http://schemas.microsoft.com/office/drawing/2014/main" id="{2689C326-45B6-4B84-B2A7-6DF644FEF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60" y="495231"/>
            <a:ext cx="5311445" cy="299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275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</TotalTime>
  <Words>148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DECISION TREES AND GAMES</vt:lpstr>
      <vt:lpstr>COMPLEXITY</vt:lpstr>
      <vt:lpstr>Winning strategy</vt:lpstr>
      <vt:lpstr>Zero sum game</vt:lpstr>
      <vt:lpstr>Other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GAMES</dc:title>
  <dc:creator>Boris Wu</dc:creator>
  <cp:lastModifiedBy>Boris Wu</cp:lastModifiedBy>
  <cp:revision>4</cp:revision>
  <dcterms:created xsi:type="dcterms:W3CDTF">2018-11-26T06:18:23Z</dcterms:created>
  <dcterms:modified xsi:type="dcterms:W3CDTF">2018-11-26T06:41:54Z</dcterms:modified>
</cp:coreProperties>
</file>